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6A48E-D49E-247C-9093-550F54E1C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20299B-DDD5-874B-9CE0-050CAD7FF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B802CC-BDF9-42A3-3582-41B3A54E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8AE9E-9C1E-4D06-BA76-4590D90F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C0FFD0-1749-415E-52AE-11FA9C80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35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0DD05-8BFB-48BF-BC62-B2CCCDB2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F48016-6B1E-4266-691E-A1549CC9C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958C1B-F21C-B8A3-7BB0-86CB403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DD1910-E8A5-1B9C-3699-1BA7D310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AFCDF4-4307-16FF-3F55-437A6DA1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1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3C11CF-C2EB-8F27-8E9B-B483CD94F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572D67-9E7B-0BBC-CB07-35973DD6A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B02300-C890-615C-0DDA-B08ACC72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7BFE81-9205-E4E3-A0F5-A842FF42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C74CB-8FBB-2291-A73D-05524917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26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47C9E-00BB-84C2-31C8-2EA64911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A9B4C-91FF-5E2F-6700-4FC09EBE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C8CA93-659B-C365-6F8C-77282595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7ECEF7-0E02-EC32-9EAC-768FB76D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401E1-EDC9-E0DA-B2D3-FDB65277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1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98343-3DA6-0C24-19F4-DD8CD280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091448-7DC8-7A5D-DDC0-00010C48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343946-1D2B-6787-9386-93F542B8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25DEF1-8C6E-E814-BC76-D485B17B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271F41-BB46-A966-ABC2-E7944D4E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97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7F600-6950-3C09-EA9D-3F7BE7A3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CCDB0-6DF3-AE45-179E-EBA199EB9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86A3A5-F47D-E249-765C-E3AB4A823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75BD00-6D5F-4ECB-DD97-021E74ED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116C1E-A75C-EA58-D857-7A6C5ED6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275932-50BA-F1EA-5CE2-5F2CE34C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93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184B9-457F-96FF-C4A2-047FDE30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6444B2-94A3-12AB-B330-3FBED7E2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571875-E1CB-F130-DDE5-931F543BD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F4C467-4FEE-493A-E44F-6DF479DD4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D94514-EAC5-5DBC-8498-39DFC69A5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8DBEE3-6FB8-B069-DD73-3D80BC98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94D828-7FAA-F0D5-DEAB-249C1F57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7721D5-2572-4F5A-E55C-66C92529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47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3C9D8-23B7-1BEC-AA43-6DA5F9CF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9C06C-E6DB-8535-8DC6-72905A13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3115A7-42D9-A666-38E0-1B21FC18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EA613E-661F-E670-D50C-6A4C082F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1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AE18C1-3910-5CE9-5BE2-2779B17C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F3B1E8-25D1-4DFE-46DA-D968F793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7D9534-B442-3818-9EB2-0EE7F9EE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6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D8A5E-CFF1-49F7-3ADC-10A01274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7DC6F-F137-F07A-1D16-3720857A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6A41C1-C468-4202-A268-42524C6D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CE09BE-8B88-A094-21B5-76A69F1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641001-6086-5A04-B7A9-6B2BB88A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7D841F-0BAB-22C5-19E8-6382AB48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61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A5F1D-6E32-A699-8DFB-7A1A80A6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6B7C9D-72F5-C507-7E61-17C5C3CE5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EA3B3E-2732-6419-4A74-AFD899FA4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D63691-5455-86E4-20F3-EC86835B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5C9704-37F6-8BB3-5A33-09AAB43B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A6A24E-C608-1681-FE47-AC2188C8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59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8D6F1-3FD3-2513-2674-29A024AC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A47E70-3C45-516C-A92E-5B175EC56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DC76DB-1F60-3C39-C2BC-B43D1E721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F7F0F-5162-4C21-B583-CDF000B678EF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F7364F-5E8D-72FA-118C-5F041BCA3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98BF12-6A55-4893-4850-2F97F2D98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08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iKod/moscowtraffic/blob/master/moscowtraffic/bin/Debug/moscowtraffic.ex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86384-8437-78E7-AC24-404F1E1CA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u="none" strike="noStrike" dirty="0" err="1">
                <a:effectLst/>
                <a:latin typeface="-apple-system"/>
                <a:hlinkClick r:id="rId2" tooltip="moscowtraffic.exe"/>
              </a:rPr>
              <a:t>moscowtraffic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946CC8-3F8B-D814-DCE1-3AD4459CB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Васильев Михаил</a:t>
            </a:r>
            <a:br>
              <a:rPr lang="ru-RU" dirty="0"/>
            </a:br>
            <a:r>
              <a:rPr lang="ru-RU" dirty="0"/>
              <a:t>Татьянин Лев</a:t>
            </a:r>
            <a:br>
              <a:rPr lang="ru-RU" dirty="0"/>
            </a:br>
            <a:r>
              <a:rPr lang="ru-RU" dirty="0"/>
              <a:t>Новокрещенов Павел</a:t>
            </a:r>
          </a:p>
        </p:txBody>
      </p:sp>
    </p:spTree>
    <p:extLst>
      <p:ext uri="{BB962C8B-B14F-4D97-AF65-F5344CB8AC3E}">
        <p14:creationId xmlns:p14="http://schemas.microsoft.com/office/powerpoint/2010/main" val="376028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D9F93-88BF-31A3-CBB3-E639E5D1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Добрый день!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C9137D-BEA0-03BD-A22A-A194798F0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606" y="1430338"/>
            <a:ext cx="6902788" cy="4989034"/>
          </a:xfrm>
        </p:spPr>
      </p:pic>
    </p:spTree>
    <p:extLst>
      <p:ext uri="{BB962C8B-B14F-4D97-AF65-F5344CB8AC3E}">
        <p14:creationId xmlns:p14="http://schemas.microsoft.com/office/powerpoint/2010/main" val="331425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332D7-A2E3-0C8B-05B1-F115BDC7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45DE5C-5704-A0B3-D41B-029B68C5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0" y="1371600"/>
            <a:ext cx="52324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593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Тема Office</vt:lpstr>
      <vt:lpstr>moscowtraffic</vt:lpstr>
      <vt:lpstr>Добрый день!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</dc:creator>
  <cp:lastModifiedBy>Михаил</cp:lastModifiedBy>
  <cp:revision>1</cp:revision>
  <dcterms:created xsi:type="dcterms:W3CDTF">2024-10-02T18:27:28Z</dcterms:created>
  <dcterms:modified xsi:type="dcterms:W3CDTF">2024-10-02T18:34:32Z</dcterms:modified>
</cp:coreProperties>
</file>