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1" name="文本框"/>
          <p:cNvSpPr>
            <a:spLocks noGrp="1"/>
          </p:cNvSpPr>
          <p:nvPr>
            <p:ph type="dt" idx="10"/>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690657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821886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401878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3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3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1"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47"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48"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49"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3017853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6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6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69"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7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7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8891348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0"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0"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1"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2"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3"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4"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5"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88"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91"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2"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9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5887544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838973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529821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717969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73021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664394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914368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048918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078511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8/28/2024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6855646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jpg"/><Relationship Id="rId3"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2273905" y="3265714"/>
            <a:ext cx="7619998"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BY:</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KOTIESWARI.U</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REGISTERNO:</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312214619/a</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sunm1475312214619</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COMMERCE</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EGE: SRI KANYAKA PARAMESWARI ARTS AND SCIENCE COLLEGE FOR WOMEN </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07660158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06" name="图片"/>
          <p:cNvPicPr>
            <a:picLocks noChangeAspect="1"/>
          </p:cNvPicPr>
          <p:nvPr/>
        </p:nvPicPr>
        <p:blipFill>
          <a:blip r:embed="rId1" cstate="print"/>
          <a:stretch>
            <a:fillRect/>
          </a:stretch>
        </p:blipFill>
        <p:spPr>
          <a:xfrm rot="0">
            <a:off x="2385148" y="1451430"/>
            <a:ext cx="6944139" cy="4686904"/>
          </a:xfrm>
          <a:prstGeom prst="rect"/>
          <a:noFill/>
          <a:ln w="12700" cmpd="sng" cap="flat">
            <a:noFill/>
            <a:prstDash val="solid"/>
            <a:miter/>
          </a:ln>
        </p:spPr>
      </p:pic>
      <p:pic>
        <p:nvPicPr>
          <p:cNvPr id="111" name="图片"/>
          <p:cNvPicPr>
            <a:picLocks noChangeAspect="1"/>
          </p:cNvPicPr>
          <p:nvPr/>
        </p:nvPicPr>
        <p:blipFill>
          <a:blip r:embed="rId2" cstate="print"/>
          <a:stretch>
            <a:fillRect/>
          </a:stretch>
        </p:blipFill>
        <p:spPr>
          <a:xfrm rot="0">
            <a:off x="2200241" y="1447074"/>
            <a:ext cx="7172216" cy="4710744"/>
          </a:xfrm>
          <a:prstGeom prst="rect"/>
          <a:noFill/>
          <a:ln w="12700" cmpd="sng" cap="flat">
            <a:noFill/>
            <a:prstDash val="solid"/>
            <a:miter/>
          </a:ln>
        </p:spPr>
      </p:pic>
    </p:spTree>
    <p:extLst>
      <p:ext uri="{BB962C8B-B14F-4D97-AF65-F5344CB8AC3E}">
        <p14:creationId xmlns:p14="http://schemas.microsoft.com/office/powerpoint/2010/main" val="206240713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02783531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1307759" y="2644170"/>
            <a:ext cx="6102046"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Dr. T. MEKALA</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CLASS INCHARGE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SRI KANYAKA PARAMESWARI ARTS AND SCIENCE COLLEGE FOR WOMEN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Chennai, Tamil Nadu</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20671238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8"/>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8"/>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8"/>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82200851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12773318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54634120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51587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3519863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5" y="2514600"/>
            <a:ext cx="1828800" cy="1828800"/>
          </a:xfrm>
          <a:prstGeom prst="rect"/>
          <a:noFill/>
          <a:ln w="12700" cmpd="sng" cap="flat">
            <a:noFill/>
            <a:prstDash val="solid"/>
            <a:miter/>
          </a:ln>
        </p:spPr>
      </p:sp>
    </p:spTree>
    <p:extLst>
      <p:ext uri="{BB962C8B-B14F-4D97-AF65-F5344CB8AC3E}">
        <p14:creationId xmlns:p14="http://schemas.microsoft.com/office/powerpoint/2010/main" val="196257452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70166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38045845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9300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17592678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275251476"/>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30</cp:revision>
  <dcterms:created xsi:type="dcterms:W3CDTF">2024-08-21T00:32:52Z</dcterms:created>
  <dcterms:modified xsi:type="dcterms:W3CDTF">2024-08-28T02:53:03Z</dcterms:modified>
</cp:coreProperties>
</file>