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0AE6-F7FF-70E9-2497-20FEE415A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B6826-66CB-C5C5-901F-3F4E64927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67C03-A9DE-49E3-3836-F73275A5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004D-5DB7-446B-B78F-D18F4E2D66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B8876-A3B2-7D89-704E-9A4E387F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E9A9C-F6FF-2893-90AD-FDBA4706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A2E0-1041-4086-A01D-7A38DE72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3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705D-E8FE-69FD-81F5-C3217A91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DBF6F-5BE0-13FE-1D88-FAC426F98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4A9B-5D88-E65C-44BB-12FD9C5E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004D-5DB7-446B-B78F-D18F4E2D66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42D4-5262-A1F7-E566-7EE161FD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8D8F8-0C69-7B3E-4C31-39D8970C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A2E0-1041-4086-A01D-7A38DE72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59716-60E7-C0CF-9BF2-75F626215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FA17D-328D-0056-B137-C6CA35ECC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21556-6E61-5411-C1DE-2844E596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004D-5DB7-446B-B78F-D18F4E2D66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5DB22-990B-94DD-4454-D36DADFF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0AC4-129D-E00C-06EC-1B59C60E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A2E0-1041-4086-A01D-7A38DE72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0D87-D2FA-5AFC-BC0C-C7BEA62B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C55E-589B-DE66-9900-89EFBAA4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9128D-17CB-1727-9B37-3B245248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004D-5DB7-446B-B78F-D18F4E2D66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4E3DC-B8A3-A51E-C1BF-DEB1616A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0859-23DD-8CD2-082E-CF691244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A2E0-1041-4086-A01D-7A38DE72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4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1647-7130-BE9B-6DB7-01B74E34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30B95-B94D-83A2-8774-FA1945FCA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C04D7-4109-40CE-CCED-7C0483E5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004D-5DB7-446B-B78F-D18F4E2D66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82F4C-AC64-CB55-ADD2-39E0C89F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3EC6C-B3FB-9274-B252-9E82AB8E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A2E0-1041-4086-A01D-7A38DE72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4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41A1-AF4C-D535-B194-65740481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1F8D8-12A6-6370-907D-11CCC8BCA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5887A-0884-8D79-3B72-7E6296C0C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4F979-003E-1B9E-E2F6-5E1C4C92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004D-5DB7-446B-B78F-D18F4E2D66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46E0E-928F-DFC5-6016-86F4B500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53784-0902-C759-B0B0-9CCD7AB9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A2E0-1041-4086-A01D-7A38DE72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1900-12D3-AF25-7522-DBEBEB62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8AF9F-2D1D-863E-46D1-5A4F47E76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0ED42-E9E9-C0D2-80FA-4D04823E1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5FFF7-3D57-3579-92DB-BD51258D0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74F65-77A3-E041-FB29-22B271F40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125F5-8922-7A94-50D8-F338E59A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004D-5DB7-446B-B78F-D18F4E2D66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4418A-11D9-EA23-6A94-7072F8BE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8E5FD-5223-922D-B998-86828291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A2E0-1041-4086-A01D-7A38DE72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1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1D69-B7A5-2F42-5281-C22E7961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46B2F-B04C-0B2A-0985-5281D0B0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004D-5DB7-446B-B78F-D18F4E2D66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74BB9-FC8C-4DA4-F61A-385ECBBE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FE6CC-BDE3-DC95-6465-DFF28673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A2E0-1041-4086-A01D-7A38DE72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964B8-B28B-6B4B-B0E4-E2B15AF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004D-5DB7-446B-B78F-D18F4E2D66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CE981-E3CE-93FF-9A4A-CCCAD186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EC31A-9AF1-036D-C038-AE3FD246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A2E0-1041-4086-A01D-7A38DE72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2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09A6-DD3A-4A0B-8786-683D1A70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7A6AF-2AB3-33AD-D598-C9337AFA3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6BFDB-EA0F-F5E5-7B20-B1F45FAFB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E67CE-E351-B1D0-3B6D-8C87FC17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004D-5DB7-446B-B78F-D18F4E2D66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BBAB-A41B-EB24-E398-C9029320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4C509-1A2E-A94B-88CA-69F525C5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A2E0-1041-4086-A01D-7A38DE72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AF21-C4C4-3225-9D5D-6698311C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A9653-2376-C871-3562-55C050B37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5C08F-BB37-8D27-7B43-49229788E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AB27B-A1F4-D5F6-F111-787A9AA7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004D-5DB7-446B-B78F-D18F4E2D66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2D5A6-2B49-B904-AD50-6BDFC25E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2C7CC-7203-A835-01BD-6320C063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A2E0-1041-4086-A01D-7A38DE72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04989-A7D8-4265-1DD9-DBDFE833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BF180-B069-0951-44CC-A6113685F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50CC-9EF1-E6CB-2E17-8E6F86CB6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D004D-5DB7-446B-B78F-D18F4E2D66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53BD-CEB1-98FA-2258-88C03308D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88DD9-018E-37E8-4C35-876D27C40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DA2E0-1041-4086-A01D-7A38DE72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A5C1-79DC-DDA9-F41A-4B805E262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EDBDA-1239-76FC-796A-8E6F406D8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7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Kotki Dev</dc:creator>
  <cp:lastModifiedBy>Kotki Dev</cp:lastModifiedBy>
  <cp:revision>1</cp:revision>
  <dcterms:created xsi:type="dcterms:W3CDTF">2023-04-13T21:35:52Z</dcterms:created>
  <dcterms:modified xsi:type="dcterms:W3CDTF">2023-04-13T21:36:14Z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2023-04-13T21:36:14Z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7ba3cfe3-6ced-42e8-9b2b-3a728c30c1c1</vt:lpwstr>
  </property>
  <property fmtid="{D5CDD505-2E9C-101B-9397-08002B2CF9AE}" pid="7" name="MSIP_Label_defa4170-0d19-0005-0004-bc88714345d2_ActionId">
    <vt:lpwstr>b8cfe431-2a48-4885-a239-fbd227e556d0</vt:lpwstr>
  </property>
  <property fmtid="{D5CDD505-2E9C-101B-9397-08002B2CF9AE}" pid="8" name="MSIP_Label_defa4170-0d19-0005-0004-bc88714345d2_ContentBits">
    <vt:lpwstr>0</vt:lpwstr>
  </property>
</Properties>
</file>