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7"/>
  </p:notesMasterIdLst>
  <p:sldIdLst>
    <p:sldId id="3825" r:id="rId5"/>
    <p:sldId id="3826" r:id="rId6"/>
    <p:sldId id="3827" r:id="rId7"/>
    <p:sldId id="3828" r:id="rId8"/>
    <p:sldId id="3791" r:id="rId9"/>
    <p:sldId id="3835" r:id="rId10"/>
    <p:sldId id="3836" r:id="rId11"/>
    <p:sldId id="3837" r:id="rId12"/>
    <p:sldId id="3838" r:id="rId13"/>
    <p:sldId id="3839" r:id="rId14"/>
    <p:sldId id="3840" r:id="rId15"/>
    <p:sldId id="38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6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otla-satya-vardhan-reddy-161289226/" TargetMode="External"/><Relationship Id="rId2" Type="http://schemas.openxmlformats.org/officeDocument/2006/relationships/hyperlink" Target="mailto:satyakotla398@gmail.com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5529" y="2958353"/>
            <a:ext cx="8360126" cy="218936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Employee Burnout Analysis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Kotla Satya Vardhan Reddy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65F5-22D9-78BC-8F96-9A9053DF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2171700"/>
            <a:ext cx="5559552" cy="2514600"/>
          </a:xfrm>
        </p:spPr>
        <p:txBody>
          <a:bodyPr/>
          <a:lstStyle/>
          <a:p>
            <a:r>
              <a:rPr lang="en-US" dirty="0"/>
              <a:t>Linear Regression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32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E07521B-050D-94DA-DBA2-D47D14E41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4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Kotla Satya Vardhan Reddy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Email : </a:t>
            </a:r>
            <a:r>
              <a:rPr lang="en-US" sz="1800" dirty="0">
                <a:hlinkClick r:id="rId2"/>
              </a:rPr>
              <a:t>satyakotla398@gmail.com</a:t>
            </a:r>
            <a:endParaRPr lang="en-US" sz="1800" dirty="0"/>
          </a:p>
          <a:p>
            <a:pPr>
              <a:spcBef>
                <a:spcPts val="3000"/>
              </a:spcBef>
            </a:pPr>
            <a:r>
              <a:rPr lang="en-US" sz="1800" dirty="0"/>
              <a:t>LinkedIn : </a:t>
            </a:r>
            <a:r>
              <a:rPr lang="en-US" sz="1800" dirty="0">
                <a:hlinkClick r:id="rId3"/>
              </a:rPr>
              <a:t>https://www.linkedin.com/in/kotla-satya-vardhan-reddy-161289226/</a:t>
            </a:r>
            <a:endParaRPr lang="en-US" sz="1800" dirty="0"/>
          </a:p>
          <a:p>
            <a:pPr>
              <a:spcBef>
                <a:spcPts val="3000"/>
              </a:spcBef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Loading</a:t>
            </a:r>
          </a:p>
          <a:p>
            <a:pPr marL="0" indent="0">
              <a:buNone/>
            </a:pPr>
            <a:r>
              <a:rPr lang="en-US" dirty="0"/>
              <a:t>Data Visualization </a:t>
            </a:r>
          </a:p>
          <a:p>
            <a:pPr marL="0" indent="0">
              <a:buNone/>
            </a:pPr>
            <a:r>
              <a:rPr lang="en-US" dirty="0"/>
              <a:t>Data Pre-Processing</a:t>
            </a:r>
          </a:p>
          <a:p>
            <a:pPr marL="0" indent="0">
              <a:buNone/>
            </a:pPr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Burnout Analysis with multi linear regression.</a:t>
            </a: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IN" b="0" i="0" dirty="0">
                <a:effectLst/>
                <a:latin typeface="Söhne"/>
              </a:rPr>
              <a:t>Employee burnout has become a prevalent issue in today's fast-paced and demanding work environments. It is characterized by physical and emotional exhaustion, cynicism, and reduced personal accomplishment, leading to decreased productivity and increased turnover rates. </a:t>
            </a:r>
            <a:endParaRPr lang="en-US" dirty="0"/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Loading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E0746FA-7A0E-C762-BD75-87733675B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"/>
            <a:ext cx="12191999" cy="6857976"/>
          </a:xfr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C6C7-46F7-832B-99F1-AEE71207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165" y="1434532"/>
            <a:ext cx="6093669" cy="2514600"/>
          </a:xfrm>
        </p:spPr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22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83739EC-8649-4537-F0BA-771D0E3B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15320" cy="3648635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FF6816B-C0A7-4655-2234-304D0F80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20" y="0"/>
            <a:ext cx="6176680" cy="3648635"/>
          </a:xfrm>
          <a:prstGeom prst="rect">
            <a:avLst/>
          </a:prstGeom>
        </p:spPr>
      </p:pic>
      <p:pic>
        <p:nvPicPr>
          <p:cNvPr id="16" name="Picture 15" descr="A screenshot of a computer">
            <a:extLst>
              <a:ext uri="{FF2B5EF4-FFF2-40B4-BE49-F238E27FC236}">
                <a16:creationId xmlns:a16="http://schemas.microsoft.com/office/drawing/2014/main" id="{77457C03-A96A-E8AB-0AB8-5ADA62FC5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20620"/>
            <a:ext cx="6015320" cy="3237379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6DE57E78-8140-9D17-B27E-128D3CB1F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320" y="3620620"/>
            <a:ext cx="6176680" cy="323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EBD1-9168-B1BC-CED9-04F322E8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871" y="2062061"/>
            <a:ext cx="6147457" cy="2514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Pre-Processing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29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7B0243-C0EE-DFB7-D3EC-3AA08FAB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7658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43</TotalTime>
  <Words>102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Söhne</vt:lpstr>
      <vt:lpstr>Tw Cen MT</vt:lpstr>
      <vt:lpstr>ShapesVTI</vt:lpstr>
      <vt:lpstr>Employee Burnout Analysis</vt:lpstr>
      <vt:lpstr>Agenda</vt:lpstr>
      <vt:lpstr>Introduction</vt:lpstr>
      <vt:lpstr>Data Loading</vt:lpstr>
      <vt:lpstr>PowerPoint Presentation</vt:lpstr>
      <vt:lpstr>Data Visualization</vt:lpstr>
      <vt:lpstr>PowerPoint Presentation</vt:lpstr>
      <vt:lpstr>Data Pre-Processing </vt:lpstr>
      <vt:lpstr>PowerPoint Presentation</vt:lpstr>
      <vt:lpstr>Linear Regression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Burnout Analysis</dc:title>
  <dc:creator>satya kotla</dc:creator>
  <cp:lastModifiedBy>satya kotla</cp:lastModifiedBy>
  <cp:revision>1</cp:revision>
  <dcterms:created xsi:type="dcterms:W3CDTF">2023-07-09T08:47:23Z</dcterms:created>
  <dcterms:modified xsi:type="dcterms:W3CDTF">2023-07-09T09:30:30Z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