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63317" autoAdjust="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EAA3A-F693-4133-B14E-05DE11C34E8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C9B6-1A8A-4667-AF86-55E51C05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read my notes as I will be explaining the results in the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4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axis represents the number of “Subscribers,” ranging from 0 to 100 million (in scientific notation as 1e8).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represents the number of “Views,” ranging from 0 to 1.2 million (in scientific notation as 1.2e6).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Different colored dots represent various categories of streamers, such as “Education,” “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Juegos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,” “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Películas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,” “Música y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baile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,” “Vlogs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diarios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,” and “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Diseñador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y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arte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uñas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size of each dot correlates with the number of views; larger dots indicate more views.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graph visually represents the relationship between the number of subscribers and views across different content categories on a streaming platform, highlighting top performers in each category.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axis represents various content categories, ranging from “Mobile Video” to “Other.”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shows the number of items in each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descending bar lengths indicate that “Mobile Video” has the highest number of items, while categories like “Digital Radio” and “Other” have fewer items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chart could be useful for analyzing market trends, consumer behavior, or content popularity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and vertical axes represent these three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color-coding ranges from dark red (strong negative correlation) to white (no correlation) to dark blue (strong positive correlation).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Each cell in the matrix contains a numerical value representing the correlation coefficient between two variables.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Here are some notable correlations: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Subscribers and Likes have a positive correlation of 0.21.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Subscribers and Comments have a weaker positive correlation of 0.036.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Likes and Comments have a stronger positive correlation of 0.33.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matrix helps assess relationships between engagement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represents the number of engagements, ranging from 0 to 300.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axis lists various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country with the highest number of engagements is “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Estados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Unidos,” followed by a significant drop in engagements for the second country listed as “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Brasil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,” and decreasing further for subsequent countries.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graph visually represents the distribution and disparity of audience engagement across different countries, highlighting which countries have more engaged audiences than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lists various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axis represents different content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Each cell within the matrix is shaded to indicate the level of preference, with a scale ranging from -5 to +5. Darker shades indicate stronger preferences.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visualization provides insights into cultural and regional differences in content preferences across multiple countries and categories.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axis represents four categories: “Subscribers,” “Visits,” “Likes,” and “Comments.”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is labeled “Average Value” and ranges from 0 to 10 million (in scientific notation as 1e7).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bar for “Subscribers” is significantly taller than the others, suggesting a high average value compared to “Visits,” “Likes,” and “Comments.”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graph visually represents data that could be used to analyze the performance of a website or social media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graph displays various content categories on the horizontal axis.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represents the number of streamers, ranging from 0 to 160.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Notably, the category with the highest number of streamers is “Music,” followed by other categories like “IRL” and “Just Chatting.”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graph visually represents data that could be used to analyze the popularity or prevalence of different streaming content categories.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horizontal axis represents the number of “Subscribers,” ranging from 0 to 100 million (in scientific notation as 1e8).</a:t>
            </a:r>
          </a:p>
          <a:p>
            <a:r>
              <a:rPr lang="en-US" dirty="0"/>
              <a:t>The vertical axis represents the number of “Views,” ranging from 0 to 1.2 million (in scientific notation as 1.2e6).</a:t>
            </a:r>
          </a:p>
          <a:p>
            <a:r>
              <a:rPr lang="en-US" dirty="0"/>
              <a:t>Different colored dots represent various categories of streamers, such as “Education,” “</a:t>
            </a:r>
            <a:r>
              <a:rPr lang="en-US" dirty="0" err="1"/>
              <a:t>Juegos</a:t>
            </a:r>
            <a:r>
              <a:rPr lang="en-US" dirty="0"/>
              <a:t>,” “</a:t>
            </a:r>
            <a:r>
              <a:rPr lang="en-US" dirty="0" err="1"/>
              <a:t>Películas</a:t>
            </a:r>
            <a:r>
              <a:rPr lang="en-US" dirty="0"/>
              <a:t>,” “Música y </a:t>
            </a:r>
            <a:r>
              <a:rPr lang="en-US" dirty="0" err="1"/>
              <a:t>baile</a:t>
            </a:r>
            <a:r>
              <a:rPr lang="en-US" dirty="0"/>
              <a:t>,” “Vlogs </a:t>
            </a:r>
            <a:r>
              <a:rPr lang="en-US" dirty="0" err="1"/>
              <a:t>diarios</a:t>
            </a:r>
            <a:r>
              <a:rPr lang="en-US" dirty="0"/>
              <a:t>,” and “</a:t>
            </a:r>
            <a:r>
              <a:rPr lang="en-US" dirty="0" err="1"/>
              <a:t>Diseñador</a:t>
            </a:r>
            <a:r>
              <a:rPr lang="en-US" dirty="0"/>
              <a:t> y </a:t>
            </a:r>
            <a:r>
              <a:rPr lang="en-US" dirty="0" err="1"/>
              <a:t>arte</a:t>
            </a:r>
            <a:r>
              <a:rPr lang="en-US" dirty="0"/>
              <a:t> de </a:t>
            </a:r>
            <a:r>
              <a:rPr lang="en-US" dirty="0" err="1"/>
              <a:t>uñas</a:t>
            </a:r>
            <a:r>
              <a:rPr lang="en-US" dirty="0"/>
              <a:t>.”</a:t>
            </a:r>
          </a:p>
          <a:p>
            <a:r>
              <a:rPr lang="en-US" dirty="0"/>
              <a:t>The size of each dot correlates with the number of views; larger dots indicate more views.</a:t>
            </a:r>
          </a:p>
          <a:p>
            <a:r>
              <a:rPr lang="en-US" dirty="0"/>
              <a:t>This graph visually represents the relationship between the number of subscribers and views across different content categories on a streaming platform, highlighting top performers in each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horizontal axis represents “Brand Collaborations.”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vertical axis represents the number of “Subscribers,” ranging from 0 to 250 million (in scientific notation as 2.5e8).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graph depicts a curve that starts high on the left and steeply declines towards the right, flattening out as it approaches the horizontal axis.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This suggests that as brand collaborations increase, the number of subscribers initially decreases sharply and then levels off.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C9B6-1A8A-4667-AF86-55E51C0599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CFD-58EF-BD79-72E2-5B1FD779B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2C65-F9A2-BB5F-1B81-07182879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7059-2159-AF9A-2BBA-C781CE2C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533B-5018-AB00-4BED-FF3BDCBF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FF97-B90C-0D0A-9E4E-8D73F7F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72A-88F6-BB92-5D39-F27AAB13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2431A-C1E2-D072-85A7-BB8DB3D5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8745-F144-2FE3-853F-2B29252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03FB-D8C6-B729-8561-2426A8B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660B-E952-1EE0-7B38-C1E5CCA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B8B38-A56A-7D6A-D8C2-D2106110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61E3-681B-F186-E565-32213305B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25CA-CE16-1408-0F1D-6FE7B487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F833-BA34-8A93-D7B9-D8DFB6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77B5-2838-ED50-1203-DCCA3D2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EC12-4BC6-9BFC-B086-EBF756AA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CF8C-4F25-478A-D3A4-1FEE02F6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E154-5593-92ED-4E07-863314DE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25D0-E8D7-D7F8-57BD-8473A8E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A1BB-9E8B-0149-163D-79CE386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F1F-AC2C-DF01-4061-F6B5B2C3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63C2-C5DC-DCEE-FBC3-23897563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B637-09A3-3024-6315-19741B33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7914-040D-917D-72E7-E898FE37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5F61-E706-81CD-93AA-89E22AC9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6B1-E376-F737-82A0-569BCC3F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A99D-B1AF-7061-3F46-9E5FE04BE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5FC9A-C155-5FED-2A50-C202233A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12B3-B6BD-3EAE-838E-D908BD78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B414-4E56-5477-23CE-285052BE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A93A-BC17-02CB-EACD-F496E14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1650-A239-1208-826C-B306AE92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1FFE-FDD7-75BB-4380-E5B62E75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C818-03FA-F9CC-3FF4-BCA6A4E2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760B9-0929-63D5-421D-B48D1CF8A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B7D71-27C3-20A8-7D4B-735346143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05678-39F5-03F2-A3AB-2636E741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C4D21-529C-E167-B32E-B11FE683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46C79-89FC-C90F-60F8-E064A450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495F-7F8A-91B5-B414-57CFC9D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AF93-E4C3-1408-2E87-42132BDA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0E36-8134-6EB6-EA78-846C3F4A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74962-ACEA-747E-974D-0389B605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ACE74-6D03-1FDF-8422-C0ED9655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53D84-9BC1-FD28-7BEB-F315D35D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62AE-DE62-C561-ADEB-A509940A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0DBA-27B4-AEE3-B42C-5A9C6049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921-E410-BD64-F00C-53A38688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9B7DB-E1DF-0E70-1787-9FC9221E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DFA8-BF8C-4B33-06BB-33CB46DC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8261-4471-8B3F-757C-942C6353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D7D2-BDC0-2C9E-5062-E59A6C14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B03D-2441-0B67-F34A-81CA0BB2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A94C5-B6EC-50C7-CC5D-7ACD6A658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5EB97-4C4F-BA71-7529-2AA1B237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54FA-56B4-8D23-D3B8-C3E1A640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701C-16CA-13F5-6921-66E8713C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7111B-6144-3D82-F7F1-6590D8A5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5824-E7C5-BB8A-85B4-17FBB8B6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FBA5-9156-9FE5-0326-3BC83F3C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3AF-32E3-7442-6897-9821EF4C9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E9A24-4D2E-4111-B678-F2F61337599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78B2-18CA-1CF5-2F2E-FFB61B223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4E3C-A11D-3474-432E-475717D13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0C94D-5BAD-450D-BEEC-F93115E0B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ibbage board game in red, blue, and white">
            <a:extLst>
              <a:ext uri="{FF2B5EF4-FFF2-40B4-BE49-F238E27FC236}">
                <a16:creationId xmlns:a16="http://schemas.microsoft.com/office/drawing/2014/main" id="{F0C579D7-EDFB-3A15-69EB-9092AFF4A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713" b="238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EAEB2-7668-693E-CD17-82486B53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r>
              <a:rPr lang="en-US" sz="3200" b="1" i="0" u="none" strike="noStrike" baseline="0" dirty="0">
                <a:solidFill>
                  <a:srgbClr val="FFFFFF"/>
                </a:solidFill>
                <a:latin typeface="Sifonn"/>
              </a:rPr>
              <a:t>Task 1: YouTube Streamer Analysis</a:t>
            </a:r>
            <a:br>
              <a:rPr lang="en-US" sz="1600" b="0" i="0" u="none" strike="noStrike" baseline="0" dirty="0">
                <a:solidFill>
                  <a:srgbClr val="FFFFFF"/>
                </a:solidFill>
                <a:latin typeface="Sifonn"/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FD86B-A50C-5346-95CF-634ED3DB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Karabo Kotli </a:t>
            </a:r>
            <a:r>
              <a:rPr lang="en-US" sz="1800" dirty="0" err="1">
                <a:solidFill>
                  <a:srgbClr val="FFFFFF"/>
                </a:solidFill>
              </a:rPr>
              <a:t>Diphoko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78BC6-77EB-3859-6075-C9A74948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25" y="1286934"/>
            <a:ext cx="8336952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763F0-ACE2-AD41-52CB-A4C2996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Summary</a:t>
            </a:r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C96D374C-93F0-849F-1443-99FB97E6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16FC-3E0B-54DE-0750-25D9848C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en-US" sz="1500"/>
              <a:t>Correlation Matrix: Visual representation of correlations between different variables (Subscribers, Likes, and Comments).</a:t>
            </a:r>
          </a:p>
          <a:p>
            <a:r>
              <a:rPr lang="en-US" sz="1500"/>
              <a:t>Distribution of Audiences by Country: Bar graph showing audience engagement across different countries.</a:t>
            </a:r>
          </a:p>
          <a:p>
            <a:r>
              <a:rPr lang="en-US" sz="1500"/>
              <a:t>Regional Content Preferences Heatmap: Heatmap indicating content category preferences in various countries.</a:t>
            </a:r>
          </a:p>
          <a:p>
            <a:r>
              <a:rPr lang="en-US" sz="1500"/>
              <a:t>Average Performance Metrics: Bar graph comparing average performance metrics across different categories.</a:t>
            </a:r>
          </a:p>
          <a:p>
            <a:r>
              <a:rPr lang="en-US" sz="1500"/>
              <a:t>Top-Performing Streamers: Scatter plot showing the relationship between subscribers and views for different content categories.</a:t>
            </a:r>
          </a:p>
          <a:p>
            <a:r>
              <a:rPr lang="en-US" sz="1500"/>
              <a:t>Subscribers vs. Brand Collaborations: Graph showing the relationship between subscribers and brand collaborations.</a:t>
            </a:r>
          </a:p>
          <a:p>
            <a:r>
              <a:rPr lang="en-US" sz="1500"/>
              <a:t>Subscribers by Content Category: Bar graph comparing subscriber counts across different content categories.</a:t>
            </a:r>
          </a:p>
          <a:p>
            <a:r>
              <a:rPr lang="en-US" sz="1500"/>
              <a:t>Subscribers vs. Views: Graph showing the relationship between subscribers and views for different content categories.</a:t>
            </a:r>
          </a:p>
          <a:p>
            <a:r>
              <a:rPr lang="en-US" sz="1500"/>
              <a:t>Subscribers by Content Category (Box Plot): Box plot showing the distribution of subscriber counts within content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21579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E76A4-9589-FF50-5416-E84A62795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342900"/>
            <a:ext cx="10987087" cy="6057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8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282E8-46A1-028D-9AEC-13241B3D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39" y="643467"/>
            <a:ext cx="6403522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ABE4D-6473-2E6F-BA8C-A04E1539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4B11-2CB4-94F9-122C-50C919DD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4" y="643467"/>
            <a:ext cx="10776186" cy="53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0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9EA75-A65C-2A5D-71C1-CACA0E7E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1" y="1286934"/>
            <a:ext cx="5907839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CC4C8-C0F6-FF92-4BC5-BFA196DD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50" y="643467"/>
            <a:ext cx="709689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F49F7-0984-2237-F2D9-5EB7CE5F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17" y="1286934"/>
            <a:ext cx="5022567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A2849-75E2-9023-8CCC-8E79CA84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1019</Words>
  <Application>Microsoft Office PowerPoint</Application>
  <PresentationFormat>Widescreen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Sifonn</vt:lpstr>
      <vt:lpstr>Office Theme</vt:lpstr>
      <vt:lpstr>          Task 1: YouTube Streamer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KARABO DIPHOKO</dc:creator>
  <cp:lastModifiedBy>KARABO DIPHOKO</cp:lastModifiedBy>
  <cp:revision>2</cp:revision>
  <dcterms:created xsi:type="dcterms:W3CDTF">2024-07-10T12:47:43Z</dcterms:created>
  <dcterms:modified xsi:type="dcterms:W3CDTF">2024-07-10T13:13:19Z</dcterms:modified>
</cp:coreProperties>
</file>