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59" r:id="rId13"/>
    <p:sldId id="262" r:id="rId14"/>
    <p:sldId id="275" r:id="rId15"/>
    <p:sldId id="276" r:id="rId16"/>
    <p:sldId id="277" r:id="rId17"/>
    <p:sldId id="271" r:id="rId18"/>
    <p:sldId id="273" r:id="rId19"/>
    <p:sldId id="274" r:id="rId20"/>
    <p:sldId id="261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/>
    <p:restoredTop sz="94643"/>
  </p:normalViewPr>
  <p:slideViewPr>
    <p:cSldViewPr snapToGrid="0" snapToObjects="1">
      <p:cViewPr>
        <p:scale>
          <a:sx n="127" d="100"/>
          <a:sy n="127" d="100"/>
        </p:scale>
        <p:origin x="-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BB130-539B-5245-9CE6-8FFCB4E717A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1934F9B-143B-4D4F-A7D7-004F339A2990}">
      <dgm:prSet phldrT="[文字]" custT="1"/>
      <dgm:spPr/>
      <dgm:t>
        <a:bodyPr/>
        <a:lstStyle/>
        <a:p>
          <a:r>
            <a:rPr lang="en-US" altLang="zh-CN" sz="1600" dirty="0" smtClean="0"/>
            <a:t>Spring1.0</a:t>
          </a:r>
          <a:endParaRPr lang="zh-TW" altLang="en-US" sz="1600" dirty="0"/>
        </a:p>
      </dgm:t>
    </dgm:pt>
    <dgm:pt modelId="{E769026D-41CB-754D-8D3E-0052E7A9D851}" type="parTrans" cxnId="{CEB55D8B-5B78-0D4C-814F-0E171B247461}">
      <dgm:prSet/>
      <dgm:spPr/>
      <dgm:t>
        <a:bodyPr/>
        <a:lstStyle/>
        <a:p>
          <a:endParaRPr lang="zh-TW" altLang="en-US" sz="1600"/>
        </a:p>
      </dgm:t>
    </dgm:pt>
    <dgm:pt modelId="{63E5E5A3-0CF5-314F-B705-EC78A6C39C48}" type="sibTrans" cxnId="{CEB55D8B-5B78-0D4C-814F-0E171B247461}">
      <dgm:prSet custT="1"/>
      <dgm:spPr/>
      <dgm:t>
        <a:bodyPr/>
        <a:lstStyle/>
        <a:p>
          <a:endParaRPr lang="zh-TW" altLang="en-US" sz="1600"/>
        </a:p>
      </dgm:t>
    </dgm:pt>
    <dgm:pt modelId="{F3935CDB-57EC-7C4A-978D-EECFE8BCBF4F}">
      <dgm:prSet phldrT="[文字]" custT="1"/>
      <dgm:spPr/>
      <dgm:t>
        <a:bodyPr/>
        <a:lstStyle/>
        <a:p>
          <a:r>
            <a:rPr lang="en-US" altLang="zh-CN" sz="1600" dirty="0" smtClean="0"/>
            <a:t>Spring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2.0</a:t>
          </a:r>
          <a:endParaRPr lang="zh-TW" altLang="en-US" sz="1600" dirty="0"/>
        </a:p>
      </dgm:t>
    </dgm:pt>
    <dgm:pt modelId="{3A67D5DE-249B-4E4C-8127-B795B57A552B}" type="parTrans" cxnId="{BC56889E-B345-A645-8057-D7C7B0602AF7}">
      <dgm:prSet/>
      <dgm:spPr/>
      <dgm:t>
        <a:bodyPr/>
        <a:lstStyle/>
        <a:p>
          <a:endParaRPr lang="zh-TW" altLang="en-US" sz="1600"/>
        </a:p>
      </dgm:t>
    </dgm:pt>
    <dgm:pt modelId="{1D3A8C5E-7230-1741-B933-89DFACD15829}" type="sibTrans" cxnId="{BC56889E-B345-A645-8057-D7C7B0602AF7}">
      <dgm:prSet custT="1"/>
      <dgm:spPr/>
      <dgm:t>
        <a:bodyPr/>
        <a:lstStyle/>
        <a:p>
          <a:endParaRPr lang="zh-TW" altLang="en-US" sz="1600"/>
        </a:p>
      </dgm:t>
    </dgm:pt>
    <dgm:pt modelId="{94F1479A-40FB-EF45-9075-81ED290AF40F}">
      <dgm:prSet phldrT="[文字]" custT="1"/>
      <dgm:spPr/>
      <dgm:t>
        <a:bodyPr/>
        <a:lstStyle/>
        <a:p>
          <a:r>
            <a:rPr lang="en-US" altLang="zh-CN" sz="1600" dirty="0" smtClean="0"/>
            <a:t>Spring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2.5</a:t>
          </a:r>
          <a:endParaRPr lang="zh-TW" altLang="en-US" sz="1600" dirty="0"/>
        </a:p>
      </dgm:t>
    </dgm:pt>
    <dgm:pt modelId="{E0FECF76-2935-E940-8C46-62912BB04F17}" type="parTrans" cxnId="{35F5ACEB-8D38-F24E-99EA-BF1AAC3B37A4}">
      <dgm:prSet/>
      <dgm:spPr/>
      <dgm:t>
        <a:bodyPr/>
        <a:lstStyle/>
        <a:p>
          <a:endParaRPr lang="zh-TW" altLang="en-US" sz="1600"/>
        </a:p>
      </dgm:t>
    </dgm:pt>
    <dgm:pt modelId="{19A5F331-3A51-B54F-8A9C-DCC4B4CCED6E}" type="sibTrans" cxnId="{35F5ACEB-8D38-F24E-99EA-BF1AAC3B37A4}">
      <dgm:prSet custT="1"/>
      <dgm:spPr/>
      <dgm:t>
        <a:bodyPr/>
        <a:lstStyle/>
        <a:p>
          <a:endParaRPr lang="zh-TW" altLang="en-US" sz="1600"/>
        </a:p>
      </dgm:t>
    </dgm:pt>
    <dgm:pt modelId="{3DDCE0FC-8F4A-AA47-98DE-AC823C7F41F0}">
      <dgm:prSet custT="1"/>
      <dgm:spPr/>
      <dgm:t>
        <a:bodyPr/>
        <a:lstStyle/>
        <a:p>
          <a:r>
            <a:rPr lang="en-US" altLang="zh-CN" sz="1600" dirty="0" smtClean="0"/>
            <a:t>Spring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3.0</a:t>
          </a:r>
          <a:endParaRPr lang="zh-TW" altLang="en-US" sz="1600" dirty="0"/>
        </a:p>
      </dgm:t>
    </dgm:pt>
    <dgm:pt modelId="{A369B457-4E72-CC42-9182-D1F6E66E0C2A}" type="parTrans" cxnId="{17A2E05C-4B60-634A-96C8-0326263583C4}">
      <dgm:prSet/>
      <dgm:spPr/>
      <dgm:t>
        <a:bodyPr/>
        <a:lstStyle/>
        <a:p>
          <a:endParaRPr lang="zh-TW" altLang="en-US" sz="1600"/>
        </a:p>
      </dgm:t>
    </dgm:pt>
    <dgm:pt modelId="{AC232A90-E097-A641-B034-EF6BF61BF850}" type="sibTrans" cxnId="{17A2E05C-4B60-634A-96C8-0326263583C4}">
      <dgm:prSet custT="1"/>
      <dgm:spPr/>
      <dgm:t>
        <a:bodyPr/>
        <a:lstStyle/>
        <a:p>
          <a:endParaRPr lang="zh-TW" altLang="en-US" sz="1600"/>
        </a:p>
      </dgm:t>
    </dgm:pt>
    <dgm:pt modelId="{D4488279-A1C1-0643-A86E-7D23E78612A2}">
      <dgm:prSet custT="1"/>
      <dgm:spPr/>
      <dgm:t>
        <a:bodyPr/>
        <a:lstStyle/>
        <a:p>
          <a:r>
            <a:rPr lang="en-US" altLang="zh-CN" sz="1600" dirty="0" smtClean="0"/>
            <a:t>Spring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4.0</a:t>
          </a:r>
          <a:endParaRPr lang="zh-TW" altLang="en-US" sz="1600" dirty="0"/>
        </a:p>
      </dgm:t>
    </dgm:pt>
    <dgm:pt modelId="{B68B05DD-0C3D-9446-A0DF-069EC4B44C46}" type="parTrans" cxnId="{8232424E-8FBA-A643-B855-92FCC6177030}">
      <dgm:prSet/>
      <dgm:spPr/>
      <dgm:t>
        <a:bodyPr/>
        <a:lstStyle/>
        <a:p>
          <a:endParaRPr lang="zh-TW" altLang="en-US" sz="1600"/>
        </a:p>
      </dgm:t>
    </dgm:pt>
    <dgm:pt modelId="{A7F0E26A-35D9-1F4F-806F-9AD3E14D3575}" type="sibTrans" cxnId="{8232424E-8FBA-A643-B855-92FCC6177030}">
      <dgm:prSet custT="1"/>
      <dgm:spPr/>
      <dgm:t>
        <a:bodyPr/>
        <a:lstStyle/>
        <a:p>
          <a:endParaRPr lang="zh-TW" altLang="en-US" sz="1600"/>
        </a:p>
      </dgm:t>
    </dgm:pt>
    <dgm:pt modelId="{E4C1EBD6-FA66-CB4D-AF5F-20629F48F3A3}">
      <dgm:prSet custT="1"/>
      <dgm:spPr/>
      <dgm:t>
        <a:bodyPr/>
        <a:lstStyle/>
        <a:p>
          <a:r>
            <a:rPr lang="en-US" altLang="zh-CN" sz="1600" dirty="0" smtClean="0">
              <a:solidFill>
                <a:schemeClr val="accent2">
                  <a:lumMod val="50000"/>
                </a:schemeClr>
              </a:solidFill>
            </a:rPr>
            <a:t>Spring</a:t>
          </a:r>
          <a:r>
            <a:rPr lang="zh-CN" altLang="en-US" sz="16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altLang="zh-CN" sz="1600" dirty="0" smtClean="0">
              <a:solidFill>
                <a:schemeClr val="accent2">
                  <a:lumMod val="50000"/>
                </a:schemeClr>
              </a:solidFill>
            </a:rPr>
            <a:t>5.0</a:t>
          </a:r>
          <a:endParaRPr lang="zh-TW" altLang="en-US" sz="1600" dirty="0">
            <a:solidFill>
              <a:schemeClr val="accent2">
                <a:lumMod val="50000"/>
              </a:schemeClr>
            </a:solidFill>
          </a:endParaRPr>
        </a:p>
      </dgm:t>
    </dgm:pt>
    <dgm:pt modelId="{F534BF7E-4C7A-0F4D-BAA5-FE5687DB67D4}" type="parTrans" cxnId="{80C95616-4205-FA48-A6FC-4542F4AE25B7}">
      <dgm:prSet/>
      <dgm:spPr/>
      <dgm:t>
        <a:bodyPr/>
        <a:lstStyle/>
        <a:p>
          <a:endParaRPr lang="zh-TW" altLang="en-US" sz="1600"/>
        </a:p>
      </dgm:t>
    </dgm:pt>
    <dgm:pt modelId="{847219A2-E650-FF48-9634-6828D8D98F45}" type="sibTrans" cxnId="{80C95616-4205-FA48-A6FC-4542F4AE25B7}">
      <dgm:prSet/>
      <dgm:spPr/>
      <dgm:t>
        <a:bodyPr/>
        <a:lstStyle/>
        <a:p>
          <a:endParaRPr lang="zh-TW" altLang="en-US" sz="1600"/>
        </a:p>
      </dgm:t>
    </dgm:pt>
    <dgm:pt modelId="{D5002DD9-52FD-BC41-AAAF-2FEECC5EDA9E}" type="pres">
      <dgm:prSet presAssocID="{F68BB130-539B-5245-9CE6-8FFCB4E717AC}" presName="Name0" presStyleCnt="0">
        <dgm:presLayoutVars>
          <dgm:dir/>
          <dgm:resizeHandles val="exact"/>
        </dgm:presLayoutVars>
      </dgm:prSet>
      <dgm:spPr/>
    </dgm:pt>
    <dgm:pt modelId="{9DA2F280-6CE5-2049-B74A-C4BCBD9CDFD7}" type="pres">
      <dgm:prSet presAssocID="{41934F9B-143B-4D4F-A7D7-004F339A2990}" presName="node" presStyleLbl="node1" presStyleIdx="0" presStyleCnt="6">
        <dgm:presLayoutVars>
          <dgm:bulletEnabled val="1"/>
        </dgm:presLayoutVars>
      </dgm:prSet>
      <dgm:spPr/>
    </dgm:pt>
    <dgm:pt modelId="{43E9A0B8-9CB7-CA49-AA8F-2FD0B0954BB2}" type="pres">
      <dgm:prSet presAssocID="{63E5E5A3-0CF5-314F-B705-EC78A6C39C48}" presName="sibTrans" presStyleLbl="sibTrans2D1" presStyleIdx="0" presStyleCnt="5"/>
      <dgm:spPr/>
    </dgm:pt>
    <dgm:pt modelId="{871B7681-06E0-344E-89A3-D12D8BAAA00A}" type="pres">
      <dgm:prSet presAssocID="{63E5E5A3-0CF5-314F-B705-EC78A6C39C48}" presName="connectorText" presStyleLbl="sibTrans2D1" presStyleIdx="0" presStyleCnt="5"/>
      <dgm:spPr/>
    </dgm:pt>
    <dgm:pt modelId="{2D518EEC-017B-B147-B9E5-310B81FCEFB9}" type="pres">
      <dgm:prSet presAssocID="{F3935CDB-57EC-7C4A-978D-EECFE8BCBF4F}" presName="node" presStyleLbl="node1" presStyleIdx="1" presStyleCnt="6">
        <dgm:presLayoutVars>
          <dgm:bulletEnabled val="1"/>
        </dgm:presLayoutVars>
      </dgm:prSet>
      <dgm:spPr/>
    </dgm:pt>
    <dgm:pt modelId="{7A9B5D8E-83E1-FF49-A0B6-F615A9D023CA}" type="pres">
      <dgm:prSet presAssocID="{1D3A8C5E-7230-1741-B933-89DFACD15829}" presName="sibTrans" presStyleLbl="sibTrans2D1" presStyleIdx="1" presStyleCnt="5"/>
      <dgm:spPr/>
    </dgm:pt>
    <dgm:pt modelId="{ABFB62DD-16B2-204A-A803-282370F5CE66}" type="pres">
      <dgm:prSet presAssocID="{1D3A8C5E-7230-1741-B933-89DFACD15829}" presName="connectorText" presStyleLbl="sibTrans2D1" presStyleIdx="1" presStyleCnt="5"/>
      <dgm:spPr/>
    </dgm:pt>
    <dgm:pt modelId="{C57A6861-96E6-E645-BDF5-A85DC676C6B4}" type="pres">
      <dgm:prSet presAssocID="{94F1479A-40FB-EF45-9075-81ED290AF40F}" presName="node" presStyleLbl="node1" presStyleIdx="2" presStyleCnt="6">
        <dgm:presLayoutVars>
          <dgm:bulletEnabled val="1"/>
        </dgm:presLayoutVars>
      </dgm:prSet>
      <dgm:spPr/>
    </dgm:pt>
    <dgm:pt modelId="{01C9399B-3980-CF4D-9A79-5F9EC25ED0B4}" type="pres">
      <dgm:prSet presAssocID="{19A5F331-3A51-B54F-8A9C-DCC4B4CCED6E}" presName="sibTrans" presStyleLbl="sibTrans2D1" presStyleIdx="2" presStyleCnt="5"/>
      <dgm:spPr/>
    </dgm:pt>
    <dgm:pt modelId="{A66937E3-8904-9648-8016-625580B28A39}" type="pres">
      <dgm:prSet presAssocID="{19A5F331-3A51-B54F-8A9C-DCC4B4CCED6E}" presName="connectorText" presStyleLbl="sibTrans2D1" presStyleIdx="2" presStyleCnt="5"/>
      <dgm:spPr/>
    </dgm:pt>
    <dgm:pt modelId="{05F83659-B75C-5049-8CD7-ECA6BD688362}" type="pres">
      <dgm:prSet presAssocID="{3DDCE0FC-8F4A-AA47-98DE-AC823C7F41F0}" presName="node" presStyleLbl="node1" presStyleIdx="3" presStyleCnt="6">
        <dgm:presLayoutVars>
          <dgm:bulletEnabled val="1"/>
        </dgm:presLayoutVars>
      </dgm:prSet>
      <dgm:spPr/>
    </dgm:pt>
    <dgm:pt modelId="{A9DBBB51-A6BF-9C43-87FC-52C04318CF6A}" type="pres">
      <dgm:prSet presAssocID="{AC232A90-E097-A641-B034-EF6BF61BF850}" presName="sibTrans" presStyleLbl="sibTrans2D1" presStyleIdx="3" presStyleCnt="5"/>
      <dgm:spPr/>
    </dgm:pt>
    <dgm:pt modelId="{1BD59A72-3147-BB48-8641-8A524B915DAF}" type="pres">
      <dgm:prSet presAssocID="{AC232A90-E097-A641-B034-EF6BF61BF850}" presName="connectorText" presStyleLbl="sibTrans2D1" presStyleIdx="3" presStyleCnt="5"/>
      <dgm:spPr/>
    </dgm:pt>
    <dgm:pt modelId="{192C843A-A61B-0741-845D-2E7C37A7B6F4}" type="pres">
      <dgm:prSet presAssocID="{D4488279-A1C1-0643-A86E-7D23E78612A2}" presName="node" presStyleLbl="node1" presStyleIdx="4" presStyleCnt="6">
        <dgm:presLayoutVars>
          <dgm:bulletEnabled val="1"/>
        </dgm:presLayoutVars>
      </dgm:prSet>
      <dgm:spPr/>
    </dgm:pt>
    <dgm:pt modelId="{49BED61C-42A6-FC41-A474-1D3C077BE678}" type="pres">
      <dgm:prSet presAssocID="{A7F0E26A-35D9-1F4F-806F-9AD3E14D3575}" presName="sibTrans" presStyleLbl="sibTrans2D1" presStyleIdx="4" presStyleCnt="5"/>
      <dgm:spPr/>
    </dgm:pt>
    <dgm:pt modelId="{441DAA62-3624-8143-B625-E14EAB213333}" type="pres">
      <dgm:prSet presAssocID="{A7F0E26A-35D9-1F4F-806F-9AD3E14D3575}" presName="connectorText" presStyleLbl="sibTrans2D1" presStyleIdx="4" presStyleCnt="5"/>
      <dgm:spPr/>
    </dgm:pt>
    <dgm:pt modelId="{F26027D2-DDC7-D04B-A473-2B7F1956395B}" type="pres">
      <dgm:prSet presAssocID="{E4C1EBD6-FA66-CB4D-AF5F-20629F48F3A3}" presName="node" presStyleLbl="node1" presStyleIdx="5" presStyleCnt="6">
        <dgm:presLayoutVars>
          <dgm:bulletEnabled val="1"/>
        </dgm:presLayoutVars>
      </dgm:prSet>
      <dgm:spPr/>
    </dgm:pt>
  </dgm:ptLst>
  <dgm:cxnLst>
    <dgm:cxn modelId="{B6F29D94-A54B-B54E-89F1-B27A112A95FF}" type="presOf" srcId="{3DDCE0FC-8F4A-AA47-98DE-AC823C7F41F0}" destId="{05F83659-B75C-5049-8CD7-ECA6BD688362}" srcOrd="0" destOrd="0" presId="urn:microsoft.com/office/officeart/2005/8/layout/process1"/>
    <dgm:cxn modelId="{35F5ACEB-8D38-F24E-99EA-BF1AAC3B37A4}" srcId="{F68BB130-539B-5245-9CE6-8FFCB4E717AC}" destId="{94F1479A-40FB-EF45-9075-81ED290AF40F}" srcOrd="2" destOrd="0" parTransId="{E0FECF76-2935-E940-8C46-62912BB04F17}" sibTransId="{19A5F331-3A51-B54F-8A9C-DCC4B4CCED6E}"/>
    <dgm:cxn modelId="{A49D188F-E20B-A044-B560-7E0FC5DA696D}" type="presOf" srcId="{F3935CDB-57EC-7C4A-978D-EECFE8BCBF4F}" destId="{2D518EEC-017B-B147-B9E5-310B81FCEFB9}" srcOrd="0" destOrd="0" presId="urn:microsoft.com/office/officeart/2005/8/layout/process1"/>
    <dgm:cxn modelId="{CEB55D8B-5B78-0D4C-814F-0E171B247461}" srcId="{F68BB130-539B-5245-9CE6-8FFCB4E717AC}" destId="{41934F9B-143B-4D4F-A7D7-004F339A2990}" srcOrd="0" destOrd="0" parTransId="{E769026D-41CB-754D-8D3E-0052E7A9D851}" sibTransId="{63E5E5A3-0CF5-314F-B705-EC78A6C39C48}"/>
    <dgm:cxn modelId="{3E6B5103-F38F-2D4E-9E3C-E193E59E360F}" type="presOf" srcId="{AC232A90-E097-A641-B034-EF6BF61BF850}" destId="{1BD59A72-3147-BB48-8641-8A524B915DAF}" srcOrd="1" destOrd="0" presId="urn:microsoft.com/office/officeart/2005/8/layout/process1"/>
    <dgm:cxn modelId="{2AB757B6-73F8-E948-9798-8544F3130A86}" type="presOf" srcId="{63E5E5A3-0CF5-314F-B705-EC78A6C39C48}" destId="{43E9A0B8-9CB7-CA49-AA8F-2FD0B0954BB2}" srcOrd="0" destOrd="0" presId="urn:microsoft.com/office/officeart/2005/8/layout/process1"/>
    <dgm:cxn modelId="{1EC8C8A1-CC12-2C4F-BF91-30B044E3DE86}" type="presOf" srcId="{F68BB130-539B-5245-9CE6-8FFCB4E717AC}" destId="{D5002DD9-52FD-BC41-AAAF-2FEECC5EDA9E}" srcOrd="0" destOrd="0" presId="urn:microsoft.com/office/officeart/2005/8/layout/process1"/>
    <dgm:cxn modelId="{3B42AC56-D55F-C64D-B3B7-1F7F991F45AA}" type="presOf" srcId="{A7F0E26A-35D9-1F4F-806F-9AD3E14D3575}" destId="{49BED61C-42A6-FC41-A474-1D3C077BE678}" srcOrd="0" destOrd="0" presId="urn:microsoft.com/office/officeart/2005/8/layout/process1"/>
    <dgm:cxn modelId="{8232424E-8FBA-A643-B855-92FCC6177030}" srcId="{F68BB130-539B-5245-9CE6-8FFCB4E717AC}" destId="{D4488279-A1C1-0643-A86E-7D23E78612A2}" srcOrd="4" destOrd="0" parTransId="{B68B05DD-0C3D-9446-A0DF-069EC4B44C46}" sibTransId="{A7F0E26A-35D9-1F4F-806F-9AD3E14D3575}"/>
    <dgm:cxn modelId="{982C0CDB-5402-004F-ACB3-94D4DF4D73F4}" type="presOf" srcId="{D4488279-A1C1-0643-A86E-7D23E78612A2}" destId="{192C843A-A61B-0741-845D-2E7C37A7B6F4}" srcOrd="0" destOrd="0" presId="urn:microsoft.com/office/officeart/2005/8/layout/process1"/>
    <dgm:cxn modelId="{387930B1-59E4-6F41-BD23-190719ACA757}" type="presOf" srcId="{19A5F331-3A51-B54F-8A9C-DCC4B4CCED6E}" destId="{A66937E3-8904-9648-8016-625580B28A39}" srcOrd="1" destOrd="0" presId="urn:microsoft.com/office/officeart/2005/8/layout/process1"/>
    <dgm:cxn modelId="{80C95616-4205-FA48-A6FC-4542F4AE25B7}" srcId="{F68BB130-539B-5245-9CE6-8FFCB4E717AC}" destId="{E4C1EBD6-FA66-CB4D-AF5F-20629F48F3A3}" srcOrd="5" destOrd="0" parTransId="{F534BF7E-4C7A-0F4D-BAA5-FE5687DB67D4}" sibTransId="{847219A2-E650-FF48-9634-6828D8D98F45}"/>
    <dgm:cxn modelId="{0D59C1E3-72DD-024A-ADBE-50D6ADC02389}" type="presOf" srcId="{AC232A90-E097-A641-B034-EF6BF61BF850}" destId="{A9DBBB51-A6BF-9C43-87FC-52C04318CF6A}" srcOrd="0" destOrd="0" presId="urn:microsoft.com/office/officeart/2005/8/layout/process1"/>
    <dgm:cxn modelId="{EFE307F1-7C38-9946-8E79-33D8A2754E22}" type="presOf" srcId="{E4C1EBD6-FA66-CB4D-AF5F-20629F48F3A3}" destId="{F26027D2-DDC7-D04B-A473-2B7F1956395B}" srcOrd="0" destOrd="0" presId="urn:microsoft.com/office/officeart/2005/8/layout/process1"/>
    <dgm:cxn modelId="{F06C999B-8C3E-BC4A-912C-18F58355705D}" type="presOf" srcId="{41934F9B-143B-4D4F-A7D7-004F339A2990}" destId="{9DA2F280-6CE5-2049-B74A-C4BCBD9CDFD7}" srcOrd="0" destOrd="0" presId="urn:microsoft.com/office/officeart/2005/8/layout/process1"/>
    <dgm:cxn modelId="{23CFB71D-B9C0-8F4C-8207-7C827A63CDF8}" type="presOf" srcId="{19A5F331-3A51-B54F-8A9C-DCC4B4CCED6E}" destId="{01C9399B-3980-CF4D-9A79-5F9EC25ED0B4}" srcOrd="0" destOrd="0" presId="urn:microsoft.com/office/officeart/2005/8/layout/process1"/>
    <dgm:cxn modelId="{17A2E05C-4B60-634A-96C8-0326263583C4}" srcId="{F68BB130-539B-5245-9CE6-8FFCB4E717AC}" destId="{3DDCE0FC-8F4A-AA47-98DE-AC823C7F41F0}" srcOrd="3" destOrd="0" parTransId="{A369B457-4E72-CC42-9182-D1F6E66E0C2A}" sibTransId="{AC232A90-E097-A641-B034-EF6BF61BF850}"/>
    <dgm:cxn modelId="{9F1661E0-BA38-5148-86DE-EB461CA366EA}" type="presOf" srcId="{94F1479A-40FB-EF45-9075-81ED290AF40F}" destId="{C57A6861-96E6-E645-BDF5-A85DC676C6B4}" srcOrd="0" destOrd="0" presId="urn:microsoft.com/office/officeart/2005/8/layout/process1"/>
    <dgm:cxn modelId="{F726F0D5-3237-BA47-83AD-E0485C20C2E7}" type="presOf" srcId="{1D3A8C5E-7230-1741-B933-89DFACD15829}" destId="{7A9B5D8E-83E1-FF49-A0B6-F615A9D023CA}" srcOrd="0" destOrd="0" presId="urn:microsoft.com/office/officeart/2005/8/layout/process1"/>
    <dgm:cxn modelId="{1EEDB382-20F7-9D49-BC71-00EFA87624CE}" type="presOf" srcId="{63E5E5A3-0CF5-314F-B705-EC78A6C39C48}" destId="{871B7681-06E0-344E-89A3-D12D8BAAA00A}" srcOrd="1" destOrd="0" presId="urn:microsoft.com/office/officeart/2005/8/layout/process1"/>
    <dgm:cxn modelId="{BC56889E-B345-A645-8057-D7C7B0602AF7}" srcId="{F68BB130-539B-5245-9CE6-8FFCB4E717AC}" destId="{F3935CDB-57EC-7C4A-978D-EECFE8BCBF4F}" srcOrd="1" destOrd="0" parTransId="{3A67D5DE-249B-4E4C-8127-B795B57A552B}" sibTransId="{1D3A8C5E-7230-1741-B933-89DFACD15829}"/>
    <dgm:cxn modelId="{318FC18D-50BA-9F42-88B6-2A31B5E863E4}" type="presOf" srcId="{1D3A8C5E-7230-1741-B933-89DFACD15829}" destId="{ABFB62DD-16B2-204A-A803-282370F5CE66}" srcOrd="1" destOrd="0" presId="urn:microsoft.com/office/officeart/2005/8/layout/process1"/>
    <dgm:cxn modelId="{2EACEDB9-3029-E745-BE88-26583A05F87D}" type="presOf" srcId="{A7F0E26A-35D9-1F4F-806F-9AD3E14D3575}" destId="{441DAA62-3624-8143-B625-E14EAB213333}" srcOrd="1" destOrd="0" presId="urn:microsoft.com/office/officeart/2005/8/layout/process1"/>
    <dgm:cxn modelId="{8B6FFDB1-04CD-9947-8820-288251304AD7}" type="presParOf" srcId="{D5002DD9-52FD-BC41-AAAF-2FEECC5EDA9E}" destId="{9DA2F280-6CE5-2049-B74A-C4BCBD9CDFD7}" srcOrd="0" destOrd="0" presId="urn:microsoft.com/office/officeart/2005/8/layout/process1"/>
    <dgm:cxn modelId="{32E4E92E-7DD3-E84D-B9A1-10D1FCE2BDA5}" type="presParOf" srcId="{D5002DD9-52FD-BC41-AAAF-2FEECC5EDA9E}" destId="{43E9A0B8-9CB7-CA49-AA8F-2FD0B0954BB2}" srcOrd="1" destOrd="0" presId="urn:microsoft.com/office/officeart/2005/8/layout/process1"/>
    <dgm:cxn modelId="{AC961EAF-009D-ED4B-AEF6-9889DC9B8E79}" type="presParOf" srcId="{43E9A0B8-9CB7-CA49-AA8F-2FD0B0954BB2}" destId="{871B7681-06E0-344E-89A3-D12D8BAAA00A}" srcOrd="0" destOrd="0" presId="urn:microsoft.com/office/officeart/2005/8/layout/process1"/>
    <dgm:cxn modelId="{8FA3CA70-69F0-CF4D-AA11-5A56F9D52663}" type="presParOf" srcId="{D5002DD9-52FD-BC41-AAAF-2FEECC5EDA9E}" destId="{2D518EEC-017B-B147-B9E5-310B81FCEFB9}" srcOrd="2" destOrd="0" presId="urn:microsoft.com/office/officeart/2005/8/layout/process1"/>
    <dgm:cxn modelId="{B1990B2C-A267-B941-88F3-6E66AB925A25}" type="presParOf" srcId="{D5002DD9-52FD-BC41-AAAF-2FEECC5EDA9E}" destId="{7A9B5D8E-83E1-FF49-A0B6-F615A9D023CA}" srcOrd="3" destOrd="0" presId="urn:microsoft.com/office/officeart/2005/8/layout/process1"/>
    <dgm:cxn modelId="{C928E650-0090-1348-8D0F-67B2E628B7A6}" type="presParOf" srcId="{7A9B5D8E-83E1-FF49-A0B6-F615A9D023CA}" destId="{ABFB62DD-16B2-204A-A803-282370F5CE66}" srcOrd="0" destOrd="0" presId="urn:microsoft.com/office/officeart/2005/8/layout/process1"/>
    <dgm:cxn modelId="{142ECA21-D77E-5C4E-A6BB-4C3B3831B689}" type="presParOf" srcId="{D5002DD9-52FD-BC41-AAAF-2FEECC5EDA9E}" destId="{C57A6861-96E6-E645-BDF5-A85DC676C6B4}" srcOrd="4" destOrd="0" presId="urn:microsoft.com/office/officeart/2005/8/layout/process1"/>
    <dgm:cxn modelId="{809AE4BF-5F41-0E47-954E-5210CF839D98}" type="presParOf" srcId="{D5002DD9-52FD-BC41-AAAF-2FEECC5EDA9E}" destId="{01C9399B-3980-CF4D-9A79-5F9EC25ED0B4}" srcOrd="5" destOrd="0" presId="urn:microsoft.com/office/officeart/2005/8/layout/process1"/>
    <dgm:cxn modelId="{0850A059-0F91-E64C-B37C-1BC733E2F9E4}" type="presParOf" srcId="{01C9399B-3980-CF4D-9A79-5F9EC25ED0B4}" destId="{A66937E3-8904-9648-8016-625580B28A39}" srcOrd="0" destOrd="0" presId="urn:microsoft.com/office/officeart/2005/8/layout/process1"/>
    <dgm:cxn modelId="{CD50FDD4-309B-6B4B-8EBD-04F770AFC37D}" type="presParOf" srcId="{D5002DD9-52FD-BC41-AAAF-2FEECC5EDA9E}" destId="{05F83659-B75C-5049-8CD7-ECA6BD688362}" srcOrd="6" destOrd="0" presId="urn:microsoft.com/office/officeart/2005/8/layout/process1"/>
    <dgm:cxn modelId="{8A8B3DC8-7105-A849-8248-3BC74FD4BBB9}" type="presParOf" srcId="{D5002DD9-52FD-BC41-AAAF-2FEECC5EDA9E}" destId="{A9DBBB51-A6BF-9C43-87FC-52C04318CF6A}" srcOrd="7" destOrd="0" presId="urn:microsoft.com/office/officeart/2005/8/layout/process1"/>
    <dgm:cxn modelId="{B3AC2CE5-2CFB-954B-BBFF-A03342075EDF}" type="presParOf" srcId="{A9DBBB51-A6BF-9C43-87FC-52C04318CF6A}" destId="{1BD59A72-3147-BB48-8641-8A524B915DAF}" srcOrd="0" destOrd="0" presId="urn:microsoft.com/office/officeart/2005/8/layout/process1"/>
    <dgm:cxn modelId="{AA7BA3CA-44E5-EA4B-90A5-2C71CF9A2FBE}" type="presParOf" srcId="{D5002DD9-52FD-BC41-AAAF-2FEECC5EDA9E}" destId="{192C843A-A61B-0741-845D-2E7C37A7B6F4}" srcOrd="8" destOrd="0" presId="urn:microsoft.com/office/officeart/2005/8/layout/process1"/>
    <dgm:cxn modelId="{B75E4EB5-7C8C-E047-AB39-1D4A17EC898F}" type="presParOf" srcId="{D5002DD9-52FD-BC41-AAAF-2FEECC5EDA9E}" destId="{49BED61C-42A6-FC41-A474-1D3C077BE678}" srcOrd="9" destOrd="0" presId="urn:microsoft.com/office/officeart/2005/8/layout/process1"/>
    <dgm:cxn modelId="{E61D0659-8079-2F4F-81B3-D8D30726EE00}" type="presParOf" srcId="{49BED61C-42A6-FC41-A474-1D3C077BE678}" destId="{441DAA62-3624-8143-B625-E14EAB213333}" srcOrd="0" destOrd="0" presId="urn:microsoft.com/office/officeart/2005/8/layout/process1"/>
    <dgm:cxn modelId="{D90969B6-1EB4-D842-9F25-CF15446374C3}" type="presParOf" srcId="{D5002DD9-52FD-BC41-AAAF-2FEECC5EDA9E}" destId="{F26027D2-DDC7-D04B-A473-2B7F195639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F280-6CE5-2049-B74A-C4BCBD9CDFD7}">
      <dsp:nvSpPr>
        <dsp:cNvPr id="0" name=""/>
        <dsp:cNvSpPr/>
      </dsp:nvSpPr>
      <dsp:spPr>
        <a:xfrm>
          <a:off x="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Spring1.0</a:t>
          </a:r>
          <a:endParaRPr lang="zh-TW" altLang="en-US" sz="1600" kern="1200" dirty="0"/>
        </a:p>
      </dsp:txBody>
      <dsp:txXfrm>
        <a:off x="23657" y="534196"/>
        <a:ext cx="1298886" cy="760406"/>
      </dsp:txXfrm>
    </dsp:sp>
    <dsp:sp modelId="{43E9A0B8-9CB7-CA49-AA8F-2FD0B0954BB2}">
      <dsp:nvSpPr>
        <dsp:cNvPr id="0" name=""/>
        <dsp:cNvSpPr/>
      </dsp:nvSpPr>
      <dsp:spPr>
        <a:xfrm>
          <a:off x="1480820" y="747471"/>
          <a:ext cx="285394" cy="3338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1480820" y="814242"/>
        <a:ext cx="199776" cy="200315"/>
      </dsp:txXfrm>
    </dsp:sp>
    <dsp:sp modelId="{2D518EEC-017B-B147-B9E5-310B81FCEFB9}">
      <dsp:nvSpPr>
        <dsp:cNvPr id="0" name=""/>
        <dsp:cNvSpPr/>
      </dsp:nvSpPr>
      <dsp:spPr>
        <a:xfrm>
          <a:off x="188468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Spring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2.0</a:t>
          </a:r>
          <a:endParaRPr lang="zh-TW" altLang="en-US" sz="1600" kern="1200" dirty="0"/>
        </a:p>
      </dsp:txBody>
      <dsp:txXfrm>
        <a:off x="1908337" y="534196"/>
        <a:ext cx="1298886" cy="760406"/>
      </dsp:txXfrm>
    </dsp:sp>
    <dsp:sp modelId="{7A9B5D8E-83E1-FF49-A0B6-F615A9D023CA}">
      <dsp:nvSpPr>
        <dsp:cNvPr id="0" name=""/>
        <dsp:cNvSpPr/>
      </dsp:nvSpPr>
      <dsp:spPr>
        <a:xfrm>
          <a:off x="3365500" y="747471"/>
          <a:ext cx="285394" cy="3338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3365500" y="814242"/>
        <a:ext cx="199776" cy="200315"/>
      </dsp:txXfrm>
    </dsp:sp>
    <dsp:sp modelId="{C57A6861-96E6-E645-BDF5-A85DC676C6B4}">
      <dsp:nvSpPr>
        <dsp:cNvPr id="0" name=""/>
        <dsp:cNvSpPr/>
      </dsp:nvSpPr>
      <dsp:spPr>
        <a:xfrm>
          <a:off x="376936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Spring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2.5</a:t>
          </a:r>
          <a:endParaRPr lang="zh-TW" altLang="en-US" sz="1600" kern="1200" dirty="0"/>
        </a:p>
      </dsp:txBody>
      <dsp:txXfrm>
        <a:off x="3793017" y="534196"/>
        <a:ext cx="1298886" cy="760406"/>
      </dsp:txXfrm>
    </dsp:sp>
    <dsp:sp modelId="{01C9399B-3980-CF4D-9A79-5F9EC25ED0B4}">
      <dsp:nvSpPr>
        <dsp:cNvPr id="0" name=""/>
        <dsp:cNvSpPr/>
      </dsp:nvSpPr>
      <dsp:spPr>
        <a:xfrm>
          <a:off x="5250179" y="747471"/>
          <a:ext cx="285394" cy="3338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5250179" y="814242"/>
        <a:ext cx="199776" cy="200315"/>
      </dsp:txXfrm>
    </dsp:sp>
    <dsp:sp modelId="{05F83659-B75C-5049-8CD7-ECA6BD688362}">
      <dsp:nvSpPr>
        <dsp:cNvPr id="0" name=""/>
        <dsp:cNvSpPr/>
      </dsp:nvSpPr>
      <dsp:spPr>
        <a:xfrm>
          <a:off x="565404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Spring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3.0</a:t>
          </a:r>
          <a:endParaRPr lang="zh-TW" altLang="en-US" sz="1600" kern="1200" dirty="0"/>
        </a:p>
      </dsp:txBody>
      <dsp:txXfrm>
        <a:off x="5677697" y="534196"/>
        <a:ext cx="1298886" cy="760406"/>
      </dsp:txXfrm>
    </dsp:sp>
    <dsp:sp modelId="{A9DBBB51-A6BF-9C43-87FC-52C04318CF6A}">
      <dsp:nvSpPr>
        <dsp:cNvPr id="0" name=""/>
        <dsp:cNvSpPr/>
      </dsp:nvSpPr>
      <dsp:spPr>
        <a:xfrm>
          <a:off x="7134859" y="747471"/>
          <a:ext cx="285394" cy="3338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7134859" y="814242"/>
        <a:ext cx="199776" cy="200315"/>
      </dsp:txXfrm>
    </dsp:sp>
    <dsp:sp modelId="{192C843A-A61B-0741-845D-2E7C37A7B6F4}">
      <dsp:nvSpPr>
        <dsp:cNvPr id="0" name=""/>
        <dsp:cNvSpPr/>
      </dsp:nvSpPr>
      <dsp:spPr>
        <a:xfrm>
          <a:off x="753872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Spring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4.0</a:t>
          </a:r>
          <a:endParaRPr lang="zh-TW" altLang="en-US" sz="1600" kern="1200" dirty="0"/>
        </a:p>
      </dsp:txBody>
      <dsp:txXfrm>
        <a:off x="7562377" y="534196"/>
        <a:ext cx="1298886" cy="760406"/>
      </dsp:txXfrm>
    </dsp:sp>
    <dsp:sp modelId="{49BED61C-42A6-FC41-A474-1D3C077BE678}">
      <dsp:nvSpPr>
        <dsp:cNvPr id="0" name=""/>
        <dsp:cNvSpPr/>
      </dsp:nvSpPr>
      <dsp:spPr>
        <a:xfrm>
          <a:off x="9019540" y="747471"/>
          <a:ext cx="285394" cy="3338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9019540" y="814242"/>
        <a:ext cx="199776" cy="200315"/>
      </dsp:txXfrm>
    </dsp:sp>
    <dsp:sp modelId="{F26027D2-DDC7-D04B-A473-2B7F1956395B}">
      <dsp:nvSpPr>
        <dsp:cNvPr id="0" name=""/>
        <dsp:cNvSpPr/>
      </dsp:nvSpPr>
      <dsp:spPr>
        <a:xfrm>
          <a:off x="9423400" y="510539"/>
          <a:ext cx="1346200" cy="8077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accent2">
                  <a:lumMod val="50000"/>
                </a:schemeClr>
              </a:solidFill>
            </a:rPr>
            <a:t>Spring</a:t>
          </a:r>
          <a:r>
            <a:rPr lang="zh-CN" altLang="en-US" sz="1600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altLang="zh-CN" sz="1600" kern="1200" dirty="0" smtClean="0">
              <a:solidFill>
                <a:schemeClr val="accent2">
                  <a:lumMod val="50000"/>
                </a:schemeClr>
              </a:solidFill>
            </a:rPr>
            <a:t>5.0</a:t>
          </a:r>
          <a:endParaRPr lang="zh-TW" alt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9447057" y="534196"/>
        <a:ext cx="1298886" cy="76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03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1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03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5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57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9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1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58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3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2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3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1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3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F3CA-D3E9-FA4E-A419-06B08412E21E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935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po.spring.io/release/org/springframework/boot/spring-boot-cli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po.spring.io/release/org/springframework/boot/spring-boot-cli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916" y="1598702"/>
            <a:ext cx="10909738" cy="1646302"/>
          </a:xfrm>
        </p:spPr>
        <p:txBody>
          <a:bodyPr/>
          <a:lstStyle/>
          <a:p>
            <a:r>
              <a:rPr kumimoji="1" lang="en-US" altLang="zh-CN" sz="7200" dirty="0" smtClean="0"/>
              <a:t>Kotlin</a:t>
            </a:r>
            <a:r>
              <a:rPr kumimoji="1" lang="zh-CN" altLang="en-US" sz="7200" dirty="0" smtClean="0"/>
              <a:t> </a:t>
            </a:r>
            <a:r>
              <a:rPr kumimoji="1" lang="en-US" altLang="zh-CN" sz="7200" dirty="0" smtClean="0"/>
              <a:t>+</a:t>
            </a:r>
            <a:r>
              <a:rPr kumimoji="1" lang="zh-CN" altLang="en-US" sz="7200" dirty="0" smtClean="0"/>
              <a:t> </a:t>
            </a:r>
            <a:r>
              <a:rPr kumimoji="1" lang="en-US" altLang="zh-TW" sz="7200" dirty="0" smtClean="0"/>
              <a:t>Spring Boot</a:t>
            </a:r>
            <a:r>
              <a:rPr kumimoji="1" lang="zh-CN" altLang="en-US" sz="7200" dirty="0" smtClean="0"/>
              <a:t> ：</a:t>
            </a:r>
            <a:r>
              <a:rPr kumimoji="1" lang="en-US" altLang="zh-CN" sz="7200" dirty="0" smtClean="0"/>
              <a:t/>
            </a:r>
            <a:br>
              <a:rPr kumimoji="1" lang="en-US" altLang="zh-CN" sz="7200" dirty="0" smtClean="0"/>
            </a:br>
            <a:r>
              <a:rPr kumimoji="1" lang="zh-CN" altLang="en-US" sz="7200" dirty="0" smtClean="0"/>
              <a:t>下一代 </a:t>
            </a:r>
            <a:r>
              <a:rPr kumimoji="1" lang="en-US" altLang="zh-CN" sz="7200" dirty="0" smtClean="0"/>
              <a:t>Java</a:t>
            </a:r>
            <a:r>
              <a:rPr kumimoji="1" lang="zh-CN" altLang="en-US" sz="7200" dirty="0" smtClean="0"/>
              <a:t> 服务端开发</a:t>
            </a:r>
            <a:endParaRPr kumimoji="1"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00317" y="3919858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东海陈光剑</a:t>
            </a:r>
            <a:endParaRPr kumimoji="1" lang="zh-TW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30325" y="3898717"/>
            <a:ext cx="2976011" cy="2151466"/>
            <a:chOff x="3030325" y="3898717"/>
            <a:chExt cx="2976011" cy="21514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325" y="3898717"/>
              <a:ext cx="2165715" cy="215146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43" y="4174724"/>
              <a:ext cx="1620593" cy="1620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9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134" y="290622"/>
            <a:ext cx="3767075" cy="5004391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Configure Spring MVC web layer </a:t>
            </a:r>
            <a:r>
              <a:rPr lang="en-US" altLang="zh-TW" b="1" dirty="0" smtClean="0"/>
              <a:t>beans</a:t>
            </a:r>
            <a:r>
              <a:rPr lang="zh-CN" altLang="en-US" b="1" dirty="0" smtClean="0"/>
              <a:t> </a:t>
            </a:r>
            <a:r>
              <a:rPr lang="en-US" altLang="zh-TW" sz="2400" b="1" dirty="0">
                <a:solidFill>
                  <a:srgbClr val="90C226"/>
                </a:solidFill>
              </a:rPr>
              <a:t>using</a:t>
            </a:r>
            <a:r>
              <a:rPr lang="en-US" altLang="zh-TW" b="1" dirty="0">
                <a:solidFill>
                  <a:srgbClr val="90C226"/>
                </a:solidFill>
              </a:rPr>
              <a:t> </a:t>
            </a:r>
            <a:r>
              <a:rPr lang="en-US" altLang="zh-TW" sz="5400" b="1" dirty="0" err="1">
                <a:solidFill>
                  <a:srgbClr val="C42F1A">
                    <a:lumMod val="60000"/>
                    <a:lumOff val="40000"/>
                  </a:srgbClr>
                </a:solidFill>
              </a:rPr>
              <a:t>JavaConfig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64" y="0"/>
            <a:ext cx="6996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Spring: the source for modern </a:t>
            </a:r>
            <a:r>
              <a:rPr lang="en-US" altLang="zh-TW" dirty="0" smtClean="0"/>
              <a:t>java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4" y="1372886"/>
            <a:ext cx="8215297" cy="5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Framework 5</a:t>
            </a:r>
            <a:r>
              <a:rPr kumimoji="1" lang="zh-CN" altLang="en-US" dirty="0" smtClean="0"/>
              <a:t> 生态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55" y="1589270"/>
            <a:ext cx="6263024" cy="5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 </a:t>
            </a:r>
            <a:r>
              <a:rPr lang="en-US" altLang="zh-TW" dirty="0" err="1" smtClean="0"/>
              <a:t>Microservice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468273"/>
            <a:ext cx="10604938" cy="51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Hello World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55219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$ spring 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d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web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=2.0.0.M6 \</a:t>
            </a:r>
          </a:p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&gt; -a=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helloword</a:t>
            </a:r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g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com.ksb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j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=1.8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l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kotlin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&gt; --build=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gradle</a:t>
            </a:r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&gt; -n=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helloword</a:t>
            </a:r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p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=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jar</a:t>
            </a:r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 \</a:t>
            </a:r>
          </a:p>
          <a:p>
            <a:r>
              <a:rPr lang="mr-IN" altLang="zh-TW" sz="1200" dirty="0">
                <a:solidFill>
                  <a:srgbClr val="2FFF12"/>
                </a:solidFill>
                <a:latin typeface="AndaleMono" charset="0"/>
              </a:rPr>
              <a:t>&gt; -</a:t>
            </a:r>
            <a:r>
              <a:rPr lang="mr-IN" altLang="zh-TW" sz="1200" dirty="0" err="1">
                <a:solidFill>
                  <a:srgbClr val="2FFF12"/>
                </a:solidFill>
                <a:latin typeface="AndaleMono" charset="0"/>
              </a:rPr>
              <a:t>x</a:t>
            </a:r>
            <a:endParaRPr lang="mr-IN" altLang="zh-TW" sz="12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Using service at https://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start.spring.io</a:t>
            </a:r>
            <a:endParaRPr lang="en-US" altLang="zh-TW" sz="12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Project extracted to '/Users/jack/</a:t>
            </a:r>
            <a:r>
              <a:rPr lang="en-US" altLang="zh-TW" sz="1200" dirty="0" err="1">
                <a:solidFill>
                  <a:srgbClr val="2FFF12"/>
                </a:solidFill>
                <a:latin typeface="AndaleMono" charset="0"/>
              </a:rPr>
              <a:t>ksb</a:t>
            </a:r>
            <a:r>
              <a:rPr lang="en-US" altLang="zh-TW" sz="1200" dirty="0">
                <a:solidFill>
                  <a:srgbClr val="2FFF12"/>
                </a:solidFill>
                <a:latin typeface="AndaleMono" charset="0"/>
              </a:rPr>
              <a:t>'</a:t>
            </a:r>
            <a:endParaRPr lang="zh-TW" altLang="en-US" sz="12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56755" y="6416066"/>
            <a:ext cx="6617768" cy="44193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>
                <a:hlinkClick r:id="rId2"/>
              </a:rPr>
              <a:t>http://repo.spring.io/release/org/springframework/boot/spring-boot-cli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8203" y="155219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$ tree</a:t>
            </a: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.</a:t>
            </a: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├── </a:t>
            </a:r>
            <a:r>
              <a:rPr lang="en-US" altLang="zh-TW" sz="1100" dirty="0" err="1">
                <a:solidFill>
                  <a:srgbClr val="2FFF12"/>
                </a:solidFill>
                <a:latin typeface="AndaleMono" charset="0"/>
              </a:rPr>
              <a:t>build.gradle</a:t>
            </a:r>
            <a:endParaRPr lang="en-US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├── </a:t>
            </a:r>
            <a:r>
              <a:rPr lang="en-US" altLang="zh-TW" sz="1100" dirty="0" err="1">
                <a:solidFill>
                  <a:srgbClr val="2FFF12"/>
                </a:solidFill>
                <a:latin typeface="AndaleMono" charset="0"/>
              </a:rPr>
              <a:t>gradle</a:t>
            </a:r>
            <a:endParaRPr lang="en-US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pl-PL" altLang="zh-TW" sz="1100" dirty="0">
                <a:solidFill>
                  <a:srgbClr val="2FFF12"/>
                </a:solidFill>
                <a:latin typeface="AndaleMono" charset="0"/>
              </a:rPr>
              <a:t>│   └── </a:t>
            </a:r>
            <a:r>
              <a:rPr lang="pl-PL" altLang="zh-TW" sz="1100" dirty="0" err="1">
                <a:solidFill>
                  <a:srgbClr val="2FFF12"/>
                </a:solidFill>
                <a:latin typeface="AndaleMono" charset="0"/>
              </a:rPr>
              <a:t>wrapper</a:t>
            </a:r>
            <a:endParaRPr lang="pl-PL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pl-PL" altLang="zh-TW" sz="1100" dirty="0">
                <a:solidFill>
                  <a:srgbClr val="2FFF12"/>
                </a:solidFill>
                <a:latin typeface="AndaleMono" charset="0"/>
              </a:rPr>
              <a:t>│       ├── </a:t>
            </a:r>
            <a:r>
              <a:rPr lang="pl-PL" altLang="zh-TW" sz="1100" dirty="0" err="1">
                <a:solidFill>
                  <a:srgbClr val="2FFF12"/>
                </a:solidFill>
                <a:latin typeface="AndaleMono" charset="0"/>
              </a:rPr>
              <a:t>gradle-wrapper.jar</a:t>
            </a:r>
            <a:endParaRPr lang="pl-PL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pl-PL" altLang="zh-TW" sz="1100" dirty="0">
                <a:solidFill>
                  <a:srgbClr val="2FFF12"/>
                </a:solidFill>
                <a:latin typeface="AndaleMono" charset="0"/>
              </a:rPr>
              <a:t>│       └── </a:t>
            </a:r>
            <a:r>
              <a:rPr lang="pl-PL" altLang="zh-TW" sz="1100" dirty="0" err="1">
                <a:solidFill>
                  <a:srgbClr val="2FFF12"/>
                </a:solidFill>
                <a:latin typeface="AndaleMono" charset="0"/>
              </a:rPr>
              <a:t>gradle-wrapper.properties</a:t>
            </a:r>
            <a:endParaRPr lang="pl-PL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pl-PL" altLang="zh-TW" sz="1100" dirty="0">
                <a:solidFill>
                  <a:srgbClr val="2FFF12"/>
                </a:solidFill>
                <a:latin typeface="AndaleMono" charset="0"/>
              </a:rPr>
              <a:t>├── </a:t>
            </a:r>
            <a:r>
              <a:rPr lang="pl-PL" altLang="zh-TW" sz="1100" dirty="0" err="1">
                <a:solidFill>
                  <a:srgbClr val="2FFF12"/>
                </a:solidFill>
                <a:latin typeface="AndaleMono" charset="0"/>
              </a:rPr>
              <a:t>gradlew</a:t>
            </a:r>
            <a:endParaRPr lang="pl-PL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pl-PL" altLang="zh-TW" sz="1100" dirty="0">
                <a:solidFill>
                  <a:srgbClr val="2FFF12"/>
                </a:solidFill>
                <a:latin typeface="AndaleMono" charset="0"/>
              </a:rPr>
              <a:t>├── </a:t>
            </a:r>
            <a:r>
              <a:rPr lang="pl-PL" altLang="zh-TW" sz="1100" dirty="0" err="1">
                <a:solidFill>
                  <a:srgbClr val="2FFF12"/>
                </a:solidFill>
                <a:latin typeface="AndaleMono" charset="0"/>
              </a:rPr>
              <a:t>gradlew.bat</a:t>
            </a:r>
            <a:endParaRPr lang="pl-PL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hr-HR" altLang="zh-TW" sz="1100" dirty="0">
                <a:solidFill>
                  <a:srgbClr val="2FFF12"/>
                </a:solidFill>
                <a:latin typeface="AndaleMono" charset="0"/>
              </a:rPr>
              <a:t>└── </a:t>
            </a:r>
            <a:r>
              <a:rPr lang="hr-HR" altLang="zh-TW" sz="1100" dirty="0" err="1">
                <a:solidFill>
                  <a:srgbClr val="2FFF12"/>
                </a:solidFill>
                <a:latin typeface="AndaleMono" charset="0"/>
              </a:rPr>
              <a:t>src</a:t>
            </a:r>
            <a:endParaRPr lang="hr-HR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├──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main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│   ├──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kotlin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│   │  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com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│   │  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ksb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de-DE" altLang="zh-TW" sz="1100" dirty="0">
                <a:solidFill>
                  <a:srgbClr val="2FFF12"/>
                </a:solidFill>
                <a:latin typeface="AndaleMono" charset="0"/>
              </a:rPr>
              <a:t>    │   │           └── </a:t>
            </a:r>
            <a:r>
              <a:rPr lang="de-DE" altLang="zh-TW" sz="1100" dirty="0" err="1">
                <a:solidFill>
                  <a:srgbClr val="2FFF12"/>
                </a:solidFill>
                <a:latin typeface="AndaleMono" charset="0"/>
              </a:rPr>
              <a:t>helloword</a:t>
            </a:r>
            <a:endParaRPr lang="de-DE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de-DE" altLang="zh-TW" sz="1100" dirty="0">
                <a:solidFill>
                  <a:srgbClr val="2FFF12"/>
                </a:solidFill>
                <a:latin typeface="AndaleMono" charset="0"/>
              </a:rPr>
              <a:t>    │   │               └── </a:t>
            </a:r>
            <a:r>
              <a:rPr lang="de-DE" altLang="zh-TW" sz="1100" dirty="0" err="1">
                <a:solidFill>
                  <a:srgbClr val="2FFF12"/>
                </a:solidFill>
                <a:latin typeface="AndaleMono" charset="0"/>
              </a:rPr>
              <a:t>HellowordApplication.kt</a:t>
            </a:r>
            <a:endParaRPr lang="de-DE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    │   └── resources</a:t>
            </a: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    │       ├── </a:t>
            </a:r>
            <a:r>
              <a:rPr lang="en-US" altLang="zh-TW" sz="1100" dirty="0" err="1">
                <a:solidFill>
                  <a:srgbClr val="2FFF12"/>
                </a:solidFill>
                <a:latin typeface="AndaleMono" charset="0"/>
              </a:rPr>
              <a:t>application.properties</a:t>
            </a:r>
            <a:endParaRPr lang="en-US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│       ├──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static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│  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templates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test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kotlin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   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com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       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ksb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           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helloword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100" dirty="0">
                <a:solidFill>
                  <a:srgbClr val="2FFF12"/>
                </a:solidFill>
                <a:latin typeface="AndaleMono" charset="0"/>
              </a:rPr>
              <a:t>                        └── </a:t>
            </a:r>
            <a:r>
              <a:rPr lang="mr-IN" altLang="zh-TW" sz="1100" dirty="0" err="1">
                <a:solidFill>
                  <a:srgbClr val="2FFF12"/>
                </a:solidFill>
                <a:latin typeface="AndaleMono" charset="0"/>
              </a:rPr>
              <a:t>HellowordApplicationTests.kt</a:t>
            </a:r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endParaRPr lang="mr-IN" altLang="zh-TW" sz="11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100" dirty="0">
                <a:solidFill>
                  <a:srgbClr val="2FFF12"/>
                </a:solidFill>
                <a:latin typeface="AndaleMono" charset="0"/>
              </a:rPr>
              <a:t>16 directories, 8 files</a:t>
            </a:r>
          </a:p>
        </p:txBody>
      </p:sp>
      <p:sp>
        <p:nvSpPr>
          <p:cNvPr id="7" name="矩形 6"/>
          <p:cNvSpPr/>
          <p:nvPr/>
        </p:nvSpPr>
        <p:spPr>
          <a:xfrm>
            <a:off x="677334" y="486129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FFF12"/>
                </a:solidFill>
                <a:latin typeface="AndaleMono" charset="0"/>
              </a:rPr>
              <a:t>$ </a:t>
            </a:r>
            <a:r>
              <a:rPr lang="en-US" altLang="zh-TW" dirty="0" err="1">
                <a:solidFill>
                  <a:srgbClr val="2FFF12"/>
                </a:solidFill>
                <a:latin typeface="AndaleMono" charset="0"/>
              </a:rPr>
              <a:t>gradle</a:t>
            </a:r>
            <a:r>
              <a:rPr lang="en-US" altLang="zh-TW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en-US" altLang="zh-TW" dirty="0" err="1">
                <a:solidFill>
                  <a:srgbClr val="2FFF12"/>
                </a:solidFill>
                <a:latin typeface="AndaleMono" charset="0"/>
              </a:rPr>
              <a:t>bootRun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9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00" y="0"/>
            <a:ext cx="1011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2" y="0"/>
            <a:ext cx="1187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3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 应用的入口</a:t>
            </a:r>
            <a:r>
              <a:rPr lang="zh-CN" altLang="en-US" dirty="0"/>
              <a:t>类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1284294" cy="3880773"/>
          </a:xfrm>
        </p:spPr>
        <p:txBody>
          <a:bodyPr>
            <a:normAutofit fontScale="70000" lnSpcReduction="20000"/>
          </a:bodyPr>
          <a:lstStyle/>
          <a:p>
            <a:r>
              <a:rPr lang="fr-FR" altLang="zh-TW" sz="2400" dirty="0"/>
              <a:t>main</a:t>
            </a:r>
            <a:r>
              <a:rPr lang="zh-TW" altLang="fr-FR" sz="2400" dirty="0" smtClean="0"/>
              <a:t>方法</a:t>
            </a:r>
            <a:endParaRPr lang="en-US" altLang="zh-TW" sz="2400" dirty="0"/>
          </a:p>
          <a:p>
            <a:pPr marL="400050" lvl="1" indent="0">
              <a:buNone/>
            </a:pPr>
            <a:r>
              <a:rPr lang="en-US" altLang="zh-TW" sz="2000" dirty="0">
                <a:solidFill>
                  <a:srgbClr val="597CC2"/>
                </a:solidFill>
              </a:rPr>
              <a:t>package </a:t>
            </a:r>
            <a:r>
              <a:rPr lang="en-US" altLang="zh-TW" sz="2000" dirty="0" err="1"/>
              <a:t>com.ksb.helloword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597CC2"/>
                </a:solidFill>
              </a:rPr>
              <a:t>import </a:t>
            </a:r>
            <a:r>
              <a:rPr lang="en-US" altLang="zh-TW" sz="2000" dirty="0" err="1"/>
              <a:t>org.springframework.boot.autoconfigure.</a:t>
            </a:r>
            <a:r>
              <a:rPr lang="en-US" altLang="zh-TW" sz="2000" dirty="0" err="1">
                <a:solidFill>
                  <a:srgbClr val="CC7832"/>
                </a:solidFill>
              </a:rPr>
              <a:t>SpringBootApplication</a:t>
            </a:r>
            <a:r>
              <a:rPr lang="en-US" altLang="zh-TW" sz="2000" dirty="0">
                <a:solidFill>
                  <a:srgbClr val="CC7832"/>
                </a:solidFill>
              </a:rPr>
              <a:t/>
            </a:r>
            <a:br>
              <a:rPr lang="en-US" altLang="zh-TW" sz="2000" dirty="0">
                <a:solidFill>
                  <a:srgbClr val="CC7832"/>
                </a:solidFill>
              </a:rPr>
            </a:br>
            <a:r>
              <a:rPr lang="en-US" altLang="zh-TW" sz="2000" dirty="0">
                <a:solidFill>
                  <a:srgbClr val="597CC2"/>
                </a:solidFill>
              </a:rPr>
              <a:t>import </a:t>
            </a:r>
            <a:r>
              <a:rPr lang="en-US" altLang="zh-TW" sz="2000" dirty="0" err="1"/>
              <a:t>org.springframework.boot.runApplication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CC7832"/>
                </a:solidFill>
              </a:rPr>
              <a:t>@</a:t>
            </a:r>
            <a:r>
              <a:rPr lang="en-US" altLang="zh-TW" sz="2000" dirty="0" err="1">
                <a:solidFill>
                  <a:srgbClr val="CC7832"/>
                </a:solidFill>
              </a:rPr>
              <a:t>SpringBootApplication</a:t>
            </a:r>
            <a:r>
              <a:rPr lang="en-US" altLang="zh-TW" sz="2000" dirty="0">
                <a:solidFill>
                  <a:srgbClr val="CC7832"/>
                </a:solidFill>
              </a:rPr>
              <a:t/>
            </a:r>
            <a:br>
              <a:rPr lang="en-US" altLang="zh-TW" sz="2000" dirty="0">
                <a:solidFill>
                  <a:srgbClr val="CC7832"/>
                </a:solidFill>
              </a:rPr>
            </a:br>
            <a:r>
              <a:rPr lang="en-US" altLang="zh-TW" sz="2000" dirty="0">
                <a:solidFill>
                  <a:srgbClr val="597CC2"/>
                </a:solidFill>
              </a:rPr>
              <a:t>class </a:t>
            </a:r>
            <a:r>
              <a:rPr lang="en-US" altLang="zh-TW" sz="2000" dirty="0" err="1">
                <a:solidFill>
                  <a:srgbClr val="A9B7C6"/>
                </a:solidFill>
              </a:rPr>
              <a:t>HellowordApplication</a:t>
            </a:r>
            <a:r>
              <a:rPr lang="en-US" altLang="zh-TW" sz="2000" dirty="0">
                <a:solidFill>
                  <a:srgbClr val="A9B7C6"/>
                </a:solidFill>
              </a:rPr>
              <a:t/>
            </a:r>
            <a:br>
              <a:rPr lang="en-US" altLang="zh-TW" sz="2000" dirty="0">
                <a:solidFill>
                  <a:srgbClr val="A9B7C6"/>
                </a:solidFill>
              </a:rPr>
            </a:br>
            <a:r>
              <a:rPr lang="en-US" altLang="zh-TW" sz="2000" dirty="0">
                <a:solidFill>
                  <a:srgbClr val="A9B7C6"/>
                </a:solidFill>
              </a:rPr>
              <a:t/>
            </a:r>
            <a:br>
              <a:rPr lang="en-US" altLang="zh-TW" sz="2000" dirty="0">
                <a:solidFill>
                  <a:srgbClr val="A9B7C6"/>
                </a:solidFill>
              </a:rPr>
            </a:br>
            <a:r>
              <a:rPr lang="en-US" altLang="zh-TW" sz="2000" dirty="0">
                <a:solidFill>
                  <a:srgbClr val="597CC2"/>
                </a:solidFill>
              </a:rPr>
              <a:t>fun </a:t>
            </a:r>
            <a:r>
              <a:rPr lang="en-US" altLang="zh-TW" sz="2000" dirty="0">
                <a:solidFill>
                  <a:srgbClr val="D9AF6C"/>
                </a:solidFill>
              </a:rPr>
              <a:t>main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: </a:t>
            </a:r>
            <a:r>
              <a:rPr lang="en-US" altLang="zh-TW" sz="2000" dirty="0">
                <a:solidFill>
                  <a:srgbClr val="A9B7C6"/>
                </a:solidFill>
              </a:rPr>
              <a:t>Array</a:t>
            </a:r>
            <a:r>
              <a:rPr lang="en-US" altLang="zh-TW" sz="2000" dirty="0"/>
              <a:t>&lt;</a:t>
            </a:r>
            <a:r>
              <a:rPr lang="en-US" altLang="zh-TW" sz="2000" dirty="0">
                <a:solidFill>
                  <a:srgbClr val="A9B7C6"/>
                </a:solidFill>
              </a:rPr>
              <a:t>String</a:t>
            </a:r>
            <a:r>
              <a:rPr lang="en-US" altLang="zh-TW" sz="2000" dirty="0"/>
              <a:t>&gt;) {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en-US" altLang="zh-TW" sz="2000" i="1" dirty="0" err="1"/>
              <a:t>runApplication</a:t>
            </a:r>
            <a:r>
              <a:rPr lang="en-US" altLang="zh-TW" sz="2000" dirty="0"/>
              <a:t>&lt;</a:t>
            </a:r>
            <a:r>
              <a:rPr lang="en-US" altLang="zh-TW" sz="2000" dirty="0" err="1">
                <a:solidFill>
                  <a:srgbClr val="A9B7C6"/>
                </a:solidFill>
              </a:rPr>
              <a:t>HellowordApplication</a:t>
            </a:r>
            <a:r>
              <a:rPr lang="en-US" altLang="zh-TW" sz="2000" dirty="0"/>
              <a:t>&gt;(*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}</a:t>
            </a:r>
            <a:br>
              <a:rPr lang="en-US" altLang="zh-TW" sz="2000" dirty="0"/>
            </a:br>
            <a:r>
              <a:rPr lang="en-US" altLang="zh-TW" sz="2000" dirty="0"/>
              <a:t> 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en-US" altLang="zh-TW" sz="2200" dirty="0" smtClean="0"/>
          </a:p>
          <a:p>
            <a:r>
              <a:rPr lang="en-US" altLang="zh-TW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zh-TW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SpringBootApplication</a:t>
            </a:r>
            <a:r>
              <a:rPr lang="zh-CN" alt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zh-CN" alt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19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fr-FR" altLang="zh-TW" sz="1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fr-FR" altLang="zh-TW" sz="17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Configuraiton</a:t>
            </a:r>
            <a:r>
              <a:rPr lang="fr-FR" altLang="zh-TW" sz="1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+ </a:t>
            </a:r>
            <a:endParaRPr lang="fr-FR" altLang="zh-TW" sz="1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fr-FR" altLang="zh-TW" sz="1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fr-FR" altLang="zh-TW" sz="17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EnableAutoConfiguration</a:t>
            </a:r>
            <a:r>
              <a:rPr lang="fr-FR" altLang="zh-TW" sz="1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+ </a:t>
            </a:r>
            <a:endParaRPr lang="fr-FR" altLang="zh-TW" sz="1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fr-FR" altLang="zh-TW" sz="1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fr-FR" altLang="zh-TW" sz="17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ComponentScan</a:t>
            </a:r>
            <a:endParaRPr kumimoji="1" lang="zh-TW" altLang="en-US" sz="2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6676" y="357914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b="1" dirty="0">
                <a:solidFill>
                  <a:srgbClr val="66A6FF"/>
                </a:solidFill>
              </a:rPr>
              <a:t>@Target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rgbClr val="A9B7C6"/>
                </a:solidFill>
              </a:rPr>
              <a:t>ElementType</a:t>
            </a:r>
            <a:r>
              <a:rPr lang="en-US" altLang="zh-TW" sz="1400" dirty="0" err="1"/>
              <a:t>.</a:t>
            </a:r>
            <a:r>
              <a:rPr lang="en-US" altLang="zh-TW" sz="1400" i="1" dirty="0" err="1">
                <a:solidFill>
                  <a:srgbClr val="828EBA"/>
                </a:solidFill>
              </a:rPr>
              <a:t>TYPE</a:t>
            </a:r>
            <a:r>
              <a:rPr lang="en-US" altLang="zh-TW" sz="1400" dirty="0"/>
              <a:t>)</a:t>
            </a:r>
            <a:br>
              <a:rPr lang="en-US" altLang="zh-TW" sz="1400" dirty="0"/>
            </a:br>
            <a:r>
              <a:rPr lang="en-US" altLang="zh-TW" sz="1400" b="1" dirty="0">
                <a:solidFill>
                  <a:srgbClr val="66A6FF"/>
                </a:solidFill>
              </a:rPr>
              <a:t>@Retention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rgbClr val="A9B7C6"/>
                </a:solidFill>
              </a:rPr>
              <a:t>RetentionPolicy</a:t>
            </a:r>
            <a:r>
              <a:rPr lang="en-US" altLang="zh-TW" sz="1400" dirty="0" err="1"/>
              <a:t>.</a:t>
            </a:r>
            <a:r>
              <a:rPr lang="en-US" altLang="zh-TW" sz="1400" i="1" dirty="0" err="1">
                <a:solidFill>
                  <a:srgbClr val="828EBA"/>
                </a:solidFill>
              </a:rPr>
              <a:t>RUNTIME</a:t>
            </a:r>
            <a:r>
              <a:rPr lang="en-US" altLang="zh-TW" sz="1400" dirty="0"/>
              <a:t>)</a:t>
            </a:r>
            <a:br>
              <a:rPr lang="en-US" altLang="zh-TW" sz="1400" dirty="0"/>
            </a:br>
            <a:r>
              <a:rPr lang="en-US" altLang="zh-TW" sz="1400" b="1" dirty="0">
                <a:solidFill>
                  <a:srgbClr val="66A6FF"/>
                </a:solidFill>
              </a:rPr>
              <a:t>@Documented</a:t>
            </a:r>
            <a:br>
              <a:rPr lang="en-US" altLang="zh-TW" sz="1400" b="1" dirty="0">
                <a:solidFill>
                  <a:srgbClr val="66A6FF"/>
                </a:solidFill>
              </a:rPr>
            </a:br>
            <a:r>
              <a:rPr lang="en-US" altLang="zh-TW" sz="1400" b="1" dirty="0">
                <a:solidFill>
                  <a:srgbClr val="66A6FF"/>
                </a:solidFill>
              </a:rPr>
              <a:t>@Inherited</a:t>
            </a:r>
            <a:br>
              <a:rPr lang="en-US" altLang="zh-TW" sz="1400" b="1" dirty="0">
                <a:solidFill>
                  <a:srgbClr val="66A6FF"/>
                </a:solidFill>
              </a:rPr>
            </a:br>
            <a:r>
              <a:rPr lang="en-US" altLang="zh-TW" sz="1400" b="1" dirty="0">
                <a:solidFill>
                  <a:srgbClr val="66A6FF"/>
                </a:solidFill>
              </a:rPr>
              <a:t>@</a:t>
            </a:r>
            <a:r>
              <a:rPr lang="en-US" altLang="zh-TW" sz="1400" b="1" dirty="0" err="1">
                <a:solidFill>
                  <a:srgbClr val="66A6FF"/>
                </a:solidFill>
              </a:rPr>
              <a:t>SpringBootConfiguration</a:t>
            </a:r>
            <a:r>
              <a:rPr lang="en-US" altLang="zh-TW" sz="1400" b="1" dirty="0">
                <a:solidFill>
                  <a:srgbClr val="66A6FF"/>
                </a:solidFill>
              </a:rPr>
              <a:t/>
            </a:r>
            <a:br>
              <a:rPr lang="en-US" altLang="zh-TW" sz="1400" b="1" dirty="0">
                <a:solidFill>
                  <a:srgbClr val="66A6FF"/>
                </a:solidFill>
              </a:rPr>
            </a:br>
            <a:r>
              <a:rPr lang="en-US" altLang="zh-TW" sz="1400" b="1" dirty="0">
                <a:solidFill>
                  <a:srgbClr val="66A6FF"/>
                </a:solidFill>
              </a:rPr>
              <a:t>@</a:t>
            </a:r>
            <a:r>
              <a:rPr lang="en-US" altLang="zh-TW" sz="1400" b="1" dirty="0" err="1">
                <a:solidFill>
                  <a:srgbClr val="66A6FF"/>
                </a:solidFill>
              </a:rPr>
              <a:t>EnableAutoConfiguration</a:t>
            </a:r>
            <a:r>
              <a:rPr lang="en-US" altLang="zh-TW" sz="1400" b="1" dirty="0">
                <a:solidFill>
                  <a:srgbClr val="66A6FF"/>
                </a:solidFill>
              </a:rPr>
              <a:t/>
            </a:r>
            <a:br>
              <a:rPr lang="en-US" altLang="zh-TW" sz="1400" b="1" dirty="0">
                <a:solidFill>
                  <a:srgbClr val="66A6FF"/>
                </a:solidFill>
              </a:rPr>
            </a:br>
            <a:r>
              <a:rPr lang="en-US" altLang="zh-TW" sz="1400" b="1" dirty="0">
                <a:solidFill>
                  <a:srgbClr val="66A6FF"/>
                </a:solidFill>
              </a:rPr>
              <a:t>@</a:t>
            </a:r>
            <a:r>
              <a:rPr lang="en-US" altLang="zh-TW" sz="1400" b="1" dirty="0" err="1">
                <a:solidFill>
                  <a:srgbClr val="66A6FF"/>
                </a:solidFill>
              </a:rPr>
              <a:t>ComponentScan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rgbClr val="D0D0FF"/>
                </a:solidFill>
              </a:rPr>
              <a:t>excludeFilters</a:t>
            </a:r>
            <a:r>
              <a:rPr lang="en-US" altLang="zh-TW" sz="1400" dirty="0">
                <a:solidFill>
                  <a:srgbClr val="D0D0FF"/>
                </a:solidFill>
              </a:rPr>
              <a:t> </a:t>
            </a:r>
            <a:r>
              <a:rPr lang="en-US" altLang="zh-TW" sz="1400" dirty="0"/>
              <a:t>= {</a:t>
            </a:r>
            <a:br>
              <a:rPr lang="en-US" altLang="zh-TW" sz="1400" dirty="0"/>
            </a:b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66A6FF"/>
                </a:solidFill>
              </a:rPr>
              <a:t>@Filter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D0D0FF"/>
                </a:solidFill>
              </a:rPr>
              <a:t>type </a:t>
            </a:r>
            <a:r>
              <a:rPr lang="en-US" altLang="zh-TW" sz="1400" dirty="0"/>
              <a:t>= </a:t>
            </a:r>
            <a:r>
              <a:rPr lang="en-US" altLang="zh-TW" sz="1400" dirty="0" err="1">
                <a:solidFill>
                  <a:srgbClr val="A9B7C6"/>
                </a:solidFill>
              </a:rPr>
              <a:t>FilterType</a:t>
            </a:r>
            <a:r>
              <a:rPr lang="en-US" altLang="zh-TW" sz="1400" dirty="0" err="1"/>
              <a:t>.</a:t>
            </a:r>
            <a:r>
              <a:rPr lang="en-US" altLang="zh-TW" sz="1400" i="1" dirty="0" err="1">
                <a:solidFill>
                  <a:srgbClr val="828EBA"/>
                </a:solidFill>
              </a:rPr>
              <a:t>CUSTOM</a:t>
            </a:r>
            <a:r>
              <a:rPr lang="en-US" altLang="zh-TW" sz="1400" dirty="0">
                <a:solidFill>
                  <a:srgbClr val="5C7AB8"/>
                </a:solidFill>
              </a:rPr>
              <a:t>, </a:t>
            </a:r>
            <a:r>
              <a:rPr lang="en-US" altLang="zh-TW" sz="1400" dirty="0">
                <a:solidFill>
                  <a:srgbClr val="D0D0FF"/>
                </a:solidFill>
              </a:rPr>
              <a:t>classes </a:t>
            </a:r>
            <a:r>
              <a:rPr lang="en-US" altLang="zh-TW" sz="1400" dirty="0"/>
              <a:t>= </a:t>
            </a:r>
            <a:r>
              <a:rPr lang="en-US" altLang="zh-TW" sz="1400" dirty="0" err="1">
                <a:solidFill>
                  <a:srgbClr val="A9B7C6"/>
                </a:solidFill>
              </a:rPr>
              <a:t>TypeExcludeFilter</a:t>
            </a:r>
            <a:r>
              <a:rPr lang="en-US" altLang="zh-TW" sz="1400" dirty="0" err="1"/>
              <a:t>.</a:t>
            </a:r>
            <a:r>
              <a:rPr lang="en-US" altLang="zh-TW" sz="1400" dirty="0" err="1">
                <a:solidFill>
                  <a:srgbClr val="597CC2"/>
                </a:solidFill>
              </a:rPr>
              <a:t>class</a:t>
            </a:r>
            <a:r>
              <a:rPr lang="en-US" altLang="zh-TW" sz="1400" dirty="0"/>
              <a:t>)</a:t>
            </a:r>
            <a:r>
              <a:rPr lang="en-US" altLang="zh-TW" sz="1400" dirty="0">
                <a:solidFill>
                  <a:srgbClr val="5C7AB8"/>
                </a:solidFill>
              </a:rPr>
              <a:t>,</a:t>
            </a:r>
            <a:br>
              <a:rPr lang="en-US" altLang="zh-TW" sz="1400" dirty="0">
                <a:solidFill>
                  <a:srgbClr val="5C7AB8"/>
                </a:solidFill>
              </a:rPr>
            </a:br>
            <a:r>
              <a:rPr lang="en-US" altLang="zh-TW" sz="1400" dirty="0">
                <a:solidFill>
                  <a:srgbClr val="5C7AB8"/>
                </a:solidFill>
              </a:rPr>
              <a:t>      </a:t>
            </a:r>
            <a:r>
              <a:rPr lang="en-US" altLang="zh-TW" sz="1400" b="1" dirty="0">
                <a:solidFill>
                  <a:srgbClr val="66A6FF"/>
                </a:solidFill>
              </a:rPr>
              <a:t>@Filter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D0D0FF"/>
                </a:solidFill>
              </a:rPr>
              <a:t>type </a:t>
            </a:r>
            <a:r>
              <a:rPr lang="en-US" altLang="zh-TW" sz="1400" dirty="0"/>
              <a:t>= </a:t>
            </a:r>
            <a:r>
              <a:rPr lang="en-US" altLang="zh-TW" sz="1400" dirty="0" err="1">
                <a:solidFill>
                  <a:srgbClr val="A9B7C6"/>
                </a:solidFill>
              </a:rPr>
              <a:t>FilterType</a:t>
            </a:r>
            <a:r>
              <a:rPr lang="en-US" altLang="zh-TW" sz="1400" dirty="0" err="1"/>
              <a:t>.</a:t>
            </a:r>
            <a:r>
              <a:rPr lang="en-US" altLang="zh-TW" sz="1400" i="1" dirty="0" err="1">
                <a:solidFill>
                  <a:srgbClr val="828EBA"/>
                </a:solidFill>
              </a:rPr>
              <a:t>CUSTOM</a:t>
            </a:r>
            <a:r>
              <a:rPr lang="en-US" altLang="zh-TW" sz="1400" dirty="0">
                <a:solidFill>
                  <a:srgbClr val="5C7AB8"/>
                </a:solidFill>
              </a:rPr>
              <a:t>, </a:t>
            </a:r>
            <a:r>
              <a:rPr lang="en-US" altLang="zh-TW" sz="1400" dirty="0">
                <a:solidFill>
                  <a:srgbClr val="D0D0FF"/>
                </a:solidFill>
              </a:rPr>
              <a:t>classes </a:t>
            </a:r>
            <a:r>
              <a:rPr lang="en-US" altLang="zh-TW" sz="1400" dirty="0"/>
              <a:t>= </a:t>
            </a:r>
            <a:r>
              <a:rPr lang="en-US" altLang="zh-TW" sz="1400" dirty="0" err="1">
                <a:solidFill>
                  <a:srgbClr val="A9B7C6"/>
                </a:solidFill>
              </a:rPr>
              <a:t>AutoConfigurationExcludeFilter</a:t>
            </a:r>
            <a:r>
              <a:rPr lang="en-US" altLang="zh-TW" sz="1400" dirty="0" err="1"/>
              <a:t>.</a:t>
            </a:r>
            <a:r>
              <a:rPr lang="en-US" altLang="zh-TW" sz="1400" dirty="0" err="1">
                <a:solidFill>
                  <a:srgbClr val="597CC2"/>
                </a:solidFill>
              </a:rPr>
              <a:t>class</a:t>
            </a:r>
            <a:r>
              <a:rPr lang="en-US" altLang="zh-TW" sz="1400" dirty="0"/>
              <a:t>) })</a:t>
            </a:r>
            <a:br>
              <a:rPr lang="en-US" altLang="zh-TW" sz="1400" dirty="0"/>
            </a:br>
            <a:r>
              <a:rPr lang="en-US" altLang="zh-TW" sz="1400" dirty="0">
                <a:solidFill>
                  <a:srgbClr val="597CC2"/>
                </a:solidFill>
              </a:rPr>
              <a:t>public </a:t>
            </a:r>
            <a:r>
              <a:rPr lang="en-US" altLang="zh-TW" sz="1400" dirty="0"/>
              <a:t>@</a:t>
            </a:r>
            <a:r>
              <a:rPr lang="en-US" altLang="zh-TW" sz="1400" dirty="0">
                <a:solidFill>
                  <a:srgbClr val="597CC2"/>
                </a:solidFill>
              </a:rPr>
              <a:t>interface </a:t>
            </a:r>
            <a:r>
              <a:rPr lang="en-US" altLang="zh-TW" sz="1400" b="1" dirty="0" err="1">
                <a:solidFill>
                  <a:srgbClr val="66A6FF"/>
                </a:solidFill>
              </a:rPr>
              <a:t>SpringBootApplication</a:t>
            </a:r>
            <a:r>
              <a:rPr lang="en-US" altLang="zh-TW" sz="1400" b="1" dirty="0">
                <a:solidFill>
                  <a:srgbClr val="66A6FF"/>
                </a:solidFill>
              </a:rPr>
              <a:t> </a:t>
            </a:r>
            <a:r>
              <a:rPr lang="en-US" altLang="zh-TW" sz="1400" dirty="0"/>
              <a:t>{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7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Spring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B</a:t>
            </a:r>
            <a:r>
              <a:rPr kumimoji="1" lang="en-US" altLang="zh-TW" dirty="0" smtClean="0">
                <a:hlinkClick r:id="rId2"/>
              </a:rPr>
              <a:t>oot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/>
              <a:t>CLI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7120" y="193040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2FFF12"/>
                </a:solidFill>
                <a:latin typeface="AndaleMono" charset="0"/>
              </a:rPr>
              <a:t>E</a:t>
            </a:r>
            <a:r>
              <a:rPr lang="en-US" altLang="zh-TW" sz="1400" dirty="0" smtClean="0">
                <a:solidFill>
                  <a:srgbClr val="2FFF12"/>
                </a:solidFill>
                <a:latin typeface="AndaleMono" charset="0"/>
              </a:rPr>
              <a:t>xamples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:</a:t>
            </a: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To list all the capabilities of the service</a:t>
            </a:r>
            <a:r>
              <a:rPr lang="en-US" altLang="zh-TW" sz="1400" dirty="0" smtClean="0">
                <a:solidFill>
                  <a:srgbClr val="2FFF12"/>
                </a:solidFill>
                <a:latin typeface="AndaleMono" charset="0"/>
              </a:rPr>
              <a:t>:</a:t>
            </a: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400" dirty="0">
                <a:solidFill>
                  <a:srgbClr val="2FFF12"/>
                </a:solidFill>
                <a:latin typeface="AndaleMono" charset="0"/>
              </a:rPr>
              <a:t>        $ </a:t>
            </a:r>
            <a:r>
              <a:rPr lang="mr-IN" altLang="zh-TW" sz="1400" dirty="0" err="1">
                <a:solidFill>
                  <a:srgbClr val="2FFF12"/>
                </a:solidFill>
                <a:latin typeface="AndaleMono" charset="0"/>
              </a:rPr>
              <a:t>spring</a:t>
            </a:r>
            <a:r>
              <a:rPr lang="mr-IN" altLang="zh-TW" sz="140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40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mr-IN" altLang="zh-TW" sz="1400" dirty="0">
                <a:solidFill>
                  <a:srgbClr val="2FFF12"/>
                </a:solidFill>
                <a:latin typeface="AndaleMono" charset="0"/>
              </a:rPr>
              <a:t> --</a:t>
            </a:r>
            <a:r>
              <a:rPr lang="mr-IN" altLang="zh-TW" sz="1400" dirty="0" err="1">
                <a:solidFill>
                  <a:srgbClr val="2FFF12"/>
                </a:solidFill>
                <a:latin typeface="AndaleMono" charset="0"/>
              </a:rPr>
              <a:t>list</a:t>
            </a:r>
            <a:endParaRPr lang="mr-IN" altLang="zh-TW" sz="1400" dirty="0">
              <a:solidFill>
                <a:srgbClr val="2FFF12"/>
              </a:solidFill>
              <a:latin typeface="AndaleMono" charset="0"/>
            </a:endParaRPr>
          </a:p>
          <a:p>
            <a:endParaRPr lang="mr-IN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To creates a default project</a:t>
            </a:r>
            <a:r>
              <a:rPr lang="en-US" altLang="zh-TW" sz="1400" dirty="0" smtClean="0">
                <a:solidFill>
                  <a:srgbClr val="2FFF12"/>
                </a:solidFill>
                <a:latin typeface="AndaleMono" charset="0"/>
              </a:rPr>
              <a:t>:</a:t>
            </a: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400" dirty="0">
                <a:solidFill>
                  <a:srgbClr val="2FFF12"/>
                </a:solidFill>
                <a:latin typeface="AndaleMono" charset="0"/>
              </a:rPr>
              <a:t>        $ </a:t>
            </a:r>
            <a:r>
              <a:rPr lang="mr-IN" altLang="zh-TW" sz="1400" dirty="0" err="1">
                <a:solidFill>
                  <a:srgbClr val="2FFF12"/>
                </a:solidFill>
                <a:latin typeface="AndaleMono" charset="0"/>
              </a:rPr>
              <a:t>spring</a:t>
            </a:r>
            <a:r>
              <a:rPr lang="mr-IN" altLang="zh-TW" sz="140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400" dirty="0" err="1">
                <a:solidFill>
                  <a:srgbClr val="2FFF12"/>
                </a:solidFill>
                <a:latin typeface="AndaleMono" charset="0"/>
              </a:rPr>
              <a:t>init</a:t>
            </a:r>
            <a:endParaRPr lang="mr-IN" altLang="zh-TW" sz="1400" dirty="0">
              <a:solidFill>
                <a:srgbClr val="2FFF12"/>
              </a:solidFill>
              <a:latin typeface="AndaleMono" charset="0"/>
            </a:endParaRPr>
          </a:p>
          <a:p>
            <a:endParaRPr lang="mr-IN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To create a web my-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app.zip</a:t>
            </a:r>
            <a:r>
              <a:rPr lang="en-US" altLang="zh-TW" sz="1400" dirty="0" smtClean="0">
                <a:solidFill>
                  <a:srgbClr val="2FFF12"/>
                </a:solidFill>
                <a:latin typeface="AndaleMono" charset="0"/>
              </a:rPr>
              <a:t>:</a:t>
            </a: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    $ spring 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-d=web my-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app.zip</a:t>
            </a:r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To create a web/data-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jpa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gradle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project unpacked</a:t>
            </a:r>
            <a:r>
              <a:rPr lang="en-US" altLang="zh-TW" sz="1400" dirty="0" smtClean="0">
                <a:solidFill>
                  <a:srgbClr val="2FFF12"/>
                </a:solidFill>
                <a:latin typeface="AndaleMono" charset="0"/>
              </a:rPr>
              <a:t>:</a:t>
            </a:r>
          </a:p>
          <a:p>
            <a:endParaRPr lang="en-US" altLang="zh-TW" sz="140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       $ spring 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-d=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web,jpa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--build=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gradle</a:t>
            </a:r>
            <a:r>
              <a:rPr lang="en-US" altLang="zh-TW" sz="1400" dirty="0">
                <a:solidFill>
                  <a:srgbClr val="2FFF12"/>
                </a:solidFill>
                <a:latin typeface="AndaleMono" charset="0"/>
              </a:rPr>
              <a:t> my-</a:t>
            </a:r>
            <a:r>
              <a:rPr lang="en-US" altLang="zh-TW" sz="1400" dirty="0" err="1">
                <a:solidFill>
                  <a:srgbClr val="2FFF12"/>
                </a:solidFill>
                <a:latin typeface="AndaleMono" charset="0"/>
              </a:rPr>
              <a:t>dir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625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0130" y="107182"/>
            <a:ext cx="5391870" cy="1320800"/>
          </a:xfrm>
        </p:spPr>
        <p:txBody>
          <a:bodyPr/>
          <a:lstStyle/>
          <a:p>
            <a:r>
              <a:rPr lang="en-US" altLang="zh-TW" b="1" dirty="0"/>
              <a:t>spring </a:t>
            </a:r>
            <a:r>
              <a:rPr lang="en-US" altLang="zh-TW" b="1" dirty="0" err="1"/>
              <a:t>init</a:t>
            </a:r>
            <a:r>
              <a:rPr lang="en-US" altLang="zh-TW" b="1" dirty="0"/>
              <a:t> </a:t>
            </a:r>
            <a:r>
              <a:rPr lang="zh-TW" altLang="en-US" b="1" dirty="0"/>
              <a:t>命令参数说明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00130" y="107629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-d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dependencies 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依赖包） 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-g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Group Id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） 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-a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Artifact Id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） 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--package-name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Package name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） 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--name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Project name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） 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-x</a:t>
            </a: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（</a:t>
            </a:r>
            <a:r>
              <a:rPr lang="en-US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Extract compatible archives</a:t>
            </a:r>
            <a:endParaRPr lang="zh-TW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13" y="0"/>
            <a:ext cx="6096000" cy="68788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$ spring help 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init</a:t>
            </a:r>
            <a:endParaRPr lang="en-US" altLang="zh-TW" sz="105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spring 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- Initialize a new project using Spring 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Initializr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(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start.spring.io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)</a:t>
            </a:r>
          </a:p>
          <a:p>
            <a:endParaRPr lang="en-US" altLang="zh-TW" sz="1050" dirty="0">
              <a:solidFill>
                <a:srgbClr val="2FFF12"/>
              </a:solidFill>
              <a:latin typeface="AndaleMono" charset="0"/>
            </a:endParaRP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usage: spring 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init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[options] [location]</a:t>
            </a:r>
          </a:p>
          <a:p>
            <a:endParaRPr lang="en-US" altLang="zh-TW" sz="1050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Option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Description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------              -----------       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-a, --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artifactId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   Project coordinates; infer archive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name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(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example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test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')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-b, --boot-version  Spring Boot version (for example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'1.2.0.RELEASE')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--build             Build system to use (for example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maven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gradle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') (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default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: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maven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)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-d, --dependencies  Comma-separated list of dependency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                     identifiers to include in the 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generated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project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--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description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Project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description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-f, --force         Force overwrite of existing files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--format            Format of the generated content (for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example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build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a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build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file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,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project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a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project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archive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)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(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default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: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project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)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-g, --</a:t>
            </a:r>
            <a:r>
              <a:rPr lang="en-US" altLang="zh-TW" sz="1050" dirty="0" err="1">
                <a:solidFill>
                  <a:srgbClr val="2FFF12"/>
                </a:solidFill>
                <a:latin typeface="AndaleMono" charset="0"/>
              </a:rPr>
              <a:t>groupId</a:t>
            </a:r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      Project coordinates (for example 'org.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test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')          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-j, --java-version  Language level (for example '1.8')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-l, --language      Programming language  (for example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'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java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')         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-n, --name          Project name; infer application name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-p, --packaging     Project packaging (for example 'jar')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--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package-name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Package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name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-t, --type          Project type. Not normally needed if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you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use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--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build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and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/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--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format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.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                     Check the capabilities of the    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service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(--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list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)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for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more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details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--target            URL of the service to use (default: 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https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://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start.spring.io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)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-v, --version       Project version (for example '0.0.1-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SNAPSHOT')                         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-x, --extract       Extract the project archive. Inferred  </a:t>
            </a:r>
          </a:p>
          <a:p>
            <a:r>
              <a:rPr lang="en-US" altLang="zh-TW" sz="1050" dirty="0">
                <a:solidFill>
                  <a:srgbClr val="2FFF12"/>
                </a:solidFill>
                <a:latin typeface="AndaleMono" charset="0"/>
              </a:rPr>
              <a:t>                      if a location is specified without   </a:t>
            </a:r>
          </a:p>
          <a:p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                    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an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r>
              <a:rPr lang="mr-IN" altLang="zh-TW" sz="1050" dirty="0" err="1">
                <a:solidFill>
                  <a:srgbClr val="2FFF12"/>
                </a:solidFill>
                <a:latin typeface="AndaleMono" charset="0"/>
              </a:rPr>
              <a:t>extension</a:t>
            </a:r>
            <a:r>
              <a:rPr lang="mr-IN" altLang="zh-TW" sz="1050" dirty="0">
                <a:solidFill>
                  <a:srgbClr val="2FFF12"/>
                </a:solidFill>
                <a:latin typeface="AndaleMono" charset="0"/>
              </a:rPr>
              <a:t> 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6800130" y="307007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FFF12"/>
                </a:solidFill>
                <a:latin typeface="AndaleMono" charset="0"/>
              </a:rPr>
              <a:t>$ spring help </a:t>
            </a:r>
            <a:r>
              <a:rPr lang="en-US" altLang="zh-TW" dirty="0" err="1">
                <a:solidFill>
                  <a:srgbClr val="2FFF12"/>
                </a:solidFill>
                <a:latin typeface="AndaleMono" charset="0"/>
              </a:rPr>
              <a:t>init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00130" y="397652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spring </a:t>
            </a:r>
            <a:r>
              <a:rPr lang="pl-PL" altLang="zh-TW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-d=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web,data-jpa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-g=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com.ksb</a:t>
            </a:r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-a=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helloworld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-b=2.0.0.M6</a:t>
            </a: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build</a:t>
            </a:r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gradle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-l=kotlin</a:t>
            </a: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-j=1.8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package-name</a:t>
            </a:r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com.ksb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pl-PL" altLang="zh-TW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pl-PL" altLang="zh-TW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helloworld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endParaRPr lang="pl-PL" altLang="zh-TW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altLang="zh-TW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pl-PL" altLang="zh-TW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  </a:t>
            </a:r>
            <a:endParaRPr lang="zh-TW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0198" y="26423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5400" dirty="0"/>
              <a:t>第</a:t>
            </a:r>
            <a:r>
              <a:rPr kumimoji="1" lang="en-US" altLang="zh-CN" sz="5400" dirty="0"/>
              <a:t>1</a:t>
            </a:r>
            <a:r>
              <a:rPr kumimoji="1" lang="zh-CN" altLang="en-US" sz="5400" dirty="0"/>
              <a:t>讲 </a:t>
            </a:r>
            <a:r>
              <a:rPr kumimoji="1" lang="en-US" altLang="zh-CN" sz="5400" dirty="0"/>
              <a:t>Spring Boot </a:t>
            </a:r>
            <a:r>
              <a:rPr kumimoji="1" lang="zh-CN" altLang="en-US" sz="5400" dirty="0" smtClean="0"/>
              <a:t>快速开始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341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/>
          <a:lstStyle/>
          <a:p>
            <a:r>
              <a:rPr lang="en-US" altLang="zh-TW" dirty="0"/>
              <a:t>A quick taste of </a:t>
            </a:r>
            <a:r>
              <a:rPr lang="en-US" altLang="zh-TW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TW" dirty="0" smtClean="0"/>
              <a:t>Boot</a:t>
            </a:r>
            <a:r>
              <a:rPr lang="zh-CN" altLang="en-US" dirty="0" smtClean="0"/>
              <a:t>： </a:t>
            </a:r>
            <a:r>
              <a:rPr kumimoji="1" lang="en-US" altLang="zh-CN" dirty="0" smtClean="0"/>
              <a:t>Quick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TW" dirty="0" smtClean="0"/>
              <a:t>Spring </a:t>
            </a:r>
            <a:r>
              <a:rPr lang="en-US" altLang="zh-TW" dirty="0" err="1" smtClean="0"/>
              <a:t>Initializr</a:t>
            </a:r>
            <a:r>
              <a:rPr lang="zh-CN" altLang="en-US" dirty="0" smtClean="0"/>
              <a:t> 几秒钟内快速创建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 项目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2318" y="2666265"/>
            <a:ext cx="2537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2"/>
              </a:rPr>
              <a:t>http://start.spring.io/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18" y="3150200"/>
            <a:ext cx="8472930" cy="37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0688871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Spring </a:t>
            </a:r>
            <a:r>
              <a:rPr lang="en-US" altLang="zh-CN" sz="2800" dirty="0" smtClean="0"/>
              <a:t>Boot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解决使用 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 框架过程中配置</a:t>
            </a:r>
            <a:r>
              <a:rPr lang="zh-CN" altLang="en-US" sz="2800" dirty="0"/>
              <a:t>复杂的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r>
              <a:rPr lang="en-US" altLang="zh-TW" sz="2800" dirty="0" err="1"/>
              <a:t>AutoConfiguraiton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70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5457" y="526717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Spring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Boot</a:t>
            </a:r>
            <a:r>
              <a:rPr kumimoji="1" lang="zh-CN" altLang="en-US" sz="6000" dirty="0" smtClean="0"/>
              <a:t> 是什么</a:t>
            </a:r>
            <a:r>
              <a:rPr kumimoji="1" lang="en-US" altLang="zh-CN" sz="6000" dirty="0" smtClean="0"/>
              <a:t>?</a:t>
            </a:r>
            <a:endParaRPr kumimoji="1"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Spring Boot </a:t>
            </a:r>
            <a:r>
              <a:rPr lang="zh-CN" altLang="en-US" dirty="0" smtClean="0"/>
              <a:t>提供了一种</a:t>
            </a:r>
            <a:r>
              <a:rPr lang="zh-CN" altLang="en-US" sz="5400" dirty="0" smtClean="0">
                <a:solidFill>
                  <a:schemeClr val="accent2"/>
                </a:solidFill>
              </a:rPr>
              <a:t>极简</a:t>
            </a:r>
            <a:r>
              <a:rPr lang="zh-CN" altLang="en-US" dirty="0" smtClean="0"/>
              <a:t>的方式来创建、开发项目：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stand-alone</a:t>
            </a:r>
            <a:endParaRPr lang="en-US" altLang="zh-TW" dirty="0"/>
          </a:p>
          <a:p>
            <a:r>
              <a:rPr lang="en-US" altLang="zh-TW" dirty="0"/>
              <a:t>Embed Tomcat, Jetty or Undertow directly (no need to deploy WAR files)</a:t>
            </a:r>
          </a:p>
          <a:p>
            <a:r>
              <a:rPr lang="zh-CN" altLang="en-US" dirty="0" smtClean="0"/>
              <a:t>提供</a:t>
            </a:r>
            <a:r>
              <a:rPr lang="zh-CN" altLang="en-US" dirty="0"/>
              <a:t>自用</a:t>
            </a:r>
            <a:r>
              <a:rPr lang="en-US" altLang="zh-TW" dirty="0" smtClean="0"/>
              <a:t>'starter</a:t>
            </a:r>
            <a:r>
              <a:rPr lang="en-US" altLang="zh-TW" dirty="0"/>
              <a:t>' POMs to simplify </a:t>
            </a:r>
            <a:r>
              <a:rPr lang="en-US" altLang="zh-TW" dirty="0" smtClean="0"/>
              <a:t>configuration</a:t>
            </a:r>
            <a:endParaRPr lang="en-US" altLang="zh-TW" dirty="0" smtClean="0"/>
          </a:p>
          <a:p>
            <a:r>
              <a:rPr lang="en-US" altLang="zh-TW" dirty="0" smtClean="0"/>
              <a:t>production-grade</a:t>
            </a:r>
            <a:r>
              <a:rPr lang="zh-CN" altLang="en-US" dirty="0" smtClean="0"/>
              <a:t>（</a:t>
            </a:r>
            <a:r>
              <a:rPr lang="en-US" altLang="zh-CN" dirty="0"/>
              <a:t>metrics, health </a:t>
            </a:r>
            <a:r>
              <a:rPr lang="en-US" altLang="zh-CN" dirty="0" smtClean="0"/>
              <a:t>checks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）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Spring </a:t>
            </a:r>
            <a:r>
              <a:rPr lang="en-US" altLang="zh-TW" dirty="0"/>
              <a:t>based Applications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that </a:t>
            </a:r>
            <a:r>
              <a:rPr lang="en-US" altLang="zh-TW" dirty="0"/>
              <a:t>you can </a:t>
            </a:r>
            <a:r>
              <a:rPr lang="en-US" altLang="zh-TW" sz="3600" dirty="0"/>
              <a:t>"</a:t>
            </a:r>
            <a:r>
              <a:rPr lang="en-US" altLang="zh-TW" sz="3600" dirty="0">
                <a:solidFill>
                  <a:schemeClr val="accent2"/>
                </a:solidFill>
              </a:rPr>
              <a:t>just run</a:t>
            </a:r>
            <a:r>
              <a:rPr lang="en-US" altLang="zh-TW" sz="3600" dirty="0"/>
              <a:t>". </a:t>
            </a:r>
            <a:endParaRPr kumimoji="1"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877"/>
            <a:ext cx="1587640" cy="15876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2160589"/>
            <a:ext cx="4813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历史回顾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J2EE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Development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EJB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降低开发成本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缩短开发周期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提高可维护性和运行效率</a:t>
            </a:r>
            <a:endParaRPr kumimoji="1" lang="zh-TW" altLang="en-US" dirty="0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942451879"/>
              </p:ext>
            </p:extLst>
          </p:nvPr>
        </p:nvGraphicFramePr>
        <p:xfrm>
          <a:off x="786004" y="4212562"/>
          <a:ext cx="10769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86004" y="571819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依赖注入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声明式事务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14860" y="5718196"/>
            <a:ext cx="18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 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 配置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00454" y="5701771"/>
            <a:ext cx="1539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@Component</a:t>
            </a:r>
          </a:p>
          <a:p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Autowired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面向注解的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44901" y="56869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@Enable</a:t>
            </a:r>
            <a:r>
              <a:rPr kumimoji="1" lang="zh-CN" altLang="en-US" dirty="0" smtClean="0"/>
              <a:t> 注解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JavaConfig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15280" y="5741280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@Conditional</a:t>
            </a:r>
            <a:endParaRPr kumimoji="1" lang="en-US" altLang="zh-TW" dirty="0"/>
          </a:p>
          <a:p>
            <a:r>
              <a:rPr kumimoji="1" lang="zh-CN" altLang="en-US" dirty="0"/>
              <a:t> 条件化</a:t>
            </a:r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自动配置</a:t>
            </a:r>
            <a:endParaRPr kumimoji="1"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763" y="3244166"/>
            <a:ext cx="1290461" cy="12904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51292" y="3745797"/>
            <a:ext cx="22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响应式编程</a:t>
            </a:r>
            <a:r>
              <a:rPr kumimoji="1" lang="en-US" altLang="zh-CN" dirty="0" err="1" smtClean="0"/>
              <a:t>WebFlux</a:t>
            </a:r>
            <a:endParaRPr kumimoji="1" lang="en-US" altLang="zh-CN" dirty="0" smtClean="0"/>
          </a:p>
          <a:p>
            <a:r>
              <a:rPr kumimoji="1" lang="en-US" altLang="zh-CN" dirty="0" smtClean="0"/>
              <a:t>Kotlin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DSL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0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Spring </a:t>
            </a:r>
            <a:r>
              <a:rPr kumimoji="1" lang="zh-CN" altLang="en-US" dirty="0" smtClean="0"/>
              <a:t>的问题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 </a:t>
            </a:r>
            <a:r>
              <a:rPr kumimoji="1" lang="en-US" altLang="zh-TW" dirty="0"/>
              <a:t>Why Spring Boot 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543792" cy="3880773"/>
          </a:xfrm>
        </p:spPr>
        <p:txBody>
          <a:bodyPr/>
          <a:lstStyle/>
          <a:p>
            <a:r>
              <a:rPr lang="en-US" altLang="zh-TW" dirty="0" smtClean="0"/>
              <a:t>XML</a:t>
            </a:r>
          </a:p>
          <a:p>
            <a:r>
              <a:rPr lang="zh-TW" altLang="en-US" dirty="0"/>
              <a:t>基于</a:t>
            </a:r>
            <a:r>
              <a:rPr lang="en-US" altLang="zh-TW" dirty="0"/>
              <a:t>XML</a:t>
            </a:r>
            <a:r>
              <a:rPr lang="zh-TW" altLang="en-US" dirty="0"/>
              <a:t>的</a:t>
            </a:r>
            <a:r>
              <a:rPr lang="en-US" altLang="zh-TW" dirty="0" smtClean="0"/>
              <a:t>DSL</a:t>
            </a:r>
            <a:endParaRPr lang="en-US" altLang="zh-TW" dirty="0"/>
          </a:p>
          <a:p>
            <a:r>
              <a:rPr lang="zh-TW" altLang="en-US" dirty="0" smtClean="0"/>
              <a:t>注解</a:t>
            </a:r>
            <a:endParaRPr lang="en-US" altLang="zh-TW" dirty="0"/>
          </a:p>
          <a:p>
            <a:r>
              <a:rPr lang="zh-TW" altLang="en-US" sz="2800" dirty="0" smtClean="0">
                <a:solidFill>
                  <a:schemeClr val="accent2"/>
                </a:solidFill>
              </a:rPr>
              <a:t>基于</a:t>
            </a:r>
            <a:r>
              <a:rPr lang="en-US" altLang="zh-TW" sz="2800" dirty="0" err="1" smtClean="0">
                <a:solidFill>
                  <a:schemeClr val="accent2"/>
                </a:solidFill>
              </a:rPr>
              <a:t>Java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Config</a:t>
            </a:r>
            <a:endParaRPr kumimoji="1"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19231" y="2160588"/>
            <a:ext cx="354379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庞大的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 包库的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版本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兼容性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配置步骤复杂</a:t>
            </a:r>
            <a:endParaRPr lang="en-US" altLang="zh-CN" dirty="0" smtClean="0"/>
          </a:p>
          <a:p>
            <a:r>
              <a:rPr lang="zh-CN" altLang="en-US" dirty="0" smtClean="0"/>
              <a:t>构建部署费事</a:t>
            </a:r>
            <a:endParaRPr lang="en-US" altLang="zh-CN" dirty="0" smtClean="0"/>
          </a:p>
          <a:p>
            <a:r>
              <a:rPr lang="zh-CN" altLang="en-US" dirty="0" smtClean="0"/>
              <a:t>一堆</a:t>
            </a:r>
            <a:r>
              <a:rPr lang="zh-CN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样板化的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配置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TW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DataSource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TW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EntityManagerFactory</a:t>
            </a:r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、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TW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TransactionManager</a:t>
            </a:r>
            <a:endParaRPr lang="en-US" altLang="zh-TW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ViewResolver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MessageResource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TemplateEngine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mr-IN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曲線接點 5"/>
          <p:cNvCxnSpPr/>
          <p:nvPr/>
        </p:nvCxnSpPr>
        <p:spPr>
          <a:xfrm flipV="1">
            <a:off x="7963786" y="1658679"/>
            <a:ext cx="861237" cy="734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線接點 6"/>
          <p:cNvCxnSpPr/>
          <p:nvPr/>
        </p:nvCxnSpPr>
        <p:spPr>
          <a:xfrm>
            <a:off x="7849239" y="3494420"/>
            <a:ext cx="1230966" cy="606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952614" y="1363169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Spring</a:t>
            </a:r>
            <a:r>
              <a:rPr kumimoji="1" lang="zh-CN" alt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Boot</a:t>
            </a:r>
            <a:r>
              <a:rPr kumimoji="1" lang="zh-CN" alt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Starters</a:t>
            </a:r>
            <a:endParaRPr kumimoji="1" lang="zh-TW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080205" y="386061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自动配置</a:t>
            </a:r>
            <a:endParaRPr kumimoji="1" lang="zh-TW" alt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XML based configuration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639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Annotation based configuration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5100"/>
            <a:ext cx="5067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JavaConfig</a:t>
            </a:r>
            <a:r>
              <a:rPr lang="en-US" altLang="zh-TW" b="1" dirty="0"/>
              <a:t> based configuration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0800"/>
            <a:ext cx="74803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01" y="248093"/>
            <a:ext cx="4192378" cy="4908698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Configure Service/DAO layer beans using</a:t>
            </a:r>
            <a:r>
              <a:rPr lang="en-US" altLang="zh-TW" b="1" dirty="0"/>
              <a:t> </a:t>
            </a:r>
            <a:r>
              <a:rPr lang="en-US" altLang="zh-TW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JavaConfig</a:t>
            </a:r>
            <a:endParaRPr kumimoji="1"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4" y="0"/>
            <a:ext cx="7745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1160</TotalTime>
  <Words>739</Words>
  <Application>Microsoft Macintosh PowerPoint</Application>
  <PresentationFormat>寬螢幕</PresentationFormat>
  <Paragraphs>193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AndaleMono</vt:lpstr>
      <vt:lpstr>Courier</vt:lpstr>
      <vt:lpstr>Mangal</vt:lpstr>
      <vt:lpstr>Trebuchet MS</vt:lpstr>
      <vt:lpstr>Wingdings 3</vt:lpstr>
      <vt:lpstr>方正姚体</vt:lpstr>
      <vt:lpstr>华文新魏</vt:lpstr>
      <vt:lpstr>微軟正黑體</vt:lpstr>
      <vt:lpstr>Arial</vt:lpstr>
      <vt:lpstr>平面</vt:lpstr>
      <vt:lpstr>Kotlin + Spring Boot ： 下一代 Java 服务端开发</vt:lpstr>
      <vt:lpstr>第1讲 Spring Boot 快速开始</vt:lpstr>
      <vt:lpstr>Spring Boot 是什么?</vt:lpstr>
      <vt:lpstr>Spring 历史回顾: J2EE Development without EJB</vt:lpstr>
      <vt:lpstr>Spring 的问题： Why Spring Boot ?</vt:lpstr>
      <vt:lpstr>XML based configuration</vt:lpstr>
      <vt:lpstr>Annotation based configuration</vt:lpstr>
      <vt:lpstr>JavaConfig based configuration</vt:lpstr>
      <vt:lpstr>Configure Service/DAO layer beans using JavaConfig</vt:lpstr>
      <vt:lpstr>Configure Spring MVC web layer beans using JavaConfig</vt:lpstr>
      <vt:lpstr>Spring: the source for modern java</vt:lpstr>
      <vt:lpstr>Spring Framework 5 生态</vt:lpstr>
      <vt:lpstr>微服务 Microservice</vt:lpstr>
      <vt:lpstr>Hello World</vt:lpstr>
      <vt:lpstr>PowerPoint 簡報</vt:lpstr>
      <vt:lpstr>PowerPoint 簡報</vt:lpstr>
      <vt:lpstr>Spring Boot 应用的入口类</vt:lpstr>
      <vt:lpstr>Spring Boot CLI</vt:lpstr>
      <vt:lpstr>spring init 命令参数说明</vt:lpstr>
      <vt:lpstr>A quick taste of Spring Boot： Quick Start Hello World</vt:lpstr>
      <vt:lpstr>小结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极简教程</dc:title>
  <dc:creator>jack Chen</dc:creator>
  <cp:lastModifiedBy>jack Chen</cp:lastModifiedBy>
  <cp:revision>127</cp:revision>
  <dcterms:created xsi:type="dcterms:W3CDTF">2017-11-25T02:57:44Z</dcterms:created>
  <dcterms:modified xsi:type="dcterms:W3CDTF">2017-11-26T03:16:02Z</dcterms:modified>
</cp:coreProperties>
</file>