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Интеллектуальные и виртуальные средства измерений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Котляров В.А.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РИ-260017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Виртуальные измерительные системы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9425"/>
            <a:ext cx="8520600" cy="298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Значимые термины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Интеллектуальный датчик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адаптивный датчик с функцией метрологического самоконтроля.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Интеллектуальный датчик в ряде случаев позволяет осуществлять: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·       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Автоматическую коррекцию погрешности, появившейся в результате воздействия влияющих величин и/или старения компонентов, в установленных границах;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·       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Самовосстановление при возникновении единичного дефекта в датчике;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·       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Самообучение;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Метрологический самоконтроль датчика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автоматическая проверка метрологической исправности датчика в процессе его эксплуатации, осуществляемая с использованием принятого опорного значения, формируемого с помощью встроенного в датчик средства (измерительного преобразователя или меры) или выделенного дополнительного параметра выходного сигнала).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Метрологический самоконтроль измерительной системы 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автоматическая проверка метрологической исправности измерительной системы в процессе эксплуатации посредством встроенных в нее технических и программных средств.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Метрологический самоконтроль измерительной системы может осуществляться поэлементно и комплектно.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229300" y="129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Поэлементный метрологический самоконтроль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измерительной системы может быть обеспечен путем применения: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08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интеллектуальных и/или информационно-избыточных датчиков;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08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средств, формирующих принятые опорные значения для проверки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9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метрологической исправности остальных средств, входящих в измерительную систему;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508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      технических и программных средств, реализующих необходимую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9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последовательность операций метрологического самоконтроля.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Комплектный метрологический самоконтроль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измерительной системы может быть обеспечен путем применения: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ru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 анализа соответствия между результатами измерений параметров контролируемого технологического процесса и закономерностями, присущими этому технологическому процессу в целом и измерительной системе;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ru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средств, формирующих принятые опорные значения измеряемых величин;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ru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средств, реализующих необходимую последовательность операций метрологического самоконтроля.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722075" y="506825"/>
            <a:ext cx="33621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highlight>
                  <a:srgbClr val="FFFFFF"/>
                </a:highlight>
              </a:rPr>
              <a:t>Интеллектуальные и визуальные измерительные системы упрощают жизнь человека в разных сферах деятельности!</a:t>
            </a:r>
            <a:endParaRPr sz="1400">
              <a:highlight>
                <a:srgbClr val="FFFFFF"/>
              </a:highlight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79525" y="281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Метрология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235125"/>
            <a:ext cx="8572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Цифровые методы измерений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747" y="1208625"/>
            <a:ext cx="5345326" cy="38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Измерения в нетрадиционных областях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625" y="1128925"/>
            <a:ext cx="2485250" cy="165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950" y="1017725"/>
            <a:ext cx="2312900" cy="23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800" y="1490850"/>
            <a:ext cx="3334200" cy="17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9202" y="3420200"/>
            <a:ext cx="2175950" cy="15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Компьютеризированные СИ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43825" y="3979450"/>
            <a:ext cx="5003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Макет интеллектуального датчика давления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599" y="1103525"/>
            <a:ext cx="4293850" cy="27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Интеллектуальные измерительные системы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425" y="1017725"/>
            <a:ext cx="4911900" cy="39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63" y="2979400"/>
            <a:ext cx="77247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38" y="371525"/>
            <a:ext cx="71342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7025100" y="445025"/>
            <a:ext cx="18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NI ELVIS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6617575" cy="44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Пирометрия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50" y="1197638"/>
            <a:ext cx="48768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