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c6559e14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c6559e14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c6559e14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c6559e1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Tout est au même endroit, pas besoin de fouiller dans les onglets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Plus rapide de charger des composants que des pages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Pas de nouvelle fenêtre qui s’ouvre par-dessus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c6559e14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c6559e14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Seules les options pertinentes sont disponibles (il en manque ici)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Pas besoin de sélectionner une catégorie avant de voir les filtres apparaitre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c6559e14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c6559e14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c6559e142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c6559e142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c6559e14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c6559e14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c6559e14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c6559e14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c6559e14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c6559e14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HACKATHON 2022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Benjamin PAILLETTE &amp; Paul BESLIN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Améliorations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14392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Améliorations apportées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254075" y="2085275"/>
            <a:ext cx="3459900" cy="14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00"/>
              <a:t>Single Page Application 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Facilité d’accès aux informations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Moins de temps d’attente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Plus intuitif</a:t>
            </a:r>
            <a:endParaRPr sz="1500"/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579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2140"/>
              <a:t>Ergonomie</a:t>
            </a:r>
            <a:endParaRPr b="0" sz="214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7175" y="1158538"/>
            <a:ext cx="4993175" cy="3268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14392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Améliorations apportées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254075" y="2085275"/>
            <a:ext cx="4010400" cy="9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Plus d’options de filtrage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Tout est accessible au même niveau</a:t>
            </a:r>
            <a:endParaRPr sz="1500"/>
          </a:p>
        </p:txBody>
      </p:sp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579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2140"/>
              <a:t>Recherche améliorée</a:t>
            </a:r>
            <a:endParaRPr b="0" sz="2140"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375" y="535200"/>
            <a:ext cx="2162240" cy="45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7800" y="5613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Utilisation de </a:t>
            </a:r>
            <a:r>
              <a:rPr lang="en"/>
              <a:t>GraphQL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575050" y="1925575"/>
            <a:ext cx="3134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Toutes les données de l’application sont accessibles facilement au même endroit.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Possibilité tout de même de </a:t>
            </a:r>
            <a:r>
              <a:rPr lang="en"/>
              <a:t>gérer</a:t>
            </a:r>
            <a:r>
              <a:rPr lang="en"/>
              <a:t> des droits d’accès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713" y="1772263"/>
            <a:ext cx="4637425" cy="256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7800" y="5609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Affichage dynamique de la page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918275" y="2078875"/>
            <a:ext cx="2133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1E1E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 tafs {</a:t>
            </a:r>
            <a:endParaRPr sz="1050">
              <a:solidFill>
                <a:srgbClr val="1E1E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   name</a:t>
            </a:r>
            <a:endParaRPr sz="1050">
              <a:solidFill>
                <a:srgbClr val="1E1E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   students {</a:t>
            </a:r>
            <a:endParaRPr sz="1050">
              <a:solidFill>
                <a:srgbClr val="1E1E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     name</a:t>
            </a:r>
            <a:endParaRPr sz="1050">
              <a:solidFill>
                <a:srgbClr val="1E1E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1E1E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50">
              <a:solidFill>
                <a:srgbClr val="1E1E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1E1E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1E1E1E"/>
              </a:solidFill>
            </a:endParaRPr>
          </a:p>
        </p:txBody>
      </p:sp>
      <p:sp>
        <p:nvSpPr>
          <p:cNvPr id="128" name="Google Shape;128;p19"/>
          <p:cNvSpPr txBox="1"/>
          <p:nvPr>
            <p:ph idx="2" type="body"/>
          </p:nvPr>
        </p:nvSpPr>
        <p:spPr>
          <a:xfrm>
            <a:off x="4405600" y="2078863"/>
            <a:ext cx="1984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1E1E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05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ourse(id:</a:t>
            </a:r>
            <a:r>
              <a:rPr lang="en" sz="105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"...") {</a:t>
            </a:r>
            <a:endParaRPr sz="1050">
              <a:solidFill>
                <a:srgbClr val="1E1E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    name</a:t>
            </a:r>
            <a:endParaRPr sz="1050">
              <a:solidFill>
                <a:srgbClr val="1E1E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    teachers {</a:t>
            </a:r>
            <a:endParaRPr sz="1050">
              <a:solidFill>
                <a:srgbClr val="1E1E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      name</a:t>
            </a:r>
            <a:endParaRPr sz="1050">
              <a:solidFill>
                <a:srgbClr val="1E1E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rgbClr val="1E1E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    students {</a:t>
            </a:r>
            <a:endParaRPr sz="1050">
              <a:solidFill>
                <a:srgbClr val="1E1E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      name</a:t>
            </a:r>
            <a:endParaRPr sz="1050">
              <a:solidFill>
                <a:srgbClr val="1E1E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rgbClr val="1E1E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rgbClr val="1E1E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1E1E1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964" y="1906875"/>
            <a:ext cx="1471536" cy="26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9698" y="1969098"/>
            <a:ext cx="1949675" cy="2480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19"/>
          <p:cNvCxnSpPr/>
          <p:nvPr/>
        </p:nvCxnSpPr>
        <p:spPr>
          <a:xfrm>
            <a:off x="4151275" y="1619825"/>
            <a:ext cx="21300" cy="294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Numérique responsable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7650" y="575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Meilleure gestion des données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1619825"/>
            <a:ext cx="7688700" cy="27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Transfert uniquement des données utiles (moins de consommation de bande passante)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Réutilisabilité des données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73859"/>
            <a:ext cx="9144001" cy="3069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