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F2A12-C2EB-4896-B36B-D5F9423B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9699B3-3180-4CC1-9BEE-7CA1FC4D8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6FB2A1-ED2E-4593-A827-4D6ED92A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A32-054C-44A3-8DD1-E6FC2132E101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73E32A-5914-470E-96ED-AE8C008C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065AA3-9CD1-4C8B-BC56-32EB6E13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5B9-5F74-4BFE-96DA-4F2A4500D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90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0CC36-BBB2-4A89-85EC-14D78239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3952C4-D6D0-4424-85EF-2F0ABA47B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BB6D4-FCC9-4E5D-BA11-8BE7236C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A32-054C-44A3-8DD1-E6FC2132E101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797CE9-49D9-4902-86E1-AFD421BA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6ADA6-E465-47BA-98A6-AE1C9BC4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5B9-5F74-4BFE-96DA-4F2A4500D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3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068E26-1248-4778-9581-F1851AB13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BB61FB-B95D-43F9-A516-5C63B94F3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CC088-028E-45E2-82B4-46C45AA4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A32-054C-44A3-8DD1-E6FC2132E101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F5E4E-AD61-4F66-A3DA-73290389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1F701-23D5-469D-B7C5-40AC02E2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5B9-5F74-4BFE-96DA-4F2A4500D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16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C1B2D-9711-4473-BB3F-61B77938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AC82C-8376-4DA5-92F6-3891CDDD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6F6B4-FA5D-4981-8A26-13C5851F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A32-054C-44A3-8DD1-E6FC2132E101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C759FE-7A3B-4913-8620-C066CBD8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3FC84-569A-4D7A-A323-B0ADC7B2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5B9-5F74-4BFE-96DA-4F2A4500D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9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42FD2-9A99-450F-8B15-9DE6D6E4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184134-25F8-409F-B3B9-ED4505F01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1DB95-2CA7-4EF2-BBB7-82CCCB51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A32-054C-44A3-8DD1-E6FC2132E101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0F8018-F445-4BAB-8C36-120A9183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F45235-EA74-44BA-B6EE-190F5996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5B9-5F74-4BFE-96DA-4F2A4500D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96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76462-D775-419D-A7A1-47F0C0AB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27E62-309E-412F-A236-F80A8B554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7BDC2F-5F16-404F-8BBE-43880849B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F96077-27B6-4C8B-A2A7-994EA368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A32-054C-44A3-8DD1-E6FC2132E101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E19372-C1D3-4358-801D-E74D86A5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2690B8-76C7-4A65-8E5E-02E442B2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5B9-5F74-4BFE-96DA-4F2A4500D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10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50734-9AB0-4F72-9ECA-EA592B3E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BFFF48-1C1F-4C6D-A3F8-96216AD77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D0B2F9-408D-4DC8-8838-C254AFCE9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FE9326-7D27-4D29-961B-3E554BC0B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6D9A61-4941-4628-AC3E-63A47468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3431CC-2234-4733-8ADA-C6C53700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A32-054C-44A3-8DD1-E6FC2132E101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F8D70B-6BD3-43BD-A062-534C8F07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29C0D2-F68D-46BE-A0C4-DB7A4E88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5B9-5F74-4BFE-96DA-4F2A4500D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88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77B81-8AE9-43C0-A748-C662CD0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D43449-1894-46F0-AAA3-BBCBBB85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A32-054C-44A3-8DD1-E6FC2132E101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80F580-4ADD-44FC-BE3F-7AA90730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546E8F-DC37-41C8-AA26-AE57E420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5B9-5F74-4BFE-96DA-4F2A4500D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8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B800CD-7C33-4A06-BAD0-548E2D0C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A32-054C-44A3-8DD1-E6FC2132E101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7A2F53-C3F0-4B5D-8E4F-F76A6331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858DC-3F6C-49D5-A8C7-86A8D8C1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5B9-5F74-4BFE-96DA-4F2A4500D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56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70C8E-12DE-4EE7-B80B-8FA9793E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E32C1-7F9D-491A-8D36-EE9DB62D7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0E543D-5835-4130-B5E0-DEBFD1F66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B4CD8A-47E5-46F5-98E6-DE30B735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A32-054C-44A3-8DD1-E6FC2132E101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A72B44-E7A6-479B-A171-18219D09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4071EA-8A3E-4E78-B99B-BAB54A04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5B9-5F74-4BFE-96DA-4F2A4500D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18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5D947-EF1B-4CC2-A64B-E6FF435B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A9AE07-83A7-4F73-83B4-3A49EB3BF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BF5A31-1C90-4016-B490-BE85755C6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69E83-9D6E-4FF1-8F2F-AD418B60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A32-054C-44A3-8DD1-E6FC2132E101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61AE0A-452D-4243-A4F7-FA0E33D9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4CE2EE-5804-4AAE-9013-73194EDA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5B9-5F74-4BFE-96DA-4F2A4500D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2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07917-88FD-4E22-A0AB-78C47D1F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CBDB83-D024-4B74-9068-E520A28EE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D93E9B-7811-4B80-909D-87DE48A42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AA32-054C-44A3-8DD1-E6FC2132E101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19748-0DB4-4309-9D07-80D3A92E3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B9F9D-14E7-415B-BCC8-2454DF4F9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485B9-5F74-4BFE-96DA-4F2A4500D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52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780BF-38E4-4D2D-B4D1-8FA1A66C7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Нормированное пространство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597263-4FE0-4FE5-8A93-F52F992E9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12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805EA-6923-40F0-9104-31C7678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B414D0A-3386-4EE0-95D1-1FDBAB555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378" y="1844749"/>
            <a:ext cx="10803243" cy="31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20DC3-2B35-421A-BD37-BD31D851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1A0465E-424A-4D71-9F7C-2237B95A0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790" y="2178262"/>
            <a:ext cx="10904419" cy="35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A9A11-2F05-49A2-BEAB-BF5F2DB5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5FB7009-AB22-41CD-875D-ADF7C6299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146" y="2001930"/>
            <a:ext cx="9581707" cy="38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D16D8-E1C0-45F3-A5F2-397B89D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F461A6-AFF0-42D9-B83C-7A9D7C5EF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989" y="2913321"/>
            <a:ext cx="11354937" cy="22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7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B3BCE-B165-4A40-86C7-C59374B2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5DF1B1-E385-444B-8E43-CCCFF0DB0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11" y="2509284"/>
            <a:ext cx="11558384" cy="3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0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B6CFB-CC1F-44DD-A9D5-84FC2B9D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AEB91D1-3CF2-478C-B1B3-855CA335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339" y="2126511"/>
            <a:ext cx="9141322" cy="34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4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94EB8-4592-4385-BF3B-072A5F67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Определени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A75D1-67A1-456B-8D2A-ABA3828E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Пусть в линейном пространстве V определена функция, которая ставит в соответствие каждому вектору 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MJXc-TeX-main-R"/>
              </a:rPr>
              <a:t>⊂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MJXc-TeX-ams-R"/>
              </a:rPr>
              <a:t>V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вещественное число, называемое 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нормой вектора</a:t>
            </a:r>
            <a:r>
              <a:rPr lang="en-US" sz="2400" b="1" i="0" baseline="30000" dirty="0">
                <a:solidFill>
                  <a:srgbClr val="2B73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: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‖X‖; при этом функция подчиняется аксиомам: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080C51-F149-416C-A4F0-46640CB3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28" y="2835853"/>
            <a:ext cx="9556344" cy="2894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5BB02-1ACF-40AD-9699-ADB8A3847D8C}"/>
              </a:ext>
            </a:extLst>
          </p:cNvPr>
          <p:cNvSpPr txBox="1"/>
          <p:nvPr/>
        </p:nvSpPr>
        <p:spPr>
          <a:xfrm>
            <a:off x="838200" y="5732652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Пространство 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MJXc-TeX-ams-R"/>
              </a:rPr>
              <a:t>V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с введенной в нем нормой называется 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нормированным (линейным) пространством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678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72C70-655A-4412-B2FE-5C4282B3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F082E-F6C2-4083-9FF6-E0CBD27D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CAC255-A4DE-4B2F-99EA-C3FEFF46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93" y="2638720"/>
            <a:ext cx="10296813" cy="27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1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B7816-2704-4FC1-867D-A9113C25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D098DD4-278B-4BB8-BBC1-19A4B9308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990" y="1850065"/>
            <a:ext cx="10397408" cy="43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5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DB9C7-1932-4D88-AA7A-8A8E135D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1AC9556-3FCA-4F14-BB84-778F8B606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146" y="2048575"/>
            <a:ext cx="10457654" cy="33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9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37378-2C29-4D60-A823-1BC0D682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850A4D3-30F5-4B0E-8181-EF9035BCC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1244"/>
            <a:ext cx="10610609" cy="39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5D84F-FB38-447F-960C-B6E5AABA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Теорема. Во всяком векторном пространстве существует ортонормированный базис.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A0E34AF-3300-4CAE-9026-6A87CC9B6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8520"/>
            <a:ext cx="10618079" cy="32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1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8301D-8739-4DD7-A291-F7EFE367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D69F423-4473-4765-B54D-A91E75DC7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860" y="2412602"/>
            <a:ext cx="10485940" cy="24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8A1FB-2D35-4B87-B348-A838EF5C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2149317-EDDB-4141-ABEB-E6755960C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170" y="2424380"/>
            <a:ext cx="10869659" cy="20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49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61</Words>
  <Application>Microsoft Office PowerPoint</Application>
  <PresentationFormat>Широкоэкранный</PresentationFormat>
  <Paragraphs>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MJXc-TeX-ams-R</vt:lpstr>
      <vt:lpstr>MJXc-TeX-main-R</vt:lpstr>
      <vt:lpstr>MJXc-TeX-math-I</vt:lpstr>
      <vt:lpstr>Тема Office</vt:lpstr>
      <vt:lpstr>Нормированное пространство</vt:lpstr>
      <vt:lpstr>Определение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Теорема. Во всяком векторном пространстве существует ортонормированный базис.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Нормированное пространство</dc:title>
  <dc:creator>Марков Роман Владимирович</dc:creator>
  <cp:lastModifiedBy>Марков Роман Владимирович</cp:lastModifiedBy>
  <cp:revision>1</cp:revision>
  <dcterms:created xsi:type="dcterms:W3CDTF">2022-09-22T11:36:57Z</dcterms:created>
  <dcterms:modified xsi:type="dcterms:W3CDTF">2022-09-22T12:24:36Z</dcterms:modified>
</cp:coreProperties>
</file>