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77333" autoAdjust="0"/>
  </p:normalViewPr>
  <p:slideViewPr>
    <p:cSldViewPr snapToGrid="0">
      <p:cViewPr varScale="1">
        <p:scale>
          <a:sx n="66" d="100"/>
          <a:sy n="66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C83FB-0774-4AA2-A52D-54B412872286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40A01-A5E0-49A1-943F-87E7EA96A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48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Стр</a:t>
            </a:r>
            <a:r>
              <a:rPr lang="ru-RU" dirty="0"/>
              <a:t> 4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40A01-A5E0-49A1-943F-87E7EA96A73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900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Стр</a:t>
            </a:r>
            <a:r>
              <a:rPr lang="ru-RU" dirty="0"/>
              <a:t> 34,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40A01-A5E0-49A1-943F-87E7EA96A73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983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Стр</a:t>
            </a:r>
            <a:r>
              <a:rPr lang="ru-RU"/>
              <a:t> 41, 42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40A01-A5E0-49A1-943F-87E7EA96A73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32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Стр</a:t>
            </a:r>
            <a:r>
              <a:rPr lang="ru-RU" dirty="0"/>
              <a:t> 4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40A01-A5E0-49A1-943F-87E7EA96A73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1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Стр</a:t>
            </a:r>
            <a:r>
              <a:rPr lang="ru-RU" dirty="0"/>
              <a:t> 8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40A01-A5E0-49A1-943F-87E7EA96A73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835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Стр</a:t>
            </a:r>
            <a:r>
              <a:rPr lang="ru-RU" dirty="0"/>
              <a:t> 10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40A01-A5E0-49A1-943F-87E7EA96A73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505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Стр</a:t>
            </a:r>
            <a:r>
              <a:rPr lang="ru-RU" dirty="0"/>
              <a:t> 10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40A01-A5E0-49A1-943F-87E7EA96A73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249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Стр</a:t>
            </a:r>
            <a:r>
              <a:rPr lang="ru-RU" dirty="0"/>
              <a:t> 13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40A01-A5E0-49A1-943F-87E7EA96A73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834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Стр</a:t>
            </a:r>
            <a:r>
              <a:rPr lang="ru-RU" dirty="0"/>
              <a:t> 14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40A01-A5E0-49A1-943F-87E7EA96A73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601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Стр</a:t>
            </a:r>
            <a:r>
              <a:rPr lang="ru-RU" dirty="0"/>
              <a:t> 15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40A01-A5E0-49A1-943F-87E7EA96A73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540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Стр</a:t>
            </a:r>
            <a:r>
              <a:rPr lang="ru-RU" dirty="0"/>
              <a:t> 25, 27, 28,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40A01-A5E0-49A1-943F-87E7EA96A73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63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C10F3-B027-4538-A993-F054C57D2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EAE626-AEAA-4C2F-B74A-EE51C1DF1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7EC9FB-065B-4CA9-985E-0422D0B9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E571-A935-4633-9060-57D35C2D8097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744E2A-7CC6-489D-AD19-CF1B6C5E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E9CB9-8DE0-40CF-AA9A-2FFA43A3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8452-B472-4FA8-A8C1-A64529B7E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49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4494A-DB4B-4C32-BD44-8FDEE72A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477D5D-7BDC-4E97-A408-839AC82E9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528D74-8D2E-43F7-91CE-2E355C50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E571-A935-4633-9060-57D35C2D8097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EDDE09-F5A3-4459-AFE1-E5E852C0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8224B9-857D-4E1A-B02B-70E51086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8452-B472-4FA8-A8C1-A64529B7E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41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79BDA9-ABF2-44F1-93E1-2CDDCE708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D7F229-C409-4EDB-A489-0ED540ABE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C8339C-B72F-4EAA-AD97-B5FC6DB4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E571-A935-4633-9060-57D35C2D8097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E2C4E8-6A4E-42BC-848B-AD7DCC7C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3A1203-AEAB-4C3A-881C-C8E93870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8452-B472-4FA8-A8C1-A64529B7E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81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3DF6C-3B9B-43E5-9000-1DB8FAA3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78752B-00B9-4ED3-ABB0-AE770CD01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9001B7-89CC-4F00-AE84-8E464E6A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E571-A935-4633-9060-57D35C2D8097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D8D5D6-C1A9-4EFB-B7B1-5C85823D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5C5516-2919-4535-9ABF-03258B8C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8452-B472-4FA8-A8C1-A64529B7E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97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0E3F9-8B4D-4651-A50C-36B21A51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C7DE31-AD42-4186-B722-51E7EBC9B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39A75E-7955-4E87-8E24-C7807F7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E571-A935-4633-9060-57D35C2D8097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051BC0-9BB3-4FDB-8914-5E6A3C1F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8E6DAA-2155-42E0-80BA-6B05B3EE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8452-B472-4FA8-A8C1-A64529B7E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8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5E6E03-3A2C-4FAA-96BF-804600BD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FDEA1C-028F-4B3F-8153-985751E89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2D9C7B-DDDB-4946-8AA7-778D65A6C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315479-C7E1-4608-AC43-81804405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E571-A935-4633-9060-57D35C2D8097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A2423B-FF6D-46EA-AA3A-9051A2AD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FC1A51-C3A6-4160-9FD9-0541488B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8452-B472-4FA8-A8C1-A64529B7E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21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4D05B-0A39-4430-8085-89B2E2E3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299EE5-F0B7-4294-B6D0-3711FA59A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3C3890-D947-4B55-99C4-AEC756CDA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797702-A81D-4D2A-A8A6-231F10A97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ADA79B-3844-41F9-9E15-3878A6E9C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7AC0-3FF1-4038-BC0A-B4FC0240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E571-A935-4633-9060-57D35C2D8097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A3131A-DED4-48B8-B00A-C4E0AF83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0673A9C-368F-448D-8218-65B2325D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8452-B472-4FA8-A8C1-A64529B7E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14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F6FB0-C6A3-48A6-B661-4DF18663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05C796-7EA7-4BE6-AEF2-EBDDBA63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E571-A935-4633-9060-57D35C2D8097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509A4B-2600-410D-B2D9-645D8E10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DC0B8F-66A7-4C23-8ACE-3418CBC4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8452-B472-4FA8-A8C1-A64529B7E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60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1EAE66-CBC4-4E66-9FAD-55519C97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E571-A935-4633-9060-57D35C2D8097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3A0E655-F70C-4246-A240-8DC3B3EC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F28CCD-E5ED-443B-8349-F5B31D4E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8452-B472-4FA8-A8C1-A64529B7E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1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9A248D-6C28-40E9-829C-09687990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005A48-50CF-4EAB-95E2-9771F8FBE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9BB515-AC8C-403C-95B1-7DE799E25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2AB8BB-1DFD-403A-8984-7611B1A4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E571-A935-4633-9060-57D35C2D8097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0EC5E-C196-476A-849B-E13A36FD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9278CD-275F-4F20-ACF6-E32F42AB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8452-B472-4FA8-A8C1-A64529B7E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28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07303-0297-4FFA-BC1B-F44C2B22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0320D74-7FA4-46EA-B352-150CE32BF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7FE9AC-0E64-4A7E-B913-034FA70D7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A77AC0-5B41-4696-93FC-466E9300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E571-A935-4633-9060-57D35C2D8097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17D7D8-7DDA-4752-9652-C066A43B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A43BC0-4E41-4E3F-AB93-051F568E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8452-B472-4FA8-A8C1-A64529B7E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53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9D7E6-0874-48E9-9232-EDD27A65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C0B1DA-70B0-4245-81FC-0F51538A4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F86DB4-E4C4-4B05-B6F8-D9C0FE2DB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E571-A935-4633-9060-57D35C2D8097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5A207C-B30E-44E9-A345-E91D2272E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6E2585-DB4A-4ED6-9FBA-B70515C85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88452-B472-4FA8-A8C1-A64529B7E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8C587-4B86-4826-856D-A745E2676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Подпространства ЛВП</a:t>
            </a:r>
            <a:br>
              <a:rPr lang="ru-RU" dirty="0"/>
            </a:br>
            <a:r>
              <a:rPr lang="ru-RU" dirty="0"/>
              <a:t>Линейные операторы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29D798-7367-4FD0-A334-BB1B49783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181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B3A0B-E8E0-42A5-8396-498BF7E0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ЛИНЕЙНЫЕ ОПЕРАТОРЫ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93FD00F-A979-4854-9C52-F5C05AAE3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9808" y="1690688"/>
            <a:ext cx="10292383" cy="38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9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F4858-A8A2-4516-8052-7CE0614B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E9E18C0-0606-41F2-9C35-147A21043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6130" y="365125"/>
            <a:ext cx="9839739" cy="37467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E1CB78-671B-4A53-92B4-E7F0A6D11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130" y="4491865"/>
            <a:ext cx="9839739" cy="125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53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1F79A-F321-4B40-A7F4-B34535D8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3CAAB26-4A63-4B3F-8233-27C13D74E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3103" y="1782819"/>
            <a:ext cx="10285793" cy="32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0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5634D-2D10-47FC-A394-71F506B4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линейного пространства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9888F40-B099-4C54-9FDC-B465432E6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8319" y="1620596"/>
            <a:ext cx="9275362" cy="361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5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9B33C-D20D-43C9-A2D2-17E77892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E52B54-37F6-4A6B-9EFC-DFCE66B2F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ru-RU" dirty="0"/>
              <a:t>Множество V называется линейным векторным пространством (ЛВП) над полем Р, для элементов которого определены операции сложения, умножения на число и выполняются аксиомы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B6EC19-8804-49A0-AFB9-6FD5A3963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401" y="2029859"/>
            <a:ext cx="7819197" cy="44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2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D0FB3-8B06-4FEF-8D6D-B0A6A8B9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3C5DE1-9038-4B4D-9AC6-8AF15B401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104"/>
            <a:ext cx="10515600" cy="5540859"/>
          </a:xfrm>
        </p:spPr>
        <p:txBody>
          <a:bodyPr>
            <a:normAutofit/>
          </a:bodyPr>
          <a:lstStyle/>
          <a:p>
            <a:r>
              <a:rPr lang="ru-RU" dirty="0"/>
              <a:t>V называется </a:t>
            </a:r>
            <a:r>
              <a:rPr lang="ru-RU" b="1" dirty="0"/>
              <a:t>бесконечномерным</a:t>
            </a:r>
            <a:r>
              <a:rPr lang="ru-RU" dirty="0"/>
              <a:t>, если для любого натурального m в V существует хотя бы одна линейно независимая система из m векторов. </a:t>
            </a:r>
          </a:p>
          <a:p>
            <a:r>
              <a:rPr lang="ru-RU" dirty="0"/>
              <a:t>V называется </a:t>
            </a:r>
            <a:r>
              <a:rPr lang="ru-RU" b="1" dirty="0"/>
              <a:t>конечномерным</a:t>
            </a:r>
            <a:r>
              <a:rPr lang="ru-RU" dirty="0"/>
              <a:t>, если существует такое натуральное n , что любая система векторов из V, содержащая      n +1 или более элементов, линейно зависима. </a:t>
            </a:r>
          </a:p>
          <a:p>
            <a:r>
              <a:rPr lang="ru-RU" dirty="0"/>
              <a:t>Размерность конечномерного V - натуральное число n , которое равно максимальному числу линейно независимых векторов V.</a:t>
            </a:r>
          </a:p>
          <a:p>
            <a:r>
              <a:rPr lang="ru-RU" dirty="0"/>
              <a:t> Размерность V обозначают </a:t>
            </a:r>
            <a:r>
              <a:rPr lang="ru-RU" dirty="0" err="1"/>
              <a:t>dim</a:t>
            </a:r>
            <a:r>
              <a:rPr lang="ru-RU" dirty="0"/>
              <a:t> V . Если V бесконечномерное, то </a:t>
            </a:r>
            <a:r>
              <a:rPr lang="ru-RU" dirty="0" err="1"/>
              <a:t>dim</a:t>
            </a:r>
            <a:r>
              <a:rPr lang="ru-RU" dirty="0"/>
              <a:t> V = ∞. Если V = {0}, то </a:t>
            </a:r>
            <a:r>
              <a:rPr lang="ru-RU" dirty="0" err="1"/>
              <a:t>dim</a:t>
            </a:r>
            <a:r>
              <a:rPr lang="ru-RU" dirty="0"/>
              <a:t> V = 0.</a:t>
            </a:r>
          </a:p>
        </p:txBody>
      </p:sp>
    </p:spTree>
    <p:extLst>
      <p:ext uri="{BB962C8B-B14F-4D97-AF65-F5344CB8AC3E}">
        <p14:creationId xmlns:p14="http://schemas.microsoft.com/office/powerpoint/2010/main" val="249584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28A25-3AC9-49BC-A74C-DBD4D563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74C3541-16C4-4CDD-9E9B-CBD0E3916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7140" y="2058872"/>
            <a:ext cx="9337719" cy="274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7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04988-3514-4FD9-96BF-A1D0B665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F543B39-6B5D-4604-A5B4-B0FD6B449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7237" y="1690688"/>
            <a:ext cx="9477526" cy="408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0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5E585D-C322-43DE-9EFC-7531B440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718C4A5-C158-4E0C-87E5-F20492040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6379" y="1690688"/>
            <a:ext cx="9439242" cy="38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6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3958E-809D-4D96-9EE9-C9A7BEE3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B8D965C-21F4-41B8-9D7B-BB6BFE477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9888" y="2174927"/>
            <a:ext cx="9612224" cy="250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6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13B8A-7482-40AE-A95E-D4C9A735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33610EC-3499-4F47-A3E3-268EBB217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0834" y="1858619"/>
            <a:ext cx="9830331" cy="86280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2E5CC3-1913-4C6A-823C-319D51D07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834" y="3055488"/>
            <a:ext cx="9830330" cy="320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196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176</Words>
  <Application>Microsoft Office PowerPoint</Application>
  <PresentationFormat>Широкоэкранный</PresentationFormat>
  <Paragraphs>33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Подпространства ЛВП Линейные операторы</vt:lpstr>
      <vt:lpstr>Определение линейного пространства</vt:lpstr>
      <vt:lpstr> </vt:lpstr>
      <vt:lpstr> 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ЛИНЕЙНЫЕ ОПЕРАТОРЫ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Подпространства ЛВП Линейные операторы</dc:title>
  <dc:creator>Марков Роман Владимирович</dc:creator>
  <cp:lastModifiedBy>Марков Роман Владимирович</cp:lastModifiedBy>
  <cp:revision>2</cp:revision>
  <dcterms:created xsi:type="dcterms:W3CDTF">2022-09-12T20:49:53Z</dcterms:created>
  <dcterms:modified xsi:type="dcterms:W3CDTF">2022-09-13T13:43:36Z</dcterms:modified>
</cp:coreProperties>
</file>