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4" r:id="rId11"/>
    <p:sldId id="267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2A669E1-76DC-47AD-A70C-81D790FDD2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8FA63E-72D4-4757-9CEE-A2C3E2D4E6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1F5EB-EA27-470C-A2AD-B753FE550E6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11BF4C-643C-4C2E-810C-94E17E386D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92F5FD-C5CA-49C6-8ED8-CD432DEBE1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2021-C441-436C-96BE-F2DF86FBF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445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E3667-0AAD-40D9-914C-FF3FB686C3AF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23AD-73B5-4318-A01E-6366EE5F6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23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DB370-9A12-4C54-8668-33B885359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0716DF-8898-49A9-97E8-C52327C1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DD207-54CD-4423-A43E-EB44F4F2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4D3F-2BD6-44E4-AFD6-76EB981A8037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CBD9A-E3DB-4F26-B5CC-378BDC9E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388A0-E69B-4BA0-8F94-2844D8E1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3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20FCB-9924-4767-89B3-CA70744D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06C168-8629-4CDD-B478-5F4A3ED03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27E7A-1B39-4D2A-A8DE-6BDE8C63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9289-A9BB-4BD0-A8BD-62F969D744EB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D98F5-C168-482E-8BC5-F5F7CB04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2E534-1D55-410F-A2DB-860AE4B0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13F69E-3B83-4D0A-A9E4-D38182AC7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D860C-C0D9-4299-92EC-31FC6D24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BCCDF-F3F2-47B3-998F-FA40F93E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88BF-F18D-46CA-B356-8CBE6C88E565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D4DB3-8E48-4164-B6E8-D5639289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2E290-B525-4A14-84F8-5FFF0B4E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2A3A0-0CD0-4214-A6A5-5C37142A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24C76-F0E6-4BBA-B53D-3F22B228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A5962-E797-43BB-A771-8946EC56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867A-A220-4BF4-9689-7648A99170E0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8B126-76C1-4000-99F7-FBD433E1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654A7-5978-4799-AB3F-61D1A275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2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CE0F6-4A8B-465E-9822-626CC994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2BF90-9FDA-42CE-9833-37947A67A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90446-C7E5-4804-8C70-5188CB0E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7338-8695-490F-AC20-14613E4F4360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79793-06ED-4B01-ADB4-5FBDF904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E5C51-E934-40F8-89C0-0517ED63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658E2-9DFA-49CA-A8A1-6E3998FA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EC1DA-208C-4173-A430-E5F51FDF0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0B302-C4FE-40B6-AFFB-62D0A0900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E4945-B686-4F1E-B277-FEAACFFE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FEE3-22E5-425F-8E48-28EAD117F3E1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B607F-5797-45F2-89D0-D38A0354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4F5C4-4370-41C8-977D-E60561E4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D83B6-808B-413D-8288-DB72CDBF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3C309-F68C-4D08-82FB-BB9AD05C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201AB1-44FF-4CD8-A811-E9559295F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26C401-F766-4651-B8B1-BA15996D0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EC091-47F0-43BB-A664-F1E74555D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A5F8DE-7BB7-4660-8FDB-453B899C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6772-A300-4BD5-80DB-49CC6E9D5634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32AF1C-52B9-4D85-B4D2-73EE4DAB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1A97C7-1993-43A0-B6E5-AA86AF06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7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55472-C3A0-450F-B544-572ABAB3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317D86-5E02-4C89-AFBB-AC1C180D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EBFD-B53E-48F0-8BF7-0AF279002157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310991-E060-4008-B24D-3EC1D34F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5F4ABB-A969-4FD0-8860-1E9DD7E2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CFE629-5297-4B9F-A13C-6AB283B6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7532-81E0-46F5-9975-7CBEDA832747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BF7D94-C608-4EC3-88E3-E7CBDC51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3013EA-EC08-48CC-83E7-2FCB3DB1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FD8A9-6144-4587-B762-67E454E5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7B1E8-7401-4E77-A3CD-9CC0D44E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4961E-7BD9-49EC-ABF2-8A69B94B7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C92556-3E70-4A47-8B08-A84C3C9B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C775-C05B-4EA2-8BCF-5F49B67F20E7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C7F81-32CA-40FB-8D89-F21719FE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4F88D-C325-4872-867B-E0FCA5C7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7AFD3-02A7-4F0D-B032-B08324DD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40D16C-6817-43A8-80E6-1B7F2A4AD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DCE452-A920-42F3-84B7-FB91FBA53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751F8-6BD1-457B-8F3F-711AEF73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7279-D21B-4C3A-B9DC-F81DE774C480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98A9FE-C62B-4A2B-8EF7-650CB07D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AD6BC-21D7-4EE6-AF0D-325B700B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7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87FE56-01A9-418E-9A43-9F540501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E8FB7-95A8-44A5-9288-0A160AD03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C2926-C366-482F-919D-294594D0D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3BDB8-E316-4C17-BD1D-F9ACAB3CD23C}" type="datetime1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144E2-7949-436A-A0C5-F986D3365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1B95B-5163-4A99-BD49-8E33D12D4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B44CB-29A9-45A6-8B5F-0861EAC51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4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83A405-56E8-4D57-A191-D32CC3112DE4}"/>
              </a:ext>
            </a:extLst>
          </p:cNvPr>
          <p:cNvSpPr txBox="1"/>
          <p:nvPr/>
        </p:nvSpPr>
        <p:spPr>
          <a:xfrm>
            <a:off x="4276072" y="1752846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2021-2022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47FB88-9499-4E1E-A76E-3397390DDEF9}"/>
              </a:ext>
            </a:extLst>
          </p:cNvPr>
          <p:cNvSpPr txBox="1"/>
          <p:nvPr/>
        </p:nvSpPr>
        <p:spPr>
          <a:xfrm>
            <a:off x="1705987" y="2598003"/>
            <a:ext cx="878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计算概论（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236871-30D0-442B-84B1-F1B6F73DB0C9}"/>
              </a:ext>
            </a:extLst>
          </p:cNvPr>
          <p:cNvSpPr txBox="1"/>
          <p:nvPr/>
        </p:nvSpPr>
        <p:spPr>
          <a:xfrm>
            <a:off x="3228510" y="3904825"/>
            <a:ext cx="573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上机课（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D6DDBC9-4EB6-4EC5-983E-CA2C10D9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87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EA768-AE34-4A9E-8FC3-8C4202B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C8BE0-4248-4DA6-9143-EC1FFAAFAE9A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6AC20-81D0-4C64-9EAA-BA161D297DEB}"/>
              </a:ext>
            </a:extLst>
          </p:cNvPr>
          <p:cNvSpPr txBox="1"/>
          <p:nvPr/>
        </p:nvSpPr>
        <p:spPr>
          <a:xfrm>
            <a:off x="1705992" y="2090172"/>
            <a:ext cx="8780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搜索问题：一个很大的状态空间，试图寻找到满足某些要求的状态。它就像一棵“树”。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搜索问题的要素：搜索完整、可回溯。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“搜索完整”保证了不会遗漏；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“可回溯”保证了不会影响系统后续的搜索。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13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EA768-AE34-4A9E-8FC3-8C4202B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C8BE0-4248-4DA6-9143-EC1FFAAFAE9A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86AC20-81D0-4C64-9EAA-BA161D297DEB}"/>
                  </a:ext>
                </a:extLst>
              </p:cNvPr>
              <p:cNvSpPr txBox="1"/>
              <p:nvPr/>
            </p:nvSpPr>
            <p:spPr>
              <a:xfrm>
                <a:off x="1705992" y="1351508"/>
                <a:ext cx="878001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例：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给出所有长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20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的数字序列，要求序列的每一位上的数的和为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100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状态空间规模为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</a:p>
              <a:p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解决思路：依次给出每一位置的数字，直到达到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20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的长度。若求和是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100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则成功找到一个解并返回，否则直接返回。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这种“搜到底”的搜索，即是“</a:t>
                </a:r>
                <a:r>
                  <a:rPr lang="zh-CN" altLang="en-US" sz="2400" u="sng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深度优先搜索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”。顾名思义，它沿着搜索树走到底之后再返回。它解决的问题类型是“要求全部解”。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86AC20-81D0-4C64-9EAA-BA161D29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992" y="1351508"/>
                <a:ext cx="8780016" cy="4154984"/>
              </a:xfrm>
              <a:prstGeom prst="rect">
                <a:avLst/>
              </a:prstGeom>
              <a:blipFill>
                <a:blip r:embed="rId2"/>
                <a:stretch>
                  <a:fillRect l="-1111" t="-1175" r="-1042" b="-2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68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EA768-AE34-4A9E-8FC3-8C4202B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C8BE0-4248-4DA6-9143-EC1FFAAFAE9A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6AC20-81D0-4C64-9EAA-BA161D297DEB}"/>
              </a:ext>
            </a:extLst>
          </p:cNvPr>
          <p:cNvSpPr txBox="1"/>
          <p:nvPr/>
        </p:nvSpPr>
        <p:spPr>
          <a:xfrm>
            <a:off x="1705992" y="982176"/>
            <a:ext cx="8780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经典问题：八皇后问题。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现试图往国际象棋棋盘（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）上放置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个互不可吃的皇后棋子（不可共上下、共左右、共对角线），共有多少种可能的方案？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按行标顺序，在可以放置棋子的位置放下棋，直到八行全部摆满或者某一行任何位置都无法放棋。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搜索到底之后撤回最后一颗放下的棋子，枚举其余可能的位置。枚举完全部最后一颗可放位置之后撤回倒数第二颗继续枚举。直到所有行全部枚举完。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枚举全部位置：搜索完整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撤回棋子：回溯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43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EA768-AE34-4A9E-8FC3-8C4202B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C8BE0-4248-4DA6-9143-EC1FFAAFAE9A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6AC20-81D0-4C64-9EAA-BA161D297DEB}"/>
              </a:ext>
            </a:extLst>
          </p:cNvPr>
          <p:cNvSpPr txBox="1"/>
          <p:nvPr/>
        </p:nvSpPr>
        <p:spPr>
          <a:xfrm>
            <a:off x="1705992" y="483761"/>
            <a:ext cx="878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第七周作业第三题即是一个标准的深度优先搜索问题。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C0935B-8B68-4407-9B62-5232FA74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11" y="945426"/>
            <a:ext cx="6327378" cy="58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8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EA768-AE34-4A9E-8FC3-8C4202B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C8BE0-4248-4DA6-9143-EC1FFAAFAE9A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6AC20-81D0-4C64-9EAA-BA161D297DEB}"/>
              </a:ext>
            </a:extLst>
          </p:cNvPr>
          <p:cNvSpPr txBox="1"/>
          <p:nvPr/>
        </p:nvSpPr>
        <p:spPr>
          <a:xfrm>
            <a:off x="1705992" y="982176"/>
            <a:ext cx="8780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给定一个迷宫及出入口，要求每步只能往上下左右方向移动一格，要求最短的路径。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解决思路：从入口开始，找到当前一步能去到的每一个格子，将它们存储起来并标记为“已去到”。随后枚举这些“已去到”的格子，再寻找第二步能去到且尚未去到的每一个格子。直到首次达到终点。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这种“走完当下”的搜索，即是“</a:t>
            </a:r>
            <a:r>
              <a:rPr lang="zh-CN" altLang="en-US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宽度优先搜索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”。顾名思义，它遍历搜索树当前的每一个子节点，优先遍历完这一层的全部节点之后，进入下一层。它解决的问题类型是“要求最优解”。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85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047FB88-9499-4E1E-A76E-3397390DDEF9}"/>
              </a:ext>
            </a:extLst>
          </p:cNvPr>
          <p:cNvSpPr txBox="1"/>
          <p:nvPr/>
        </p:nvSpPr>
        <p:spPr>
          <a:xfrm>
            <a:off x="1705992" y="2228671"/>
            <a:ext cx="878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思路：分治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应用：搜索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EA768-AE34-4A9E-8FC3-8C4202B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F4E413-9ADD-4E67-BC69-C962300906D0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9381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EA768-AE34-4A9E-8FC3-8C4202B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C8BE0-4248-4DA6-9143-EC1FFAAFAE9A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6AC20-81D0-4C64-9EAA-BA161D297DEB}"/>
              </a:ext>
            </a:extLst>
          </p:cNvPr>
          <p:cNvSpPr txBox="1"/>
          <p:nvPr/>
        </p:nvSpPr>
        <p:spPr>
          <a:xfrm>
            <a:off x="1705992" y="2090172"/>
            <a:ext cx="8780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所谓递归，就是利用问题的自相似性，把复杂的大问题转化为简单的小问题的过程。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“复杂问题简单化”。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递归算法设计的难点在于找到问题与它的子问题之间的关联方案。只需要找到了这个，问题自然解决。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42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EA768-AE34-4A9E-8FC3-8C4202B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C8BE0-4248-4DA6-9143-EC1FFAAFAE9A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6AC20-81D0-4C64-9EAA-BA161D297DEB}"/>
              </a:ext>
            </a:extLst>
          </p:cNvPr>
          <p:cNvSpPr txBox="1"/>
          <p:nvPr/>
        </p:nvSpPr>
        <p:spPr>
          <a:xfrm>
            <a:off x="1705992" y="2644170"/>
            <a:ext cx="8780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递归的必要因素包括哪些？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--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母问题与子问题之间的关联方式。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--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递归的出口。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44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EA768-AE34-4A9E-8FC3-8C4202B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C8BE0-4248-4DA6-9143-EC1FFAAFAE9A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6AC20-81D0-4C64-9EAA-BA161D297DEB}"/>
              </a:ext>
            </a:extLst>
          </p:cNvPr>
          <p:cNvSpPr txBox="1"/>
          <p:nvPr/>
        </p:nvSpPr>
        <p:spPr>
          <a:xfrm>
            <a:off x="1705992" y="1273427"/>
            <a:ext cx="8780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递归的具体使用场景有很多。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可以把一个大问题一次分解为多个子问题，在每个子问题上继续应用本算法，再把每个子问题的结果合并。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这种思路叫做“分治”。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从应用角度：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可以选择按一条路径先递归到底再逐层返回，这种应用叫做“深度优先搜索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可以把当前层能去到的下一层递归节点全部遍历，再对下一层进行同样操作，这种应用叫“宽度优先搜索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85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047FB88-9499-4E1E-A76E-3397390DDEF9}"/>
              </a:ext>
            </a:extLst>
          </p:cNvPr>
          <p:cNvSpPr txBox="1"/>
          <p:nvPr/>
        </p:nvSpPr>
        <p:spPr>
          <a:xfrm>
            <a:off x="1705992" y="2228671"/>
            <a:ext cx="878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思路：分治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应用：搜索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EA768-AE34-4A9E-8FC3-8C4202B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F4E413-9ADD-4E67-BC69-C962300906D0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</a:p>
        </p:txBody>
      </p:sp>
    </p:spTree>
    <p:extLst>
      <p:ext uri="{BB962C8B-B14F-4D97-AF65-F5344CB8AC3E}">
        <p14:creationId xmlns:p14="http://schemas.microsoft.com/office/powerpoint/2010/main" val="306673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EA768-AE34-4A9E-8FC3-8C4202B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C8BE0-4248-4DA6-9143-EC1FFAAFAE9A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86AC20-81D0-4C64-9EAA-BA161D297DEB}"/>
                  </a:ext>
                </a:extLst>
              </p:cNvPr>
              <p:cNvSpPr txBox="1"/>
              <p:nvPr/>
            </p:nvSpPr>
            <p:spPr>
              <a:xfrm>
                <a:off x="1705992" y="1905506"/>
                <a:ext cx="878001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经典问题：大数列排序。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对一个长序列排序，能有什么方法？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选择排序、冒泡排序：时间代价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级别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对于长序列来说，这样的时间代价是灾难性的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有没有更快一点的方法？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86AC20-81D0-4C64-9EAA-BA161D297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992" y="1905506"/>
                <a:ext cx="8780016" cy="3046988"/>
              </a:xfrm>
              <a:prstGeom prst="rect">
                <a:avLst/>
              </a:prstGeom>
              <a:blipFill>
                <a:blip r:embed="rId2"/>
                <a:stretch>
                  <a:fillRect l="-1111" t="-1603" b="-3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3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EA768-AE34-4A9E-8FC3-8C4202B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C8BE0-4248-4DA6-9143-EC1FFAAFAE9A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6AC20-81D0-4C64-9EAA-BA161D297DEB}"/>
              </a:ext>
            </a:extLst>
          </p:cNvPr>
          <p:cNvSpPr txBox="1"/>
          <p:nvPr/>
        </p:nvSpPr>
        <p:spPr>
          <a:xfrm>
            <a:off x="1705991" y="760287"/>
            <a:ext cx="878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对于一个长序列，先对它的两个子序列进行排序，再将排序后的两个子序列进行合并，得到有序的长序列。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https://images2015.cnblogs.com/blog/1024555/201612/1024555-20161218163120151-452283750.png">
            <a:extLst>
              <a:ext uri="{FF2B5EF4-FFF2-40B4-BE49-F238E27FC236}">
                <a16:creationId xmlns:a16="http://schemas.microsoft.com/office/drawing/2014/main" id="{6DEBF560-E195-4C56-9749-435DE1FD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661" y="1591284"/>
            <a:ext cx="5656676" cy="43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E90422-7AEF-438F-856C-C5108FAE3485}"/>
              </a:ext>
            </a:extLst>
          </p:cNvPr>
          <p:cNvSpPr txBox="1"/>
          <p:nvPr/>
        </p:nvSpPr>
        <p:spPr>
          <a:xfrm>
            <a:off x="1705991" y="5682214"/>
            <a:ext cx="878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该排序算法称为“归并排序”。它的时间代价是什么级别？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（还有哪些优秀的排序算法？）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57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047FB88-9499-4E1E-A76E-3397390DDEF9}"/>
              </a:ext>
            </a:extLst>
          </p:cNvPr>
          <p:cNvSpPr txBox="1"/>
          <p:nvPr/>
        </p:nvSpPr>
        <p:spPr>
          <a:xfrm>
            <a:off x="1705992" y="2228671"/>
            <a:ext cx="878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思路：分治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应用：搜索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EA768-AE34-4A9E-8FC3-8C4202B8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44CB-29A9-45A6-8B5F-0861EAC511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F4E413-9ADD-4E67-BC69-C962300906D0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递归扩展</a:t>
            </a:r>
          </a:p>
        </p:txBody>
      </p:sp>
    </p:spTree>
    <p:extLst>
      <p:ext uri="{BB962C8B-B14F-4D97-AF65-F5344CB8AC3E}">
        <p14:creationId xmlns:p14="http://schemas.microsoft.com/office/powerpoint/2010/main" val="105726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819</Words>
  <Application>Microsoft Office PowerPoint</Application>
  <PresentationFormat>宽屏</PresentationFormat>
  <Paragraphs>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real pasu</dc:creator>
  <cp:lastModifiedBy>real pasu</cp:lastModifiedBy>
  <cp:revision>6</cp:revision>
  <dcterms:created xsi:type="dcterms:W3CDTF">2021-11-03T12:03:41Z</dcterms:created>
  <dcterms:modified xsi:type="dcterms:W3CDTF">2021-11-03T14:55:17Z</dcterms:modified>
</cp:coreProperties>
</file>