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上面代码在pycharm中是可以正常运行的，但是结果是错误的，语法上是对的，但逻辑是有问题，比较难dubug的bug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openjudge对输出的要求是严格的，一个空格都不能多，presentation error主要是输出的问题，如上例就是多输出了一个空格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这个问题主要是有两个字符串，但我们只用了一个变量接收，导致了compile error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原本的输入只有一个，我们调用了两个输入，openjudge一直在等输入，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第一次上机练习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第一次上机练习</a:t>
            </a:r>
          </a:p>
        </p:txBody>
      </p:sp>
      <p:sp>
        <p:nvSpPr>
          <p:cNvPr id="120" name="编写程序的过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编写程序的过程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4 测试(debug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680"/>
            </a:pPr>
            <a:r>
              <a:t>4 测试(debug)</a:t>
            </a:r>
          </a:p>
          <a:p>
            <a:pPr defTabSz="414781">
              <a:defRPr sz="5680"/>
            </a:pPr>
            <a:r>
              <a:t>openjudge常见的几种错误</a:t>
            </a:r>
          </a:p>
        </p:txBody>
      </p:sp>
      <p:sp>
        <p:nvSpPr>
          <p:cNvPr id="15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Screen Shot 2021-09-30 at 10.44.47 AM.png" descr="Screen Shot 2021-09-30 at 10.44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641" y="4324002"/>
            <a:ext cx="8026401" cy="223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4 测试(debug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680"/>
            </a:pPr>
            <a:r>
              <a:t>4 测试(debug)</a:t>
            </a:r>
          </a:p>
          <a:p>
            <a:pPr defTabSz="414781">
              <a:defRPr sz="5680"/>
            </a:pPr>
            <a:r>
              <a:t>openjudge常见的几种错误</a:t>
            </a:r>
          </a:p>
        </p:txBody>
      </p:sp>
      <p:sp>
        <p:nvSpPr>
          <p:cNvPr id="15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Screen Shot 2021-09-30 at 10.46.21 AM.png" descr="Screen Shot 2021-09-30 at 10.46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982" y="3367335"/>
            <a:ext cx="8204201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4 测试(debug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680"/>
            </a:pPr>
            <a:r>
              <a:t>4 测试(debug)</a:t>
            </a:r>
          </a:p>
          <a:p>
            <a:pPr defTabSz="414781">
              <a:defRPr sz="5680"/>
            </a:pPr>
            <a:r>
              <a:t>openjudge常见的几种错误</a:t>
            </a:r>
          </a:p>
        </p:txBody>
      </p:sp>
      <p:sp>
        <p:nvSpPr>
          <p:cNvPr id="16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5" name="Screen Shot 2021-09-30 at 10.47.05 AM.png" descr="Screen Shot 2021-09-30 at 10.47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968" y="4292600"/>
            <a:ext cx="7378701" cy="288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祝大家国庆节快乐"/>
          <p:cNvSpPr txBox="1"/>
          <p:nvPr>
            <p:ph type="body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/>
          <a:p>
            <a:pPr/>
            <a:r>
              <a:t>祝大家国庆节快乐</a:t>
            </a:r>
          </a:p>
        </p:txBody>
      </p:sp>
      <p:sp>
        <p:nvSpPr>
          <p:cNvPr id="170" name="“Life is short，You need python”"/>
          <p:cNvSpPr txBox="1"/>
          <p:nvPr>
            <p:ph type="body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/>
          <a:lstStyle/>
          <a:p>
            <a:pPr/>
            <a:r>
              <a:t>“Life is short，You need python”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编写程序的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编写程序的过程</a:t>
            </a:r>
          </a:p>
        </p:txBody>
      </p:sp>
      <p:sp>
        <p:nvSpPr>
          <p:cNvPr id="123" name="1 审题（需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审题（需求）</a:t>
            </a:r>
          </a:p>
          <a:p>
            <a:pPr/>
            <a:r>
              <a:t>2 设计算法(大象装进冰箱)</a:t>
            </a:r>
          </a:p>
          <a:p>
            <a:pPr/>
          </a:p>
          <a:p>
            <a:pPr/>
          </a:p>
        </p:txBody>
      </p:sp>
      <p:pic>
        <p:nvPicPr>
          <p:cNvPr id="124" name="Screen Shot 2021-09-30 at 12.36.55 PM.png" descr="Screen Shot 2021-09-30 at 12.3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898" y="5561843"/>
            <a:ext cx="9906001" cy="300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编写程序的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编写程序的过程</a:t>
            </a:r>
          </a:p>
        </p:txBody>
      </p:sp>
      <p:sp>
        <p:nvSpPr>
          <p:cNvPr id="127" name="1 审题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1 审题</a:t>
            </a:r>
          </a:p>
          <a:p>
            <a:pPr/>
            <a:r>
              <a:t>2 设计算法(大象装进冰箱)</a:t>
            </a:r>
          </a:p>
          <a:p>
            <a:pPr/>
            <a:r>
              <a:t>3 编写代码</a:t>
            </a:r>
          </a:p>
          <a:p>
            <a:pPr/>
            <a:r>
              <a:t>4 测试（debug）</a:t>
            </a:r>
          </a:p>
          <a:p>
            <a:pPr/>
            <a:r>
              <a:t>5 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xit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  <p:bldP build="p" bldLvl="5" animBg="1" rev="0" advAuto="0" spid="12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 审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审题</a:t>
            </a:r>
          </a:p>
        </p:txBody>
      </p:sp>
      <p:pic>
        <p:nvPicPr>
          <p:cNvPr id="130" name="Screen Shot 2021-09-30 at 10.02.23 AM.png" descr="Screen Shot 2021-09-30 at 10.02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231" y="2187172"/>
            <a:ext cx="10213515" cy="7106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2 设计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设计算法</a:t>
            </a:r>
          </a:p>
        </p:txBody>
      </p:sp>
      <p:sp>
        <p:nvSpPr>
          <p:cNvPr id="133" name="读取输入(inpu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读取输入(input)</a:t>
            </a:r>
          </a:p>
          <a:p>
            <a:pPr/>
            <a:r>
              <a:t>加法</a:t>
            </a:r>
          </a:p>
          <a:p>
            <a:pPr/>
            <a:r>
              <a:t>输出(print)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 设计算法-输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设计算法-输入</a:t>
            </a:r>
          </a:p>
        </p:txBody>
      </p:sp>
      <p:pic>
        <p:nvPicPr>
          <p:cNvPr id="136" name="Screen Shot 2021-09-30 at 10.26.55 AM.png" descr="Screen Shot 2021-09-30 at 10.26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2362894"/>
            <a:ext cx="8699500" cy="651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 设计算法-输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设计算法-输出</a:t>
            </a:r>
          </a:p>
        </p:txBody>
      </p:sp>
      <p:pic>
        <p:nvPicPr>
          <p:cNvPr id="139" name="Screen Shot 2021-09-30 at 10.33.44 AM.png" descr="Screen Shot 2021-09-30 at 10.33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067" y="2705100"/>
            <a:ext cx="8597901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 编写代码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680"/>
            </a:pPr>
            <a:r>
              <a:t>3 编写代码</a:t>
            </a:r>
          </a:p>
          <a:p>
            <a:pPr defTabSz="414781">
              <a:defRPr sz="5680"/>
            </a:pPr>
            <a:r>
              <a:t>一个不一定正确的尝试</a:t>
            </a:r>
          </a:p>
        </p:txBody>
      </p:sp>
      <p:sp>
        <p:nvSpPr>
          <p:cNvPr id="142" name="Body"/>
          <p:cNvSpPr txBox="1"/>
          <p:nvPr>
            <p:ph type="body" idx="1"/>
          </p:nvPr>
        </p:nvSpPr>
        <p:spPr>
          <a:xfrm>
            <a:off x="952500" y="30480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21-09-30 at 10.41.26 AM.png" descr="Screen Shot 2021-09-30 at 10.41.2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154" y="4802286"/>
            <a:ext cx="79248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4 测试(debu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 测试(debug)</a:t>
            </a:r>
          </a:p>
        </p:txBody>
      </p:sp>
      <p:sp>
        <p:nvSpPr>
          <p:cNvPr id="14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Screen Shot 2021-09-30 at 10.44.15 AM.png" descr="Screen Shot 2021-09-30 at 10.44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653" y="4521200"/>
            <a:ext cx="8204201" cy="242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