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7"/>
    <p:restoredTop sz="94646"/>
  </p:normalViewPr>
  <p:slideViewPr>
    <p:cSldViewPr snapToGrid="0" snapToObjects="1">
      <p:cViewPr varScale="1">
        <p:scale>
          <a:sx n="67" d="100"/>
          <a:sy n="67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4FA7-8F86-4F4B-B3FD-DA03E66045B2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F159-4BBA-F948-8DE3-540504EC1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2F159-4BBA-F948-8DE3-540504EC1D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12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1FDB-A1DA-6740-A706-CDF9C646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316AD1-DC2E-E046-B6A6-5DD986AE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39807-EB08-2D44-946A-7744A461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49985-CABD-D544-A6D8-09896626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677D9-61E9-7B4B-B4C7-6D9A0CDE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0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C7F1F-BD4A-8F4F-9D53-52C35878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9D341-345C-384D-9E23-BEDC7168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98FDF-5622-C64C-B9C6-D1D86C14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3B189-F558-9441-80C1-342E9C6C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D7E5B-2557-DB43-9440-9411D762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30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25D5C-0CF6-1B43-9D85-91D5E29E7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15D10E-9877-E24E-99EE-490D321CA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16716-3BD5-E644-B0DB-CF5CF785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4CE94-1755-2A4B-B469-48A3B060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C5318-963D-5F40-AE3C-5A38E3AD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9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0FC45-131E-6541-B53A-83D3A52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411CB-C0BB-954B-BA1C-FD9BA525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99666-0427-BB4B-B8F7-B0CC9523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D7DFF-73B0-704B-9E97-4EECB7CF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281A3-C3E2-C74C-8B0B-C83F12F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B50B0-0DDF-F24B-BB16-8983CE39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E060FE-47EB-CE4E-B385-C4C4C30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F26DE-75A4-B74E-9B9B-780ABF9A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9F707-F226-E74D-A439-A1F59578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FCB47-469B-084D-83DD-0A64555B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4036C-CB59-C94A-BD68-7137AF6A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95CEA-7B52-8C40-87EB-AA5C5C0E5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550CDD-6CF6-4945-B6C2-9F4F348F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47696-18F0-DC4D-8927-298C475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5D0BC-1A98-D440-855C-A808409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0D34BC-2EEC-3845-945E-624F30E2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A8C-AF8E-264F-BFC8-048F5709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495BB-7B26-2A49-8463-80D68475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4E9F6-C866-A545-AB4D-EE69EB78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FFB35B-D757-BE49-96AF-88A79FC3C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1E574A-F975-1041-B143-1AF89E51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656B39-50B2-6A4B-BA51-DD1B8D5F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037F5A-EA2C-EA44-81B0-AFC6F2D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1070-4270-DF44-94C5-9BDF919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0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DF1BB-9DD4-0449-BE59-98651C98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A3DD8F-6D53-C942-8D95-7FA4A7FD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2A9B16-3CEF-F449-95E1-B7464C6F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B75B84-FD4D-D147-B4C3-11418399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6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F92AB-F5D4-2D4E-869C-D496E461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D75BD3-3163-1D47-AEB3-7245296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B84100-3370-E14A-9ED6-5D98F91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E9A62-82FA-0045-9D80-DE837AB9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1D1E2-B90E-F942-958D-2F6C4021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CBF1FD-D755-CD4E-B68B-BAB14EEB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3141DC-3719-B648-B839-A6C612C4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EA493-02A8-854D-84CD-F0050C2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1E9F1-1C94-0846-9042-0F46021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9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8320B-C672-CE45-8F72-4E24AAAA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E3C133-526A-8E45-A986-31164E17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D8E7F-481F-4E4F-A3E3-86F52BA71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9ADDA-28B0-8847-A74E-926F137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FE657-687D-884C-8CE5-EB73A9BE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783321-794D-2E41-86E9-AAEE4378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2080CB-4FC1-C24A-8080-87D8974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70C9BB-7E76-864D-9052-99CB4BFC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B5E92-3B9E-CD45-AEB1-47818F9D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D540-37BC-FB4E-A591-28176730AA60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C7384-1EA9-9743-B2CE-B3CF67912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3ECFC-5705-DD48-9401-AEC2FEB3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56BC4BC-7490-3D47-B82B-321E28475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59218"/>
              </p:ext>
            </p:extLst>
          </p:nvPr>
        </p:nvGraphicFramePr>
        <p:xfrm>
          <a:off x="1523155" y="1825626"/>
          <a:ext cx="9145690" cy="4351336"/>
        </p:xfrm>
        <a:graphic>
          <a:graphicData uri="http://schemas.openxmlformats.org/drawingml/2006/table">
            <a:tbl>
              <a:tblPr/>
              <a:tblGrid>
                <a:gridCol w="1764180">
                  <a:extLst>
                    <a:ext uri="{9D8B030D-6E8A-4147-A177-3AD203B41FA5}">
                      <a16:colId xmlns:a16="http://schemas.microsoft.com/office/drawing/2014/main" val="3996393609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2362258017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2770444627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436056302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239712617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3285930472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497100273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2807388145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093840413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567705795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503032167"/>
                    </a:ext>
                  </a:extLst>
                </a:gridCol>
              </a:tblGrid>
              <a:tr h="20673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162690"/>
                  </a:ext>
                </a:extLst>
              </a:tr>
              <a:tr h="206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1516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70144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0786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5685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3640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13939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Ipython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36833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515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9169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Notepad ++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40109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9938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2752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225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7700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7498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TextMate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741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9665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Dtudio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2504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9534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022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5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F6F902F-BF3D-B647-B6A5-A8621237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20788"/>
              </p:ext>
            </p:extLst>
          </p:nvPr>
        </p:nvGraphicFramePr>
        <p:xfrm>
          <a:off x="1523154" y="1825626"/>
          <a:ext cx="9630511" cy="4351336"/>
        </p:xfrm>
        <a:graphic>
          <a:graphicData uri="http://schemas.openxmlformats.org/drawingml/2006/table">
            <a:tbl>
              <a:tblPr/>
              <a:tblGrid>
                <a:gridCol w="1857701">
                  <a:extLst>
                    <a:ext uri="{9D8B030D-6E8A-4147-A177-3AD203B41FA5}">
                      <a16:colId xmlns:a16="http://schemas.microsoft.com/office/drawing/2014/main" val="3226899235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516208864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2302156492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687912323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773597654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724459275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682243237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2134221213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752390880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172015167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281952283"/>
                    </a:ext>
                  </a:extLst>
                </a:gridCol>
              </a:tblGrid>
              <a:tr h="206738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51293"/>
                  </a:ext>
                </a:extLst>
              </a:tr>
              <a:tr h="206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5319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1518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6595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4236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0537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1156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13361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0970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2962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Notepad ++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8234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3507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89454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877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60761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1258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TextMate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77802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42829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Dtudio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8431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942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3292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59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985C32-873F-1A4F-B782-92B7023F1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7371"/>
              </p:ext>
            </p:extLst>
          </p:nvPr>
        </p:nvGraphicFramePr>
        <p:xfrm>
          <a:off x="634999" y="1551449"/>
          <a:ext cx="10515603" cy="4323955"/>
        </p:xfrm>
        <a:graphic>
          <a:graphicData uri="http://schemas.openxmlformats.org/drawingml/2006/table">
            <a:tbl>
              <a:tblPr/>
              <a:tblGrid>
                <a:gridCol w="2028433">
                  <a:extLst>
                    <a:ext uri="{9D8B030D-6E8A-4147-A177-3AD203B41FA5}">
                      <a16:colId xmlns:a16="http://schemas.microsoft.com/office/drawing/2014/main" val="799197385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193089772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1796875292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4279236262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881329515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814369731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138903599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764240303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3759519459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524233531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101761404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98890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Programing Language Name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3852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assembly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7965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Bash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23723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4455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C#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02854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21048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CSS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3605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Go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18268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HTML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6748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5085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JavaScript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2923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11481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895860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44350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SQL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6171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Swift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324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TypeScript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633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6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2249B82-32D5-3E4D-AE45-0382D130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80624"/>
              </p:ext>
            </p:extLst>
          </p:nvPr>
        </p:nvGraphicFramePr>
        <p:xfrm>
          <a:off x="2133600" y="-1371600"/>
          <a:ext cx="9571188" cy="10133078"/>
        </p:xfrm>
        <a:graphic>
          <a:graphicData uri="http://schemas.openxmlformats.org/drawingml/2006/table">
            <a:tbl>
              <a:tblPr/>
              <a:tblGrid>
                <a:gridCol w="1877448">
                  <a:extLst>
                    <a:ext uri="{9D8B030D-6E8A-4147-A177-3AD203B41FA5}">
                      <a16:colId xmlns:a16="http://schemas.microsoft.com/office/drawing/2014/main" val="251356533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666001598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19023452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882952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83171947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94444085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71037973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07260422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155340498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114022570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61471545"/>
                    </a:ext>
                  </a:extLst>
                </a:gridCol>
              </a:tblGrid>
              <a:tr h="178442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16674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Programing Language Name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347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assembly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7349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Bash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8031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4207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C#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1092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8557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CSS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9178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Go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0014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HTML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3640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Java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2023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JavaScript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295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PHP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75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7861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Ruby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3237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SQL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1006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Swift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3879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TypeScript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1796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5297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2539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Framework Name 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16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.NET Framework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3294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Angular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3485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Cordova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4231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Django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6694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Hadoop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3774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Node.js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8358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React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0057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Spark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2830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Spring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3091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TensorFlow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278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Torch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2533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Xamarin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5830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230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3614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93672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966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97212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9070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3721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980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Ipython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956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9333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7566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Notepad ++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9521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4711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450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Rstudio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2242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7995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6228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TextMate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448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4052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Visual Dtudio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803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0983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7933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25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9EBC5E-C854-1449-83F6-BA2650D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" y="1586604"/>
            <a:ext cx="11220606" cy="350218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515408-3CE3-6B46-822E-B15A2631C6E4}"/>
              </a:ext>
            </a:extLst>
          </p:cNvPr>
          <p:cNvSpPr txBox="1"/>
          <p:nvPr/>
        </p:nvSpPr>
        <p:spPr>
          <a:xfrm>
            <a:off x="8514290" y="723108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Atom Editor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7C299A-0650-AE46-BF70-1C4981C4CD98}"/>
              </a:ext>
            </a:extLst>
          </p:cNvPr>
          <p:cNvSpPr txBox="1"/>
          <p:nvPr/>
        </p:nvSpPr>
        <p:spPr>
          <a:xfrm>
            <a:off x="8514290" y="6941021"/>
            <a:ext cx="1236236" cy="276999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Android Studio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AB4A78-E089-EE47-970B-2D4EB11055FB}"/>
              </a:ext>
            </a:extLst>
          </p:cNvPr>
          <p:cNvSpPr txBox="1"/>
          <p:nvPr/>
        </p:nvSpPr>
        <p:spPr>
          <a:xfrm>
            <a:off x="11137926" y="38509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Visual Studio 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82B733-29A2-5640-96B2-BD3473126E0F}"/>
              </a:ext>
            </a:extLst>
          </p:cNvPr>
          <p:cNvSpPr txBox="1"/>
          <p:nvPr/>
        </p:nvSpPr>
        <p:spPr>
          <a:xfrm>
            <a:off x="10903966" y="4949132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RubyMine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7A130D-E4EC-BD41-A842-B549D2AAF9AF}"/>
              </a:ext>
            </a:extLst>
          </p:cNvPr>
          <p:cNvSpPr txBox="1"/>
          <p:nvPr/>
        </p:nvSpPr>
        <p:spPr>
          <a:xfrm>
            <a:off x="10682362" y="42087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Vim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A40A5B-8AC1-444E-8D8A-1255B0D4A94A}"/>
              </a:ext>
            </a:extLst>
          </p:cNvPr>
          <p:cNvSpPr txBox="1"/>
          <p:nvPr/>
        </p:nvSpPr>
        <p:spPr>
          <a:xfrm>
            <a:off x="9603983" y="533471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Emacs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2208DA7-608F-5547-8BEA-23AB5F5A8649}"/>
              </a:ext>
            </a:extLst>
          </p:cNvPr>
          <p:cNvGrpSpPr/>
          <p:nvPr/>
        </p:nvGrpSpPr>
        <p:grpSpPr>
          <a:xfrm>
            <a:off x="7872768" y="5029597"/>
            <a:ext cx="1529586" cy="1654743"/>
            <a:chOff x="8483008" y="-425990"/>
            <a:chExt cx="1529586" cy="1654743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68858E7-E649-9749-8BB5-B28A9D99D2DE}"/>
                </a:ext>
              </a:extLst>
            </p:cNvPr>
            <p:cNvSpPr txBox="1"/>
            <p:nvPr/>
          </p:nvSpPr>
          <p:spPr>
            <a:xfrm>
              <a:off x="8483008" y="397756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PyCharm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2E88410-1F3D-0D4A-A241-F1D4552C5ABD}"/>
                </a:ext>
              </a:extLst>
            </p:cNvPr>
            <p:cNvSpPr txBox="1"/>
            <p:nvPr/>
          </p:nvSpPr>
          <p:spPr>
            <a:xfrm>
              <a:off x="8483008" y="674755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RStudio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A629646-5D9D-3B42-8D80-DCA2F5E8C6BA}"/>
                </a:ext>
              </a:extLst>
            </p:cNvPr>
            <p:cNvSpPr txBox="1"/>
            <p:nvPr/>
          </p:nvSpPr>
          <p:spPr>
            <a:xfrm>
              <a:off x="8483008" y="-42599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Sublime Text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272AE68-EC84-4346-AAD3-F9CC2D4D7396}"/>
                </a:ext>
              </a:extLst>
            </p:cNvPr>
            <p:cNvSpPr txBox="1"/>
            <p:nvPr/>
          </p:nvSpPr>
          <p:spPr>
            <a:xfrm>
              <a:off x="8486653" y="123828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TextMate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654BAB8-C931-834E-945D-DD97182310EC}"/>
                </a:ext>
              </a:extLst>
            </p:cNvPr>
            <p:cNvSpPr txBox="1"/>
            <p:nvPr/>
          </p:nvSpPr>
          <p:spPr>
            <a:xfrm>
              <a:off x="8483008" y="951754"/>
              <a:ext cx="1529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Visual Studio Code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7E41D83-8D1C-0C4C-8F49-3DC4913F5941}"/>
                </a:ext>
              </a:extLst>
            </p:cNvPr>
            <p:cNvSpPr txBox="1"/>
            <p:nvPr/>
          </p:nvSpPr>
          <p:spPr>
            <a:xfrm>
              <a:off x="8483008" y="-156691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IntelliJ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9DEE3F-61A6-734E-8763-73BDD43E82ED}"/>
              </a:ext>
            </a:extLst>
          </p:cNvPr>
          <p:cNvSpPr txBox="1"/>
          <p:nvPr/>
        </p:nvSpPr>
        <p:spPr>
          <a:xfrm>
            <a:off x="10712467" y="331370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IPython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93C5166-9208-CB46-B7AA-2A472A48FC48}"/>
              </a:ext>
            </a:extLst>
          </p:cNvPr>
          <p:cNvSpPr txBox="1"/>
          <p:nvPr/>
        </p:nvSpPr>
        <p:spPr>
          <a:xfrm>
            <a:off x="10160825" y="544952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Jupyter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9B3128-2044-454C-BD34-133958F7CB3D}"/>
              </a:ext>
            </a:extLst>
          </p:cNvPr>
          <p:cNvSpPr txBox="1"/>
          <p:nvPr/>
        </p:nvSpPr>
        <p:spPr>
          <a:xfrm>
            <a:off x="9498270" y="403028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NetBeans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4710EB-99E4-6945-A5C4-30C1C775E2FE}"/>
              </a:ext>
            </a:extLst>
          </p:cNvPr>
          <p:cNvSpPr txBox="1"/>
          <p:nvPr/>
        </p:nvSpPr>
        <p:spPr>
          <a:xfrm>
            <a:off x="11311028" y="412870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PhpStorm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15A12E-6CB7-8045-827A-C6253E69E3E1}"/>
              </a:ext>
            </a:extLst>
          </p:cNvPr>
          <p:cNvSpPr txBox="1"/>
          <p:nvPr/>
        </p:nvSpPr>
        <p:spPr>
          <a:xfrm>
            <a:off x="9065667" y="557997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Notepad++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B80A4D4-BC11-464A-9CB4-8428A1CBE459}"/>
              </a:ext>
            </a:extLst>
          </p:cNvPr>
          <p:cNvSpPr txBox="1"/>
          <p:nvPr/>
        </p:nvSpPr>
        <p:spPr>
          <a:xfrm>
            <a:off x="8319405" y="453537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Xcode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438BA33-459E-E044-B3EC-753AA105E453}"/>
              </a:ext>
            </a:extLst>
          </p:cNvPr>
          <p:cNvSpPr txBox="1"/>
          <p:nvPr/>
        </p:nvSpPr>
        <p:spPr>
          <a:xfrm>
            <a:off x="5392545" y="6954088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Angular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4E968E9-B420-A845-938B-9C98929C4C2F}"/>
              </a:ext>
            </a:extLst>
          </p:cNvPr>
          <p:cNvSpPr txBox="1"/>
          <p:nvPr/>
        </p:nvSpPr>
        <p:spPr>
          <a:xfrm>
            <a:off x="5378336" y="7266805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Cordova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99FB371-3313-A04A-A822-2F244719D676}"/>
              </a:ext>
            </a:extLst>
          </p:cNvPr>
          <p:cNvSpPr txBox="1"/>
          <p:nvPr/>
        </p:nvSpPr>
        <p:spPr>
          <a:xfrm>
            <a:off x="5342310" y="752282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Django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35337DB-4D47-374E-9AD3-DADA0BB455DE}"/>
              </a:ext>
            </a:extLst>
          </p:cNvPr>
          <p:cNvSpPr txBox="1"/>
          <p:nvPr/>
        </p:nvSpPr>
        <p:spPr>
          <a:xfrm>
            <a:off x="5303838" y="770523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Hadoop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A68A441-FDEC-BF4F-ACDA-9141E3B1D8CC}"/>
              </a:ext>
            </a:extLst>
          </p:cNvPr>
          <p:cNvSpPr txBox="1"/>
          <p:nvPr/>
        </p:nvSpPr>
        <p:spPr>
          <a:xfrm>
            <a:off x="5303838" y="7982231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Node.js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2092622-EE02-684D-AAE3-16AA4A74B920}"/>
              </a:ext>
            </a:extLst>
          </p:cNvPr>
          <p:cNvSpPr txBox="1"/>
          <p:nvPr/>
        </p:nvSpPr>
        <p:spPr>
          <a:xfrm>
            <a:off x="6184125" y="6954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React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2DAB1CF-389D-534F-A40F-7746F577113A}"/>
              </a:ext>
            </a:extLst>
          </p:cNvPr>
          <p:cNvSpPr txBox="1"/>
          <p:nvPr/>
        </p:nvSpPr>
        <p:spPr>
          <a:xfrm>
            <a:off x="6184125" y="72180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Spark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94D8EBD-2E2C-814E-B016-343EEAC6EE4A}"/>
              </a:ext>
            </a:extLst>
          </p:cNvPr>
          <p:cNvSpPr txBox="1"/>
          <p:nvPr/>
        </p:nvSpPr>
        <p:spPr>
          <a:xfrm>
            <a:off x="6176104" y="749501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Spring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9584503-CDDE-BB44-97AD-1372B40FA30B}"/>
              </a:ext>
            </a:extLst>
          </p:cNvPr>
          <p:cNvSpPr txBox="1"/>
          <p:nvPr/>
        </p:nvSpPr>
        <p:spPr>
          <a:xfrm>
            <a:off x="6182719" y="7772017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TensorFlow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C0C399F-B322-804B-A211-6858B98C3F1B}"/>
              </a:ext>
            </a:extLst>
          </p:cNvPr>
          <p:cNvSpPr txBox="1"/>
          <p:nvPr/>
        </p:nvSpPr>
        <p:spPr>
          <a:xfrm>
            <a:off x="7096593" y="694102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Torch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8F78CE4-708B-B94E-9486-5766AA823435}"/>
              </a:ext>
            </a:extLst>
          </p:cNvPr>
          <p:cNvSpPr txBox="1"/>
          <p:nvPr/>
        </p:nvSpPr>
        <p:spPr>
          <a:xfrm>
            <a:off x="7096593" y="7182908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Xamarin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64D7EA8-A174-2B46-BBF2-80551C87F59B}"/>
              </a:ext>
            </a:extLst>
          </p:cNvPr>
          <p:cNvSpPr txBox="1"/>
          <p:nvPr/>
        </p:nvSpPr>
        <p:spPr>
          <a:xfrm>
            <a:off x="123111" y="6905909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aaaaa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37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22A6134-3FF6-854F-9118-B2229CBE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4" y="1586604"/>
            <a:ext cx="11220606" cy="3502189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E19FB3C-5204-C94C-BDAC-C995BA57FD57}"/>
              </a:ext>
            </a:extLst>
          </p:cNvPr>
          <p:cNvGrpSpPr/>
          <p:nvPr/>
        </p:nvGrpSpPr>
        <p:grpSpPr>
          <a:xfrm>
            <a:off x="924479" y="5084725"/>
            <a:ext cx="11208150" cy="1758394"/>
            <a:chOff x="924479" y="5084725"/>
            <a:chExt cx="11208150" cy="175839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9F953D0-9A19-D64A-B105-FE0EFB3208B5}"/>
                </a:ext>
              </a:extLst>
            </p:cNvPr>
            <p:cNvSpPr txBox="1"/>
            <p:nvPr/>
          </p:nvSpPr>
          <p:spPr>
            <a:xfrm>
              <a:off x="8945217" y="5088793"/>
              <a:ext cx="140455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1. Android Studio</a:t>
              </a:r>
            </a:p>
            <a:p>
              <a:r>
                <a:rPr kumimoji="1" lang="en-US" altLang="ja-JP" sz="1200" dirty="0"/>
                <a:t>2. Atom Editor</a:t>
              </a:r>
            </a:p>
            <a:p>
              <a:r>
                <a:rPr lang="en-US" altLang="ja-JP" sz="1200" dirty="0"/>
                <a:t>3. Emacs</a:t>
              </a:r>
            </a:p>
            <a:p>
              <a:r>
                <a:rPr kumimoji="1" lang="en-US" altLang="ja-JP" sz="1200" dirty="0"/>
                <a:t>4. IntelliJ</a:t>
              </a:r>
            </a:p>
            <a:p>
              <a:r>
                <a:rPr lang="en-US" altLang="ja-JP" sz="1200" dirty="0"/>
                <a:t>5. </a:t>
              </a:r>
              <a:r>
                <a:rPr lang="en-US" altLang="ja-JP" sz="1200" dirty="0" err="1"/>
                <a:t>IPython</a:t>
              </a:r>
              <a:endParaRPr lang="en-US" altLang="ja-JP" sz="1200" dirty="0"/>
            </a:p>
            <a:p>
              <a:r>
                <a:rPr kumimoji="1" lang="en-US" altLang="ja-JP" sz="1200" dirty="0"/>
                <a:t>6. </a:t>
              </a:r>
              <a:r>
                <a:rPr kumimoji="1" lang="en-US" altLang="ja-JP" sz="1200" dirty="0" err="1"/>
                <a:t>Jupyter</a:t>
              </a:r>
              <a:endParaRPr kumimoji="1" lang="en-US" altLang="ja-JP" sz="1200" dirty="0"/>
            </a:p>
            <a:p>
              <a:r>
                <a:rPr lang="en-US" altLang="ja-JP" sz="1200" dirty="0"/>
                <a:t>7. NetBeans</a:t>
              </a:r>
            </a:p>
            <a:p>
              <a:r>
                <a:rPr kumimoji="1" lang="en-US" altLang="ja-JP" sz="1200" dirty="0"/>
                <a:t>8. Notepad++</a:t>
              </a:r>
            </a:p>
            <a:p>
              <a:r>
                <a:rPr lang="en-US" altLang="ja-JP" sz="1200" dirty="0"/>
                <a:t>9. </a:t>
              </a:r>
              <a:r>
                <a:rPr lang="en-US" altLang="ja-JP" sz="1200" dirty="0" err="1"/>
                <a:t>PhpStorm</a:t>
              </a:r>
              <a:endParaRPr kumimoji="1" lang="ja-JP" altLang="en-US" sz="12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6B40F02-6F6A-2B46-BA80-11C5B1414DAF}"/>
                </a:ext>
              </a:extLst>
            </p:cNvPr>
            <p:cNvSpPr txBox="1"/>
            <p:nvPr/>
          </p:nvSpPr>
          <p:spPr>
            <a:xfrm>
              <a:off x="10349769" y="5088793"/>
              <a:ext cx="178286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10. PyCharm</a:t>
              </a:r>
            </a:p>
            <a:p>
              <a:r>
                <a:rPr kumimoji="1" lang="en-US" altLang="ja-JP" sz="1200" dirty="0"/>
                <a:t>11. </a:t>
              </a:r>
              <a:r>
                <a:rPr kumimoji="1" lang="en-US" altLang="ja-JP" sz="1200" dirty="0" err="1"/>
                <a:t>RStudio</a:t>
              </a:r>
              <a:endParaRPr kumimoji="1" lang="en-US" altLang="ja-JP" sz="1200" dirty="0"/>
            </a:p>
            <a:p>
              <a:r>
                <a:rPr lang="en-US" altLang="ja-JP" sz="1200" dirty="0"/>
                <a:t>12. </a:t>
              </a:r>
              <a:r>
                <a:rPr lang="en-US" altLang="ja-JP" sz="1200" dirty="0" err="1"/>
                <a:t>RubyMine</a:t>
              </a:r>
              <a:endParaRPr lang="en-US" altLang="ja-JP" sz="1200" dirty="0"/>
            </a:p>
            <a:p>
              <a:r>
                <a:rPr kumimoji="1" lang="en-US" altLang="ja-JP" sz="1200" dirty="0"/>
                <a:t>13. Sublime Text</a:t>
              </a:r>
            </a:p>
            <a:p>
              <a:r>
                <a:rPr lang="en-US" altLang="ja-JP" sz="1200" dirty="0"/>
                <a:t>14. </a:t>
              </a:r>
              <a:r>
                <a:rPr lang="en-US" altLang="ja-JP" sz="1200" dirty="0" err="1"/>
                <a:t>TextMate</a:t>
              </a:r>
              <a:endParaRPr lang="en-US" altLang="ja-JP" sz="1200" dirty="0"/>
            </a:p>
            <a:p>
              <a:r>
                <a:rPr kumimoji="1" lang="en-US" altLang="ja-JP" sz="1200" dirty="0"/>
                <a:t>15. Vim</a:t>
              </a:r>
            </a:p>
            <a:p>
              <a:r>
                <a:rPr lang="en-US" altLang="ja-JP" sz="1200" dirty="0"/>
                <a:t>16. Visual Studio</a:t>
              </a:r>
            </a:p>
            <a:p>
              <a:r>
                <a:rPr kumimoji="1" lang="en-US" altLang="ja-JP" sz="1200" dirty="0"/>
                <a:t>17. Visual Studio Code</a:t>
              </a:r>
            </a:p>
            <a:p>
              <a:r>
                <a:rPr lang="en-US" altLang="ja-JP" sz="1200" dirty="0"/>
                <a:t>18. </a:t>
              </a:r>
              <a:r>
                <a:rPr lang="en-US" altLang="ja-JP" sz="1200" dirty="0" err="1"/>
                <a:t>Xcode</a:t>
              </a:r>
              <a:endParaRPr kumimoji="1" lang="ja-JP" altLang="en-US" sz="12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E00AFBC-D703-A64B-85DA-5D101E63791A}"/>
                </a:ext>
              </a:extLst>
            </p:cNvPr>
            <p:cNvSpPr txBox="1"/>
            <p:nvPr/>
          </p:nvSpPr>
          <p:spPr>
            <a:xfrm>
              <a:off x="4976526" y="5088793"/>
              <a:ext cx="10005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ja-JP" sz="1200" dirty="0"/>
                <a:t>Angular</a:t>
              </a:r>
            </a:p>
            <a:p>
              <a:pPr marL="228600" indent="-228600">
                <a:buAutoNum type="arabicPeriod"/>
              </a:pPr>
              <a:r>
                <a:rPr kumimoji="1" lang="en-US" altLang="ja-JP" sz="1200" dirty="0"/>
                <a:t>Cordova</a:t>
              </a:r>
            </a:p>
            <a:p>
              <a:pPr marL="228600" indent="-228600">
                <a:buAutoNum type="arabicPeriod"/>
              </a:pPr>
              <a:r>
                <a:rPr lang="en-US" altLang="ja-JP" sz="1200" dirty="0"/>
                <a:t>Django</a:t>
              </a:r>
            </a:p>
            <a:p>
              <a:pPr marL="228600" indent="-228600">
                <a:buAutoNum type="arabicPeriod"/>
              </a:pPr>
              <a:r>
                <a:rPr kumimoji="1" lang="en-US" altLang="ja-JP" sz="1200" dirty="0"/>
                <a:t>Hadoop</a:t>
              </a:r>
            </a:p>
            <a:p>
              <a:pPr marL="228600" indent="-228600">
                <a:buAutoNum type="arabicPeriod"/>
              </a:pPr>
              <a:r>
                <a:rPr lang="en-US" altLang="ja-JP" sz="1200" dirty="0"/>
                <a:t>Node.js</a:t>
              </a:r>
            </a:p>
            <a:p>
              <a:pPr marL="228600" indent="-228600">
                <a:buAutoNum type="arabicPeriod"/>
              </a:pPr>
              <a:r>
                <a:rPr kumimoji="1" lang="en-US" altLang="ja-JP" sz="1200" dirty="0"/>
                <a:t>React</a:t>
              </a:r>
              <a:endParaRPr kumimoji="1" lang="ja-JP" altLang="en-US" sz="12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CD2DAE3-8D98-2140-AF4A-DAB1095D78AE}"/>
                </a:ext>
              </a:extLst>
            </p:cNvPr>
            <p:cNvSpPr txBox="1"/>
            <p:nvPr/>
          </p:nvSpPr>
          <p:spPr>
            <a:xfrm>
              <a:off x="5977417" y="5088793"/>
              <a:ext cx="11849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7. Spark</a:t>
              </a:r>
            </a:p>
            <a:p>
              <a:r>
                <a:rPr lang="en-US" altLang="ja-JP" sz="1200" dirty="0"/>
                <a:t>8. Spring</a:t>
              </a:r>
            </a:p>
            <a:p>
              <a:r>
                <a:rPr kumimoji="1" lang="en-US" altLang="ja-JP" sz="1200" dirty="0"/>
                <a:t>9. TensorFlow</a:t>
              </a:r>
            </a:p>
            <a:p>
              <a:r>
                <a:rPr lang="en-US" altLang="ja-JP" sz="1200" dirty="0"/>
                <a:t>10. Torch</a:t>
              </a:r>
            </a:p>
            <a:p>
              <a:r>
                <a:rPr kumimoji="1" lang="en-US" altLang="ja-JP" sz="1200" dirty="0"/>
                <a:t>11. Xamarin</a:t>
              </a:r>
              <a:endParaRPr kumimoji="1" lang="ja-JP" altLang="en-US" sz="12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1FAD755-4EA5-4F4D-B5F1-AD47BE0F7E11}"/>
                </a:ext>
              </a:extLst>
            </p:cNvPr>
            <p:cNvSpPr txBox="1"/>
            <p:nvPr/>
          </p:nvSpPr>
          <p:spPr>
            <a:xfrm>
              <a:off x="924479" y="5084725"/>
              <a:ext cx="108395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ja-JP" sz="1200" dirty="0"/>
                <a:t>assembly</a:t>
              </a:r>
            </a:p>
            <a:p>
              <a:pPr marL="228600" indent="-228600">
                <a:buAutoNum type="arabicPeriod"/>
              </a:pPr>
              <a:r>
                <a:rPr lang="en-US" altLang="ja-JP" sz="1200" dirty="0"/>
                <a:t>Bash</a:t>
              </a:r>
            </a:p>
            <a:p>
              <a:pPr marL="228600" indent="-228600">
                <a:buAutoNum type="arabicPeriod"/>
              </a:pPr>
              <a:r>
                <a:rPr kumimoji="1" lang="en-US" altLang="ja-JP" sz="1200" dirty="0"/>
                <a:t>C</a:t>
              </a:r>
            </a:p>
            <a:p>
              <a:pPr marL="228600" indent="-228600">
                <a:buAutoNum type="arabicPeriod"/>
              </a:pPr>
              <a:r>
                <a:rPr kumimoji="1" lang="en-US" altLang="ja-JP" sz="1200" dirty="0"/>
                <a:t>C++</a:t>
              </a:r>
            </a:p>
            <a:p>
              <a:pPr marL="228600" indent="-228600">
                <a:buAutoNum type="arabicPeriod"/>
              </a:pPr>
              <a:r>
                <a:rPr lang="en-US" altLang="ja-JP" sz="1200" dirty="0"/>
                <a:t>CSS</a:t>
              </a:r>
            </a:p>
            <a:p>
              <a:pPr marL="228600" indent="-228600">
                <a:buAutoNum type="arabicPeriod"/>
              </a:pPr>
              <a:r>
                <a:rPr kumimoji="1" lang="en-US" altLang="ja-JP" sz="1200" dirty="0"/>
                <a:t>Go</a:t>
              </a:r>
            </a:p>
            <a:p>
              <a:pPr marL="228600" indent="-228600">
                <a:buAutoNum type="arabicPeriod"/>
              </a:pPr>
              <a:r>
                <a:rPr lang="en-US" altLang="ja-JP" sz="1200" dirty="0"/>
                <a:t>HTML</a:t>
              </a:r>
              <a:endParaRPr kumimoji="1" lang="ja-JP" altLang="en-US" sz="12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CA93F43-1A9C-984A-9A72-49306EC32140}"/>
                </a:ext>
              </a:extLst>
            </p:cNvPr>
            <p:cNvSpPr txBox="1"/>
            <p:nvPr/>
          </p:nvSpPr>
          <p:spPr>
            <a:xfrm>
              <a:off x="2005734" y="5084725"/>
              <a:ext cx="120257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8.Java</a:t>
              </a:r>
            </a:p>
            <a:p>
              <a:r>
                <a:rPr lang="en-US" altLang="ja-JP" sz="1200" dirty="0"/>
                <a:t>9. JavaScript</a:t>
              </a:r>
            </a:p>
            <a:p>
              <a:r>
                <a:rPr kumimoji="1" lang="en-US" altLang="ja-JP" sz="1200" dirty="0"/>
                <a:t>10. PHP</a:t>
              </a:r>
            </a:p>
            <a:p>
              <a:r>
                <a:rPr lang="en-US" altLang="ja-JP" sz="1200" dirty="0"/>
                <a:t>11. Python</a:t>
              </a:r>
            </a:p>
            <a:p>
              <a:r>
                <a:rPr kumimoji="1" lang="en-US" altLang="ja-JP" sz="1200" dirty="0"/>
                <a:t>12. Ruby</a:t>
              </a:r>
            </a:p>
            <a:p>
              <a:r>
                <a:rPr lang="en-US" altLang="ja-JP" sz="1200" dirty="0"/>
                <a:t>13. SQL</a:t>
              </a:r>
            </a:p>
            <a:p>
              <a:r>
                <a:rPr kumimoji="1" lang="en-US" altLang="ja-JP" sz="1200" dirty="0"/>
                <a:t>14. Swift</a:t>
              </a:r>
            </a:p>
            <a:p>
              <a:r>
                <a:rPr lang="en-US" altLang="ja-JP" sz="1200" dirty="0"/>
                <a:t>15. TypeScript</a:t>
              </a:r>
              <a:endParaRPr kumimoji="1" lang="en-US" altLang="ja-JP" sz="1200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507A00-3D85-2042-92B3-B0FECF6C9455}"/>
              </a:ext>
            </a:extLst>
          </p:cNvPr>
          <p:cNvSpPr txBox="1"/>
          <p:nvPr/>
        </p:nvSpPr>
        <p:spPr>
          <a:xfrm>
            <a:off x="5342010" y="40650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B4A9A5-A685-4D4F-9549-55F8BC5DCF9A}"/>
              </a:ext>
            </a:extLst>
          </p:cNvPr>
          <p:cNvSpPr txBox="1"/>
          <p:nvPr/>
        </p:nvSpPr>
        <p:spPr>
          <a:xfrm>
            <a:off x="6244791" y="42926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C5C4AD-F13C-7E42-942B-475F81485FDD}"/>
              </a:ext>
            </a:extLst>
          </p:cNvPr>
          <p:cNvSpPr txBox="1"/>
          <p:nvPr/>
        </p:nvSpPr>
        <p:spPr>
          <a:xfrm>
            <a:off x="6892731" y="39824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388E7E-5DC4-1245-B022-10AE7C2D937B}"/>
              </a:ext>
            </a:extLst>
          </p:cNvPr>
          <p:cNvSpPr txBox="1"/>
          <p:nvPr/>
        </p:nvSpPr>
        <p:spPr>
          <a:xfrm>
            <a:off x="6670228" y="41375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4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D60950-E387-EB49-9F39-AA852BAA46D0}"/>
              </a:ext>
            </a:extLst>
          </p:cNvPr>
          <p:cNvSpPr txBox="1"/>
          <p:nvPr/>
        </p:nvSpPr>
        <p:spPr>
          <a:xfrm>
            <a:off x="6431479" y="42926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1423E4-3DFA-BA49-9BEC-BABFBD43041D}"/>
              </a:ext>
            </a:extLst>
          </p:cNvPr>
          <p:cNvSpPr txBox="1"/>
          <p:nvPr/>
        </p:nvSpPr>
        <p:spPr>
          <a:xfrm>
            <a:off x="6014283" y="42977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099783-9D9D-5C4D-9FB7-96A4CE356079}"/>
              </a:ext>
            </a:extLst>
          </p:cNvPr>
          <p:cNvSpPr txBox="1"/>
          <p:nvPr/>
        </p:nvSpPr>
        <p:spPr>
          <a:xfrm>
            <a:off x="6117797" y="42926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7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603307-D288-F949-9341-7125D35004AC}"/>
              </a:ext>
            </a:extLst>
          </p:cNvPr>
          <p:cNvSpPr txBox="1"/>
          <p:nvPr/>
        </p:nvSpPr>
        <p:spPr>
          <a:xfrm>
            <a:off x="7162357" y="42367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A03994-A426-D941-BBB0-657786DCC9CE}"/>
              </a:ext>
            </a:extLst>
          </p:cNvPr>
          <p:cNvSpPr txBox="1"/>
          <p:nvPr/>
        </p:nvSpPr>
        <p:spPr>
          <a:xfrm>
            <a:off x="5353703" y="42121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9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4343C4-75DC-A74F-B3C9-22DE87C54A76}"/>
              </a:ext>
            </a:extLst>
          </p:cNvPr>
          <p:cNvSpPr txBox="1"/>
          <p:nvPr/>
        </p:nvSpPr>
        <p:spPr>
          <a:xfrm>
            <a:off x="5338687" y="435926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10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F413EE-38BD-8040-BE0F-8A23C2FDDFFC}"/>
              </a:ext>
            </a:extLst>
          </p:cNvPr>
          <p:cNvSpPr txBox="1"/>
          <p:nvPr/>
        </p:nvSpPr>
        <p:spPr>
          <a:xfrm>
            <a:off x="10105233" y="41945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856B77-1718-2F46-9014-6075E7F73F86}"/>
              </a:ext>
            </a:extLst>
          </p:cNvPr>
          <p:cNvSpPr txBox="1"/>
          <p:nvPr/>
        </p:nvSpPr>
        <p:spPr>
          <a:xfrm>
            <a:off x="10456978" y="42995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841868D-EE75-8D41-AA3E-039B36D34A1A}"/>
              </a:ext>
            </a:extLst>
          </p:cNvPr>
          <p:cNvSpPr txBox="1"/>
          <p:nvPr/>
        </p:nvSpPr>
        <p:spPr>
          <a:xfrm>
            <a:off x="9583178" y="42514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AA0C08-FEF5-DC41-B551-5ED295E6D93C}"/>
              </a:ext>
            </a:extLst>
          </p:cNvPr>
          <p:cNvSpPr txBox="1"/>
          <p:nvPr/>
        </p:nvSpPr>
        <p:spPr>
          <a:xfrm>
            <a:off x="10112220" y="43467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117DB7-3CDE-714D-A6C3-6358EB6CF7B3}"/>
              </a:ext>
            </a:extLst>
          </p:cNvPr>
          <p:cNvSpPr txBox="1"/>
          <p:nvPr/>
        </p:nvSpPr>
        <p:spPr>
          <a:xfrm>
            <a:off x="9794737" y="43615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D401-10F3-094C-80D2-284C01D56540}"/>
              </a:ext>
            </a:extLst>
          </p:cNvPr>
          <p:cNvSpPr txBox="1"/>
          <p:nvPr/>
        </p:nvSpPr>
        <p:spPr>
          <a:xfrm>
            <a:off x="9796730" y="4216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7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BD6365-4BC3-7141-A751-E426EB7F307D}"/>
              </a:ext>
            </a:extLst>
          </p:cNvPr>
          <p:cNvSpPr txBox="1"/>
          <p:nvPr/>
        </p:nvSpPr>
        <p:spPr>
          <a:xfrm>
            <a:off x="9507247" y="43458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AFAE6-2FF5-AC4E-B58A-DB317F9CA5D1}"/>
              </a:ext>
            </a:extLst>
          </p:cNvPr>
          <p:cNvSpPr txBox="1"/>
          <p:nvPr/>
        </p:nvSpPr>
        <p:spPr>
          <a:xfrm>
            <a:off x="10794174" y="4342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9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8F74C1-2BA1-194D-9DBC-B35780E899BA}"/>
              </a:ext>
            </a:extLst>
          </p:cNvPr>
          <p:cNvSpPr txBox="1"/>
          <p:nvPr/>
        </p:nvSpPr>
        <p:spPr>
          <a:xfrm>
            <a:off x="2343471" y="41970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850CA6-B010-2D4B-B5F3-0E84384373B0}"/>
              </a:ext>
            </a:extLst>
          </p:cNvPr>
          <p:cNvSpPr txBox="1"/>
          <p:nvPr/>
        </p:nvSpPr>
        <p:spPr>
          <a:xfrm>
            <a:off x="2496148" y="4082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64BFDC4-9538-E543-9B7C-E2FAA1E7A754}"/>
              </a:ext>
            </a:extLst>
          </p:cNvPr>
          <p:cNvSpPr txBox="1"/>
          <p:nvPr/>
        </p:nvSpPr>
        <p:spPr>
          <a:xfrm>
            <a:off x="3031887" y="36685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BF0535-0A21-C640-A146-217E2B157537}"/>
              </a:ext>
            </a:extLst>
          </p:cNvPr>
          <p:cNvSpPr txBox="1"/>
          <p:nvPr/>
        </p:nvSpPr>
        <p:spPr>
          <a:xfrm>
            <a:off x="3242084" y="29826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4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0002F-60DD-2540-88D6-7EE8E250831A}"/>
              </a:ext>
            </a:extLst>
          </p:cNvPr>
          <p:cNvSpPr txBox="1"/>
          <p:nvPr/>
        </p:nvSpPr>
        <p:spPr>
          <a:xfrm>
            <a:off x="2844635" y="33099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C715DE7-4B34-8D45-9281-A798564BF077}"/>
              </a:ext>
            </a:extLst>
          </p:cNvPr>
          <p:cNvSpPr txBox="1"/>
          <p:nvPr/>
        </p:nvSpPr>
        <p:spPr>
          <a:xfrm>
            <a:off x="2071444" y="42760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4A5BD04-AE78-5D48-B178-04C670F5FED0}"/>
              </a:ext>
            </a:extLst>
          </p:cNvPr>
          <p:cNvSpPr txBox="1"/>
          <p:nvPr/>
        </p:nvSpPr>
        <p:spPr>
          <a:xfrm>
            <a:off x="3054488" y="28200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7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1A46B0-D3AA-6448-8BAE-70D8D8ABD073}"/>
              </a:ext>
            </a:extLst>
          </p:cNvPr>
          <p:cNvSpPr txBox="1"/>
          <p:nvPr/>
        </p:nvSpPr>
        <p:spPr>
          <a:xfrm>
            <a:off x="3343882" y="21887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C1553F9-5DF6-9547-A0BD-B6DDD476D7B0}"/>
              </a:ext>
            </a:extLst>
          </p:cNvPr>
          <p:cNvSpPr txBox="1"/>
          <p:nvPr/>
        </p:nvSpPr>
        <p:spPr>
          <a:xfrm>
            <a:off x="3242084" y="25560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9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0C294-FD49-9544-BA3A-940245AF5573}"/>
              </a:ext>
            </a:extLst>
          </p:cNvPr>
          <p:cNvSpPr txBox="1"/>
          <p:nvPr/>
        </p:nvSpPr>
        <p:spPr>
          <a:xfrm>
            <a:off x="3146822" y="21424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10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D38EF7-7F84-B843-9E97-BCD6C3BD1718}"/>
              </a:ext>
            </a:extLst>
          </p:cNvPr>
          <p:cNvSpPr txBox="1"/>
          <p:nvPr/>
        </p:nvSpPr>
        <p:spPr>
          <a:xfrm>
            <a:off x="3258924" y="33609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3BB0524-30B4-D94A-91E1-0AE46C30B7D5}"/>
              </a:ext>
            </a:extLst>
          </p:cNvPr>
          <p:cNvSpPr txBox="1"/>
          <p:nvPr/>
        </p:nvSpPr>
        <p:spPr>
          <a:xfrm>
            <a:off x="2812116" y="3881206"/>
            <a:ext cx="35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3337073-D383-7248-B668-B870A7774420}"/>
              </a:ext>
            </a:extLst>
          </p:cNvPr>
          <p:cNvSpPr txBox="1"/>
          <p:nvPr/>
        </p:nvSpPr>
        <p:spPr>
          <a:xfrm>
            <a:off x="3017614" y="323534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56AE49A-B3CB-1741-9E7A-7ED992216020}"/>
              </a:ext>
            </a:extLst>
          </p:cNvPr>
          <p:cNvSpPr txBox="1"/>
          <p:nvPr/>
        </p:nvSpPr>
        <p:spPr>
          <a:xfrm>
            <a:off x="1319558" y="41443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14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4C4A739-0428-ED47-93DB-E643DE20CB2B}"/>
              </a:ext>
            </a:extLst>
          </p:cNvPr>
          <p:cNvSpPr txBox="1"/>
          <p:nvPr/>
        </p:nvSpPr>
        <p:spPr>
          <a:xfrm>
            <a:off x="1321959" y="43258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7ECEB5-7335-3142-9B9D-C45CB9D4275A}"/>
              </a:ext>
            </a:extLst>
          </p:cNvPr>
          <p:cNvSpPr txBox="1"/>
          <p:nvPr/>
        </p:nvSpPr>
        <p:spPr>
          <a:xfrm>
            <a:off x="10576339" y="429263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DCE256-8008-9447-9EC0-695445720538}"/>
              </a:ext>
            </a:extLst>
          </p:cNvPr>
          <p:cNvSpPr txBox="1"/>
          <p:nvPr/>
        </p:nvSpPr>
        <p:spPr>
          <a:xfrm>
            <a:off x="10279686" y="41882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16B2B78-BA8F-0242-BAB8-C8A548035391}"/>
              </a:ext>
            </a:extLst>
          </p:cNvPr>
          <p:cNvSpPr txBox="1"/>
          <p:nvPr/>
        </p:nvSpPr>
        <p:spPr>
          <a:xfrm>
            <a:off x="6660203" y="427604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2B5F6B-D659-4646-9435-08B99B105E7E}"/>
              </a:ext>
            </a:extLst>
          </p:cNvPr>
          <p:cNvSpPr txBox="1"/>
          <p:nvPr/>
        </p:nvSpPr>
        <p:spPr>
          <a:xfrm>
            <a:off x="10541507" y="39351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710CF9B0-3ABD-0E40-90FF-7701051CABB8}"/>
              </a:ext>
            </a:extLst>
          </p:cNvPr>
          <p:cNvGrpSpPr/>
          <p:nvPr/>
        </p:nvGrpSpPr>
        <p:grpSpPr>
          <a:xfrm>
            <a:off x="8438867" y="4212157"/>
            <a:ext cx="354584" cy="1409788"/>
            <a:chOff x="8438867" y="3674937"/>
            <a:chExt cx="354584" cy="1409788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E02B06D-5EC7-824E-B4A2-7FF6647CABF8}"/>
                </a:ext>
              </a:extLst>
            </p:cNvPr>
            <p:cNvSpPr txBox="1"/>
            <p:nvPr/>
          </p:nvSpPr>
          <p:spPr>
            <a:xfrm>
              <a:off x="8438867" y="412841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11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0B01D3F-D2CC-4E46-9069-C11D7E18728D}"/>
                </a:ext>
              </a:extLst>
            </p:cNvPr>
            <p:cNvSpPr txBox="1"/>
            <p:nvPr/>
          </p:nvSpPr>
          <p:spPr>
            <a:xfrm>
              <a:off x="8439604" y="367493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4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BEA455D-4F8A-5F49-9664-417C204429D7}"/>
                </a:ext>
              </a:extLst>
            </p:cNvPr>
            <p:cNvSpPr txBox="1"/>
            <p:nvPr/>
          </p:nvSpPr>
          <p:spPr>
            <a:xfrm>
              <a:off x="8438867" y="389875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10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F2AF0E8-BE6A-0546-B74D-F72FC1809860}"/>
                </a:ext>
              </a:extLst>
            </p:cNvPr>
            <p:cNvSpPr txBox="1"/>
            <p:nvPr/>
          </p:nvSpPr>
          <p:spPr>
            <a:xfrm>
              <a:off x="8438867" y="435222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13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924AA4C-BC3B-6D4B-97E6-8C653D58C12F}"/>
                </a:ext>
              </a:extLst>
            </p:cNvPr>
            <p:cNvSpPr txBox="1"/>
            <p:nvPr/>
          </p:nvSpPr>
          <p:spPr>
            <a:xfrm>
              <a:off x="8438867" y="4580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14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29CBDFC-9DC9-E14D-A8A3-EF4D89E3784A}"/>
                </a:ext>
              </a:extLst>
            </p:cNvPr>
            <p:cNvSpPr txBox="1"/>
            <p:nvPr/>
          </p:nvSpPr>
          <p:spPr>
            <a:xfrm>
              <a:off x="8438867" y="480772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17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DDBB263-1BD9-1E46-A788-775DF8C4A5EB}"/>
              </a:ext>
            </a:extLst>
          </p:cNvPr>
          <p:cNvSpPr txBox="1"/>
          <p:nvPr/>
        </p:nvSpPr>
        <p:spPr>
          <a:xfrm>
            <a:off x="9307564" y="416104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11987A0-E344-0E45-A561-17C7E7B71E3B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8793451" y="4528434"/>
            <a:ext cx="596986" cy="49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6978DB37-A0E6-604F-B91B-A04689904C77}"/>
              </a:ext>
            </a:extLst>
          </p:cNvPr>
          <p:cNvSpPr/>
          <p:nvPr/>
        </p:nvSpPr>
        <p:spPr>
          <a:xfrm>
            <a:off x="3114261" y="1696278"/>
            <a:ext cx="728869" cy="2517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FBF363A-592C-C245-88BE-91B0E10FC039}"/>
              </a:ext>
            </a:extLst>
          </p:cNvPr>
          <p:cNvSpPr txBox="1"/>
          <p:nvPr/>
        </p:nvSpPr>
        <p:spPr>
          <a:xfrm>
            <a:off x="3324114" y="169627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Hiragino Sans W3" panose="020B0300000000000000" pitchFamily="34" charset="-128"/>
                <a:ea typeface="Hiragino Sans W3" panose="020B0300000000000000" pitchFamily="34" charset="-128"/>
              </a:rPr>
              <a:t>C#</a:t>
            </a:r>
            <a:endParaRPr kumimoji="1" lang="ja-JP" altLang="en-US" sz="1400">
              <a:latin typeface="Hiragino Sans W3" panose="020B0300000000000000" pitchFamily="34" charset="-128"/>
              <a:ea typeface="Hiragino Sans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81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1416</Words>
  <Application>Microsoft Macintosh PowerPoint</Application>
  <PresentationFormat>ワイド画面</PresentationFormat>
  <Paragraphs>1297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Hiragino Sans W3</vt:lpstr>
      <vt:lpstr>游ゴシック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25</cp:revision>
  <dcterms:created xsi:type="dcterms:W3CDTF">2019-10-21T05:14:35Z</dcterms:created>
  <dcterms:modified xsi:type="dcterms:W3CDTF">2019-11-20T11:45:18Z</dcterms:modified>
</cp:coreProperties>
</file>