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E8260FF-666E-415B-B199-61B5FB42D80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006C8F6-E729-4F6C-B078-54D7040DC97E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27DFC21-E7D5-4174-8B40-10E5352A6DDB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EEEB0665-155E-4A1F-88AF-DB04DF8FDA0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911240"/>
            <a:ext cx="256176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openEuler release-assistant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3300" spc="-1" strike="noStrike">
                <a:solidFill>
                  <a:srgbClr val="ffffff"/>
                </a:solidFill>
                <a:latin typeface="DejaVu Sans"/>
              </a:rPr>
              <a:t>一周工作报告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javcra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单元测试的安装和运行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测试代码运行需要的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库依赖（需额外安装）：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pip install coverage concurrent_log_handler marshmallow gevent python-jenkins retrying pandas huawei-obs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运行前的改动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1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自带的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库会导致无法识别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test.base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解决办法：暂时把自带的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移除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sudo mv /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usr/lib64/python3.9/test usr/lib64/python3.9/test_temp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32960" y="2949120"/>
            <a:ext cx="6810120" cy="552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javcra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单元测试的安装和运行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运行前的改动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2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（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brsf11/release-tools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仓库中的版本已修改）：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添加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./release-assistant/javcra/libs/config/__init__.py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文件以解决无法识别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javcra.libs.config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模块的问题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./release-assistant/test/coverage_count.py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中添加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sys.path.append(os.path.abspath('.'))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1933200" cy="2533320"/>
          </a:xfrm>
          <a:prstGeom prst="rect">
            <a:avLst/>
          </a:prstGeom>
          <a:ln w="1800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4934160" y="2743200"/>
            <a:ext cx="3524040" cy="533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javcra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单元测试的安装和运行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运行测试：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release-tools/release-assistant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目录下执行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python3 test/coverage_count.py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71120" y="782280"/>
            <a:ext cx="8534160" cy="4885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2800" spc="-1" strike="noStrike">
                <a:solidFill>
                  <a:srgbClr val="333333"/>
                </a:solidFill>
                <a:latin typeface="DejaVu Sans"/>
              </a:rPr>
              <a:t>目录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本周工作内容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release-assistant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介绍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单元测试的安装和运行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本周工作内容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研究了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openEuler/release-tools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仓库结构和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release-assistant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了解了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模块和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unittest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库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解决了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和相应测试代码的依赖并成功运行了测试代码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release-assistant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介绍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release-assistant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目录结构：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912600" y="2212920"/>
            <a:ext cx="8231400" cy="2827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release-assistant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介绍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是什么：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release-assistant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的主体是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，而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 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是一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款基于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的辅助社区开发者和版本发布人员快速发布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openEuler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版本的自动化发布工具。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怎么用：依托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gitee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issue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平台，通过在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issue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中评论相应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命令，实现自动触发发布流程、修改发布列表以及监控版本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issue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和自动验证功能。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release-assistant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介绍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test/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下未基于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 unittest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库实现的针对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程序本身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的单元测试代码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,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用于测试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javcra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程序的功能正确性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429000" y="1905480"/>
            <a:ext cx="1514160" cy="2895120"/>
          </a:xfrm>
          <a:prstGeom prst="rect">
            <a:avLst/>
          </a:prstGeom>
          <a:ln w="1800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200920" y="1910520"/>
            <a:ext cx="1428480" cy="2047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release-assistant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介绍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 unittest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库：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单元测试是用来对一个模块、一个函数或者一个类来进行正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确性检验的测试工作。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基本使用方法：在继承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unittest.TestCase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的类中针对每项测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试编写名称开头为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test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的方法。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680920" y="2237400"/>
            <a:ext cx="4714560" cy="1190160"/>
          </a:xfrm>
          <a:prstGeom prst="rect">
            <a:avLst/>
          </a:prstGeom>
          <a:ln w="18000">
            <a:noFill/>
          </a:ln>
        </p:spPr>
      </p:pic>
      <p:sp>
        <p:nvSpPr>
          <p:cNvPr id="204" name=""/>
          <p:cNvSpPr txBox="1"/>
          <p:nvPr/>
        </p:nvSpPr>
        <p:spPr>
          <a:xfrm>
            <a:off x="2514600" y="1600200"/>
            <a:ext cx="5486400" cy="648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DejaVu Sans"/>
              </a:rPr>
              <a:t>release-assistant/test/base/basetest.py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561600" y="913320"/>
            <a:ext cx="8953200" cy="3838320"/>
          </a:xfrm>
          <a:prstGeom prst="rect">
            <a:avLst/>
          </a:prstGeom>
          <a:ln w="18000">
            <a:noFill/>
          </a:ln>
        </p:spPr>
      </p:pic>
      <p:sp>
        <p:nvSpPr>
          <p:cNvPr id="206" name=""/>
          <p:cNvSpPr txBox="1"/>
          <p:nvPr/>
        </p:nvSpPr>
        <p:spPr>
          <a:xfrm>
            <a:off x="1312200" y="408600"/>
            <a:ext cx="6629400" cy="648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DejaVu Sans"/>
              </a:rPr>
              <a:t>release-assistant/test/test_modify/test_modify_cli.py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javcra</a:t>
            </a:r>
            <a:r>
              <a:rPr b="0" lang="zh-CN" sz="3000" spc="-1" strike="noStrike">
                <a:solidFill>
                  <a:srgbClr val="333333"/>
                </a:solidFill>
                <a:latin typeface="DejaVu Sans"/>
              </a:rPr>
              <a:t>单元测试的安装和运行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环境：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openEuler 22.03 LTS x86_64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最小安装 勾选所有组件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release-assistant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所需软件包：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git python3 pip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（安装后自</a:t>
            </a: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带）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666666"/>
                </a:solidFill>
                <a:latin typeface="DejaVu Sans"/>
              </a:rPr>
              <a:t>安装：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git clone https://gitee.com/brsf11/release-tools.git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928520" y="2175480"/>
            <a:ext cx="6219360" cy="1314000"/>
          </a:xfrm>
          <a:prstGeom prst="rect">
            <a:avLst/>
          </a:prstGeom>
          <a:ln w="1800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209240" y="2406240"/>
            <a:ext cx="7657920" cy="1638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2022-06-24T11:12:12Z</dcterms:created>
  <dc:creator/>
  <dc:description/>
  <dc:language>en-US</dc:language>
  <cp:lastModifiedBy/>
  <dcterms:modified xsi:type="dcterms:W3CDTF">2022-06-24T14:57:36Z</dcterms:modified>
  <cp:revision>7</cp:revision>
  <dc:subject/>
  <dc:title>Focus</dc:title>
</cp:coreProperties>
</file>