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文泉驿微米黑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Created by Marp</dc:creator>
  <dc:subject>PptxGenJS Presentation</dc:subject>
  <cp:lastModifiedBy>kotori</cp:lastModifiedBy>
  <cp:revision>2</cp:revision>
  <dcterms:created xsi:type="dcterms:W3CDTF">2025-01-21T17:52:47Z</dcterms:created>
  <dcterms:modified xsi:type="dcterms:W3CDTF">2025-01-21T17:52:47Z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