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237"/>
    <a:srgbClr val="DCF7F8"/>
    <a:srgbClr val="9FD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0"/>
  </p:normalViewPr>
  <p:slideViewPr>
    <p:cSldViewPr snapToGrid="0" snapToObjects="1">
      <p:cViewPr>
        <p:scale>
          <a:sx n="63" d="100"/>
          <a:sy n="63" d="100"/>
        </p:scale>
        <p:origin x="88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F31A-DA02-9343-A884-4BEF0C6EBAC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87B1-0D71-2A41-8A80-40EAD829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498600"/>
            <a:ext cx="3860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283"/>
            <a:ext cx="9144000" cy="2387600"/>
          </a:xfrm>
        </p:spPr>
        <p:txBody>
          <a:bodyPr>
            <a:normAutofit/>
          </a:bodyPr>
          <a:lstStyle/>
          <a:p>
            <a:r>
              <a:rPr lang="en-US" sz="10000" b="1" dirty="0" smtClean="0">
                <a:solidFill>
                  <a:srgbClr val="9FD356"/>
                </a:solidFill>
                <a:latin typeface="Nunito Black" charset="0"/>
                <a:ea typeface="Nunito Black" charset="0"/>
                <a:cs typeface="Nunito Black" charset="0"/>
              </a:rPr>
              <a:t>vroom</a:t>
            </a:r>
            <a:endParaRPr lang="en-US" sz="10000" b="1" dirty="0">
              <a:solidFill>
                <a:srgbClr val="9FD356"/>
              </a:solidFill>
              <a:latin typeface="Nunito Black" charset="0"/>
              <a:ea typeface="Nunito Black" charset="0"/>
              <a:cs typeface="Nunito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94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253237"/>
                </a:solidFill>
                <a:latin typeface="Nunito" charset="0"/>
                <a:ea typeface="Nunito" charset="0"/>
                <a:cs typeface="Nunito" charset="0"/>
              </a:rPr>
              <a:t>k</a:t>
            </a:r>
            <a:r>
              <a:rPr lang="en-US" b="1" dirty="0" smtClean="0">
                <a:solidFill>
                  <a:srgbClr val="253237"/>
                </a:solidFill>
                <a:latin typeface="Nunito" charset="0"/>
                <a:ea typeface="Nunito" charset="0"/>
                <a:cs typeface="Nunito" charset="0"/>
              </a:rPr>
              <a:t>eep your car happy!</a:t>
            </a:r>
            <a:endParaRPr lang="en-US" b="1" dirty="0">
              <a:solidFill>
                <a:srgbClr val="253237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14" y="3677970"/>
            <a:ext cx="2063172" cy="17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59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3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Nunito</vt:lpstr>
      <vt:lpstr>Nunito Black</vt:lpstr>
      <vt:lpstr>Arial</vt:lpstr>
      <vt:lpstr>Office Theme</vt:lpstr>
      <vt:lpstr>PowerPoint Presentation</vt:lpstr>
      <vt:lpstr>vroom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Rego</dc:creator>
  <cp:lastModifiedBy>Elton Rego</cp:lastModifiedBy>
  <cp:revision>3</cp:revision>
  <dcterms:created xsi:type="dcterms:W3CDTF">2017-10-05T16:46:34Z</dcterms:created>
  <dcterms:modified xsi:type="dcterms:W3CDTF">2017-10-05T16:59:05Z</dcterms:modified>
</cp:coreProperties>
</file>