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9" r:id="rId5"/>
    <p:sldId id="270" r:id="rId6"/>
    <p:sldId id="271" r:id="rId7"/>
    <p:sldId id="258" r:id="rId8"/>
    <p:sldId id="260" r:id="rId9"/>
    <p:sldId id="261" r:id="rId10"/>
    <p:sldId id="262" r:id="rId11"/>
    <p:sldId id="263" r:id="rId12"/>
    <p:sldId id="266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0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6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0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91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26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26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79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10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6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32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95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0CF4A-BB98-4584-902E-44D46EA4D13E}" type="datetimeFigureOut">
              <a:rPr lang="ru-RU" smtClean="0"/>
              <a:t>29.01.2022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FA47-9092-4BC8-AF7C-F7B79F00FE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52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34299"/>
            <a:ext cx="9144000" cy="2387600"/>
          </a:xfrm>
        </p:spPr>
        <p:txBody>
          <a:bodyPr/>
          <a:lstStyle/>
          <a:p>
            <a:r>
              <a:rPr lang="en-US" b="1" dirty="0" smtClean="0"/>
              <a:t>Bank scoring case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Котова Елена</a:t>
            </a:r>
            <a:endParaRPr lang="en-US" dirty="0" smtClean="0"/>
          </a:p>
          <a:p>
            <a:r>
              <a:rPr lang="ru-RU" dirty="0" err="1"/>
              <a:t>Вишневецкий</a:t>
            </a:r>
            <a:r>
              <a:rPr lang="ru-RU" dirty="0"/>
              <a:t> Кирилл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5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Voting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Комбинируем две модели </a:t>
            </a:r>
            <a:r>
              <a:rPr lang="en-US" dirty="0" smtClean="0"/>
              <a:t>Random Forest </a:t>
            </a:r>
            <a:r>
              <a:rPr lang="ru-RU" dirty="0" smtClean="0"/>
              <a:t>и </a:t>
            </a:r>
            <a:r>
              <a:rPr lang="en-US" dirty="0" smtClean="0"/>
              <a:t>Gradient Boosting </a:t>
            </a:r>
            <a:r>
              <a:rPr lang="ru-RU" dirty="0" smtClean="0"/>
              <a:t>с подобранными ранее параметрами</a:t>
            </a:r>
            <a:endParaRPr lang="en-US" dirty="0" smtClean="0"/>
          </a:p>
          <a:p>
            <a:pPr lvl="1"/>
            <a:r>
              <a:rPr lang="en-US" dirty="0" smtClean="0"/>
              <a:t>soft voting</a:t>
            </a:r>
            <a:endParaRPr lang="ru-RU" dirty="0" smtClean="0"/>
          </a:p>
          <a:p>
            <a:r>
              <a:rPr lang="en-US" dirty="0" smtClean="0"/>
              <a:t>Score:</a:t>
            </a:r>
          </a:p>
          <a:p>
            <a:pPr lvl="1"/>
            <a:r>
              <a:rPr lang="en-US" dirty="0" smtClean="0"/>
              <a:t>0.8584</a:t>
            </a:r>
          </a:p>
        </p:txBody>
      </p:sp>
    </p:spTree>
    <p:extLst>
      <p:ext uri="{BB962C8B-B14F-4D97-AF65-F5344CB8AC3E}">
        <p14:creationId xmlns:p14="http://schemas.microsoft.com/office/powerpoint/2010/main" val="29540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Метрики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3" y="2249137"/>
            <a:ext cx="4404742" cy="139458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50" y="2249137"/>
            <a:ext cx="4381880" cy="13793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3" y="5092286"/>
            <a:ext cx="4458086" cy="14174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50" y="5054183"/>
            <a:ext cx="4580017" cy="1455546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09839" y="1623264"/>
            <a:ext cx="3816790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KNN</a:t>
            </a:r>
            <a:endParaRPr lang="ru-RU" sz="28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7166195" y="1555839"/>
            <a:ext cx="3816790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Random Forest</a:t>
            </a:r>
            <a:endParaRPr lang="ru-RU" sz="28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36511" y="4398988"/>
            <a:ext cx="3816790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Gradient Boosting</a:t>
            </a:r>
            <a:endParaRPr lang="ru-RU" sz="28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265263" y="4398988"/>
            <a:ext cx="3816790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Voting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13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093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Confusion matrix</a:t>
            </a:r>
            <a:endParaRPr lang="ru-RU" b="1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023174" y="862650"/>
            <a:ext cx="3816790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KNN</a:t>
            </a:r>
            <a:endParaRPr lang="ru-RU" sz="28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7208456" y="862650"/>
            <a:ext cx="3816790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Random Forest</a:t>
            </a:r>
            <a:endParaRPr lang="ru-RU" sz="24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23174" y="3593680"/>
            <a:ext cx="3816790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Gradient Boosting</a:t>
            </a:r>
            <a:endParaRPr lang="ru-RU" sz="24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208456" y="3534411"/>
            <a:ext cx="3816790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Voting</a:t>
            </a:r>
            <a:endParaRPr lang="ru-RU" sz="2400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" y="1287584"/>
            <a:ext cx="3704857" cy="2517273"/>
          </a:xfr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94" y="1287584"/>
            <a:ext cx="3787699" cy="257356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9" y="4050718"/>
            <a:ext cx="3843463" cy="261144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655" y="3994111"/>
            <a:ext cx="3926776" cy="26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64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351" y="1827563"/>
            <a:ext cx="4091733" cy="4351338"/>
          </a:xfrm>
        </p:spPr>
        <p:txBody>
          <a:bodyPr/>
          <a:lstStyle/>
          <a:p>
            <a:r>
              <a:rPr lang="ru-RU" dirty="0" smtClean="0"/>
              <a:t>На основании </a:t>
            </a:r>
            <a:r>
              <a:rPr lang="en-US" dirty="0" smtClean="0"/>
              <a:t>score </a:t>
            </a:r>
            <a:r>
              <a:rPr lang="ru-RU" dirty="0" smtClean="0"/>
              <a:t>4-х разных моделей, мы пришли к выводу, что лучшая модель – </a:t>
            </a:r>
            <a:r>
              <a:rPr lang="en-US" dirty="0" smtClean="0"/>
              <a:t>Voting.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4" y="1197594"/>
            <a:ext cx="7443136" cy="56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</a:t>
            </a:r>
            <a:r>
              <a:rPr lang="ru-RU" b="1" dirty="0" smtClean="0"/>
              <a:t>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Бизнесовая задача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Принять решение о кредитоспособности клиента</a:t>
            </a:r>
            <a:r>
              <a:rPr lang="en-US" dirty="0"/>
              <a:t>.</a:t>
            </a:r>
            <a:endParaRPr lang="ru-RU" dirty="0" smtClean="0"/>
          </a:p>
          <a:p>
            <a:endParaRPr lang="ru-RU" dirty="0"/>
          </a:p>
          <a:p>
            <a:r>
              <a:rPr lang="ru-RU" b="1" dirty="0" smtClean="0"/>
              <a:t>Техническая задача</a:t>
            </a:r>
          </a:p>
          <a:p>
            <a:pPr marL="457200" lvl="1" indent="0">
              <a:buNone/>
            </a:pPr>
            <a:r>
              <a:rPr lang="ru-RU" dirty="0" smtClean="0"/>
              <a:t>На основании нескольких параметров решить задачу бинарной классификации</a:t>
            </a:r>
            <a:r>
              <a:rPr lang="en-US" dirty="0" smtClean="0"/>
              <a:t> </a:t>
            </a:r>
            <a:r>
              <a:rPr lang="ru-RU" dirty="0" smtClean="0"/>
              <a:t>с несбалансированными классами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3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EDA</a:t>
            </a:r>
            <a:endParaRPr lang="ru-RU" b="1" dirty="0"/>
          </a:p>
        </p:txBody>
      </p:sp>
      <p:sp>
        <p:nvSpPr>
          <p:cNvPr id="4" name="AutoShape 2" descr="data:image/png;base64,iVBORw0KGgoAAAANSUhEUgAAAlwAAAJiCAYAAAASbBxtAAAABHNCSVQICAgIfAhkiAAAAAlwSFlzAAALEgAACxIB0t1+/AAAADh0RVh0U29mdHdhcmUAbWF0cGxvdGxpYiB2ZXJzaW9uMy4yLjIsIGh0dHA6Ly9tYXRwbG90bGliLm9yZy+WH4yJAAAgAElEQVR4nOzdd3hURffA8e8JVYEE0iGAotKUEkpoCR0SiiD40nxBiog0QUBARFSaAoIUG12KCFJeFVSki0Do0pEiKAKmEyCA0uf3x94kmwbZQLL85HyeZx+y986dM3fusDmZO7srxhiUUkoppVTmcXF2A5RSSiml/u004VJKKaWUymSacCmllFJKZTJNuJRSSimlMpkmXEoppZRSmUwTLqWUUkqpTKYJl1JKKaUeGiLyuYhEicihNPaLiHwkIidE5ICIVLwfcTXhUkoppdTDZC7Q6A77GwPFrccrwNT7EVQTLqWUUko9NIwxm4DYOxR5DphvbLYD+UWk4L3GzX6vFSh1v92I+d2pX38Q7N/dmeFxQZwaH0DEuW3I9gD8LXjN3HBqfGf3gbPHAICzvwlF+8Bm/dk1mdIRmfVan9Prye7YZqbizTDGzHCgCj/gjN3zs9a28HtplyZcSimllPrXsJIrRxKsLOH8PyOVUkoppR4cfwFF7J4XtrbdE53hUkoppVTWu33L2S1IywrgVRH5CqgKXDTG3NPtRNCESymllFLOYG47JayILALqAJ4ichZ4F8gBYIyZBqwEmgAngL+BLvcjriZcSimllHpoGGNeuMt+A/S+33E14VJKKaVU1rvtnBkuZ9FF80oppZRSmUxnuJRSSimV5YyT1nA5iyZcSimllMp6ektRKaWUUkrdTzrDpZRSSqms95DdUtQZLqWUUkqpTKYzXEoppZTKeg/uJ81nCp3hUkoppZTKZDrDpZRSSqmsp2u4Hl4ictn6t5CILLN+9heRJlnYhjoi8n0GjssvIr3sntufQ0KdItJcRIZkoP4k/ZDReu7FsPcnUqtpO1p06JHqfmMM70+aSuM2L9GyY09+PXYiYd/ylWtp0rYrTdp2ZfnKtffUjj4je7Fgy1xmrZ1O8TJPpVqmRNnizF43gwVb5tJnZMJloXbTWsxZP5P1p1dTolyJDLeh98hezN8yh5lrp6XZhuJlizNz3XTmb5lDb7s25Mufjw8WjmXe5jl8sHAsed3yOhQ7oE5l5mycxbzNc2jXq02K/Tly5mDYZ0OZt3kOH6+Ygk9hn4R9L/Ruy7zNc5izcRaVa1dyKG68ynUqMWvjTOZsnk2bXq1TjT/0syHM2TybKSsm4VPYG7DOe/FYvj36Nb1H9cxQbHt9Rvbmyy3zmL12xh3HwefrZvLllnn0GZn4TSG2cTCLDafXUDKD48CZYwCcPw5A+wCc3wf35PbtzHk8oP71CZeIODyLZ4wJM8a0sp76Y/sSy0whItnuU1X5gYT/ScnOAbvtK4wxYzNQf5J+uId6MqxFk4ZMmzg6zf2bt+3i9NkwVi6ezfDBfRk14RMALsZdYuqchSyaOZlFMyczdc5CLsZdylAbqtargl8xPzoEdebDNybTf0zfVMv1G9OXCYMn0SGoM37F/KhSNwCAP46d4p1uIziw42CG4gNUqRdA4WJ+dAzqwsQ3JvNamm3ow8TBk+gY1IXCdm14oXdb9oTupVPNLuwJ3csLvdumO7aLiwt9RvdmaMdhdK3XjbrP1aVo8aJJyjRuF8KlC5fpVLML/5v1Nd2GdgWgaPGi1Gleh5frv8KbL75F3/dexcXFsZcgFxcXeo/uzbCOb9OtXnfqPlcnRfyQdsFcvnCZLjW78vWsb+k69CUArl+7zrwJXzBz9CyHYqamar0qFC7mR/ugTnz4xiT6j3kt1XL9x7zGhMETaR/UKck1sI2D4RkeB84cA+D8caB98GD0gXLMvyLhEpGOInJARPaLyBciMldEponIDuADEXlSRFaJyC8isllESlnHFRORbSJyUERG29X3uIgcEpGcwEigrYjsE5FUR6OI5BWROVY9B0TkP9b2qSKyW0QOi8gIu/KnRGSciOwBWotIIxE5aj1//i7nOlxEBto9PyQijwNjgSetdo6PP4dUju8sIp9YP++ze/wjIrVFpIrVJ3tFZKuIlEytH5LV87iIbLDOfb2IFLW2zxWRj6x6fheRFAmgIyr7l8XNNV+a+3/asp3mjeojIpQvU5pLly4THRNL6I5fqB5QATfXfLi55qN6QAVCd/ySoTYEBldnzbJ1ABzZc4Q8rnlx93ZPUsbd2508eR/lyJ4jAKxZto6gkBoAnD5xmjO/n81Q7MQ21GDNsrVWG46S1zVPqm14NG8ejuw5arVhLYFWG2oEV2fNUtvxa5Ymbk+Pkv4lCTsVRvjpCG7euMnGFRsJDK6epEyN4OoJ7dv0w2YqBPpb7a7OxhUbuXH9BhFnIgk7FUZJ/5IOnXtJ/xKEnQojIiH+z1QPrpakTPXg6qy1rtHmHzbjb8W/9s81Du86zPVr1x2KmZrA4Bqsts7x1z1HyHuHcfCrNQ5WL1tLUEggcO/jwJljAJw/Dmz1aB84uw/ulTG3M+XxoPp/n3CJyDPAMKCeMaY8EP+nZmGghjFmADAD6GOMqQQMBD6zykwBphpjygLhyes2xlwH3gEWG2P8jTGL02jG28BFY0xZY0w5YIO1/S1jTGWgHFBbRMrZHXPOGFMR+BaYCTQDKgG+jvcCAEOAk1Y7B6XnAKusv9X+3cBW4ChQ0xhTAdu5v5+OfvgYmGed+5fAR3b7CgJBwLPYksJMExl9Dl9vz4TnPt6eREbHEBkdg6+3V+J2L9v2jPD09SQqLCrheUx4DJ6+ninKRIcn1h8dHp2izL3w9PUgOizarv4YPH09UpYJTywTY1emgGcBYqNiAYiNiqWAZwGHYkcli+2R7Nw8fD0T2nf71m2uXLqCawFXPHw9UxybvN13Y1938vOyb2N0WIxd/L9xLeDqUJy78UrWjujwaLyS9YNXKuMgeZmMcuYYiK/bmeMgvg3aB87tA+WY//cJF1APWGqMiQEwxsRa25caY26JSF6gBrBURPYB07ElAQCBwCLr5y/uoQ0NgE/jnxhjzls/trFmrfYCzwBP2x0Tn7SUAv4wxvxmjDHAgntoh8NEpDgwHmhjjLkBuGHrq0PAJGztvpvqwELr5y+wJVjxvjXG3DbG/Ar4pDgysR2vWLOBu2fNX5RWMZUJbMNOPcx0DGgfgBP64CFbw/VvfpfiFetfF+CCNZOTmkwZYSJSDNtsWoAx5ryIzAVyp9I+R90kaaKcO62Cd2Mlo0uAbsaY+Bm+UcBPxpiW1q3KjRmt33LNPmRahYwxM7DNRHIj5vcMXRMfLw8iohJnFCKjYvDx8sTHy5Ndew8kbo+OIaBCudSqSFWLTs1p+l/b8rWj+4/hXcgbOAyAZ0FPYiKSzpbFRMTgVTDxL12vgl4pyjjquU7NaGK14dj+Y3gVSpyx8yroSUzEuWRtOIdXwcQynnZlzsecx93bndioWNy93blw7kK62xETcQ7vZLHPJTu3cxExeBWynbNLNhfy5MtD3Pk4zkXEpDg2ebvvJr7u1M7Lvo1ehTzt4j9K3Pk4h+KkpkWn5jybMA6OJ7sGXkQn64foVMZB8jKOeFDGQHzdzhgH2gcPVh/cswf49l9m+DfMcG3Atg7KA0BEktzANsbEAX+ISGtrv4hIeWt3KNDO+rl9GvVfAtJeOGSzFkh4C5KIFABcsSVVF0XEB2icxrFHgcdF5Enr+Qt3iXUKqGjFqQgUc6CdyX0OzDHGbLbb5gb8Zf3c2W77nerfStJ+3JxGuUxVJ6gaK1atxxjD/kNHyJs3D16e7gRWrcTWnXu4GHeJi3GX2LpzD4FV0/+uoG/nraBbSA+6hfQgdFUowa0aAFC6YmmuXLqSMCUfLzYqliuX/6Z0xdIABLdqQOiabfd0bsvnfUf3kJ50D+lJ6KqtBLdqaLWhVJpt+PvyFUpXLGW1oSGha7YCsHXtdoJb244Pbt2QrQ607dj+Y/g97odvER+y58hOneZ12Lp2e5IyW9duT2hfraY12Re6P2F7neZ1yJEzB75FfPB73I9j+4451A/H9h/H7/FC+CTEr832ZPG3r91OQ+sa1Wxak/1W/Hv17bwVvBzSg5dDerBlVSgh1jk+fZdx8LQ1DkLsrkFGPChjAJw3DrQPHqw+UI6Rf8M0qoh0AgYBt7DdvgP43hgT/7EIxYCp2G4l5gC+MsaMtLYvBPICy4F+xpi81szO98aYMlYCt9o6bkxq67ismaJPsa3BugWMMMZ8bc1q1QDOABeBFcaYuSJyCqgcfxtURBoBk4G/sSUrTxpjnk3jXB+x2uoH7MB2O6+xMeaUiCzEtl7sR6s98edQBxhojHlWRDoDlbHdRvwDOGBX/cvWec7Dliz+AHQwxjyevB+AR6xzeFVEHgPmAJ5ANNDFGHPaOn/763DZGHPX9x2nNcM16N2x7Np7gAsX4vBwz0+vri9y8+ZNANq2bIoxhvcmfsaW7bt5JHduRg3tT5nStrfcf/39ambOt126Vzq1o2XT4DTjB/t3v2P7Xhvdh4A6lbl29RrjBkzg+IHjAMxcPY1uIbaPrChRrgRDJg4kZ+5c7Ny4i4+G2d4xGdQokL6jeuPm7sbluCucPHySwR3eTFK/S9oTgQn6jn6VgDqVuXr1GuMHTOD4gd8AmL56Kt1DelptKM7giYPIlTsnOzfu4uNhtrvervnz8fa0YXj7eRN5NpJRPd/j0oWk79oUSbsNVeoG0Gt4D1yyubBq8RoWfryITq935PiB42xbu50cuXIwZPJgnirzFJcuXOK93u8TfjoCgP/2eYFGbYO5dfMWnw2fxq6Nu1ONke0OfwsG1A2gx/BXcMmWjTWL17Do46/o+PqLHD9wnO1rd5AjVw4GTx7EU2We5NKFS7zfeywRVvx5W+eSJ9+jZM+RnctxVxja/i1O/3Y61TjXzI002wC2cVClToA1DsZzzBoHs1ZP42VrHJQsV4IhEwdZ42AnU+zGwWujXk0YBycOn2Rwh6SfsnKnPgDnjgHImnFwt99P2geZ3wcA68+uufuLUgZcO/pzpiQguUrVzpT23qt/RcKl/l0yekvxfrlbwpXZ0pNwZba7/aLJbHdLNrLC3RKuzObsPnD2GADnr6vSPrDRhOv++Dev4VJKKaXUg+ohW8OlCZcDRKQLiR87ES/UGNM7tfL/X2IppZRSWe4BfkdhZtCEywHGmDnY1ir9q2IppZRSKnNpwqWUUkqprPeQ3VJ0/spUpZRSSql/OZ3hUkoppVTW0zVcSimllFKZy5hbzm5CltJbikoppZRSmUxnuJRSSimV9XTRvFJKKaWUup90hksppZRSWe8hWzSvM1xKKaWUUplMZ7iUUkoplfUesjVcmnAppZRSKuvdfrg+FkITLvXACfbv7tT4a/ZNd2r8ymU6ODU+QJGcBZwaP7dkc2p8gPKS36nxV1/906nxAYrmdHdq/LM3zjs1/sHYU06ND+CXz8PZTVD3iSZcSimlUnB2sqUeAg/ZLUVdNK+UUkoplcl0hksppZRSWe8h+1gITbiUUkoplfX0lqJSSimllLqfdIZLKaWUUlnvIbulqDNcSimllFKZTGe4lFJKKZX1HrIZLk24lFJKKZXljHm4PmlebykqpZRSSmUyneFSSimlVNZ7yG4p6gyXUkoppVQm0xkupZRSSmU9/eBTpZRSSil1P+kMl1JKKaWy3kO2hksTLqWUUkplPb2lqNSDrc/IXizYMpdZa6dTvMxTqZYpUbY4s9fNYMGWufQZ2Sthe+2mtZizfibrT6+mRLkSDsUd9v5EajVtR4sOPVLdb4zh/UlTadzmJVp27Mmvx04k7Fu+ci1N2nalSduuLF+51qG4yb0xuj/fbVvC0g3zKVU29XMoXa4ky376gu+2LeGN0f2T7Huhayu+3byIr39eQL+3e6V6/J1UrF2JaT9NZ8ammbTq1TrF/uw5szP40zeYsWkmHy6fiHdhbwD8a/oz+YcpfLLmUyb/MIVyNco5HBvAv3ZFpmz4jI9/nk6Lnv9JNX7/Twbx8c/TGfPteLys+F6Fvfny2FLGr5zM+JWTeeW9nhmKD1CidnkGrf+QwRsnUadn8xT7i1UpxWvfv8+YEwso27hKkn1jT35Jv5Vj6LdyDJ1nDsxwG5w/Dioy9adpTN80g1a9WqXYbxsHg5m+aQYTln+YMA6Kly/BlB8/YsqPH/HRqo+pFlLd4djxBo/ux/Jti1m8Yd4d+2DJT/NZvm0xg0f3S7KvXddWfL15Ict+XsBrGegDgEkTR3L01y3s+WUtFfzLpNj/yCO5WfHtfA4d/Jn9+zbw/ntvJuyrGVSVnTtWcfXvP3n++aYZij98zBv8vOt7Vm1aRplypVMtM+itPmw7sIZf/9yeZPvLPV9k3dZvWLVpGQu/mYlf4YIZaoNKH0241P8rVetVwa+YHx2COvPhG5PpP6ZvquX6jenLhMGT6BDUGb9iflSpGwDAH8dO8U63ERzYcdDh2C2aNGTaxNFp7t+8bRenz4axcvFshg/uy6gJnwBwMe4SU+csZNHMySyaOZmpcxZyMe6Sw/EBgupXp+gThWlWvQ0jB45j2LhBqZYbNm4QI14fS7PqbSj6RGEC61UDICCwInVCatK6fkeer92B+VMXORTfxcWFnqN78m6nd+lVvye1m9eiSPEiScoEtw3hysXLvFKrG8tnfUvnN7sAEBcbx8iXRvBqcG8m9Z/I65Nfd/j8XVxceHlUd97rNIL+DXoT1LwWhZPFr9+2IVcuXqZP7e58P3sFHYZ0StgX+WcEg5r0Y1CTfsx4a6rD8QHERWg5sguzO4/jw4YD8W9eA++n/JKUuRAWw+KB09i3PDTF8TeuXmdykzeZ3ORN5nabkKE2PAjjoMfongzv9C696/eiVvPaqYyDYC5fvEL3Wq+wfNZyOr/ZGYDTx/6k/7P9eK1xX97t+A69x/TGJZvjv4ri++C56m0ZPfADho5LPXkdOm4go14fx3PV2ybpg8qBFakTEkTb+p1oVbsD86cudLgNjRvVo/hTxSj1dBA9e77Bp5+MSbXcxEnTKFO2NpUDQqhRPYBGIXUBOH3mL7q+3J9FX33rcGyAug2CKPbEY9QOeJY3B4xk9IRhqZZbt/pnnmv43xTbDx88yrP1X6BRrVasXLGWN4f3T+XoTHT7duY8HlCacCmHici3IvKLiBwWkVesbV1F5LiI7BSRmSLyibXdS0T+JyK7rEfgvcQODK7OmmXrADiy5wh5XPPi7u2epIy7tzt58j7KkT1HAFizbB1BITUAOH3iNGd+P5uh2JX9y+Lmmi/N/T9t2U7zRvUREcqXKc2lS5eJjokldMcvVA+ogJtrPtxc81E9oAKhO37JUBvqhtTkuyWrADi45zD5XPPi6e2RpIyntwd58ubh4J7DAHy3ZBX1GtUCoHWnlnz+8RfcuH4DgNiY8w7FL+FfgvBTYUSejuDmjZts+m4T1YKrJSlTLbgq65etB2DLyi2UDywPwO+Hfyc2MhaAP4//Sc7cucie07FVDU/5FyfiVDhRZyK5eeMmod9tJqBh1SRlAhpWZeP/NgCwbWUoZa3490sR/6eI+TOC2DNR3Lpxi/3fbeOZ4MpJypw/G0PE0dMYY+5r7HjOHgfF/UsQfiqcyNORCeOgarJxUDW4WsI4CLUbB9euXuP2LdsvxZy5cma4j2qHBPF9kj7Id9c++H7JKuo0qglA604tmPPxgoQ+OB9zweE2NGsWwhdfLgNgx849uOV3w9fXO0mZf/65ysaftwJw48YN9uw9iJ+fbSbpzz/PcvDgEW5nMElo2Lgu/1v8HQB7dx/A1S0f3j6eKcrt3X2AqMiYFNu3bdnF1X+uJpQpWMgnQ+1Q6aMJl8qIl4wxlYDKQF8R8QPeBqoBgUApu7JTgEnGmADgP8Csewns6etJVFhUwvOY8Bg8fT1TlIkOT3xxiQ6PTlEmM0RGn8PXOzGOj7cnkdExREbH4Ovtlbjdy7Y9I7wLehEZFpkYMzwa74JeKcuER9mViUoo89gTRahYrTwLVs5k9jef8ox/6rcg0uLh60F0WGLbY8Jj8PDxSKVMNAC3b93m70t/41rANUmZwCaBnDx0kpvXbzoU393Xgxi7a3suPAZ3X4+UZaw22uJfIV8BW6LsXcSH8SsnM2Lx+5QOeNqh2PHcfApwMexcwvOL4edw9SmQ7uOz58pB3xXv0fubkSkStfR6EMZBjHWNwXYdUhsHMXbj4IrdOCjhX4JP133Kx2s+4bOhnyUkYI7wLuhFRFjq52dfJipJH0Tb9UFRKlQrz/yVM5j1zSc87V8KR/kV8uXsmbCE53+dDcevkG+a5d3cXHm2aUM2/LTF4Vip8S3oTdhfEQnPI8Ii8SnofYcj0ta2Q0s2rr8/7Uo3cztzHg8oXTSvMqKviLS0fi4CvAj8bIyJBRCRpUD8gooGwNMiEn+sq4jkNcZctq/Qmil7BaBE/lIUylM4k0/h4ZQ9e3bc8rvSoUk3ylQozfgZo2hSJeX6m8xUtERROr/Zhbc7pH77I7Ocj4qlR/WuXL5wiSfKPMngmUPp3/BV/rn8T5a2Y0xgH+Iiz+NexJtXFg0j/OhpYk9H3f3A+8jZ4+D4vuP0btCbwk8Vpv/EAfyycTc3rt3IsvgA2bJnwy2/Kx2bvMIzFUrzwYxRPFsl5ZrE+xYvWza+/OJTPvn0c/7443SmxcmIlq2bUtb/Gdo265K1gR/g23+ZQRMu5RARqYMtiapujPlbRDYCR4G0/kR2AaoZY67eqV5jzAxgBkDdwg2T3GNo0ak5Tf/bBICj+4/hXcgbsN0i8CzoSUxE0tmimIgYvAomzjR5FfRKUSYz+Hh5EBGVGCcyKgYfL098vDzZtfdA4vboGAIqpH/BeNsuz/N8e9vC7MP7juJjN+3vU9CLqPDoJOWjwqOT/JXrU9A7oUxkWBTrV/4MwKG9R7h921DAIz/nz6Xvdsq5iHN4FUrsW8+CnpyLPJdKGS/ORZzDJZsLj+Z7lLjzcYBt1uOtGcOY2P9DIv6MwFGxEefwtLu2HgU9iY04l7JMIdt2W/w8XDpvWzN3+brt398PnSTyzwgKFfPj5METOOJi5HncCiXO5rgV9CAuMv235OLLxp6J4vftv+L3zOPpSrgetHHgWShxNskjjXHgaTcO8tiNg3hnT5zlnyv/8FjJxzhx4O7XoU2SPjiCb6HUzy9eVHg03kn6wCvVPjjsQB/07NGJrl3bA7B79z4KFymUsM+vcEH+Ckt9XE+b+gG/nfiDjz6+p0l+OnZtS7sXbW8WObD3MIX8EmfUfAv5JJnVTI/A2lV5dUA32jR7ievXszbpfdjoLUXlKDfgvJVslcJ2GzEPUFtECohIdmy3DuOtAfrEPxERf0cDfjtvBd1CetAtpAehq0IJbtUAgNIVS3Pl0hVio2KTlI+NiuXK5b8pXdGWAwa3akDomm2OhnVYnaBqrFi1HmMM+w8dIW/ePHh5uhNYtRJbd+7hYtwlLsZdYuvOPQRWrZTuehfP+Zq2DTrTtkFnflq1iWZtGgFQtuIzXL50hZiopL/oYqLOceXyFcpWfAaAZm0a8dPqzQD8tGoTAYEVAdttpRw5sqf7lyzA8f3HKVTMD58iPmTPkZ1azWqxY+2OJGV2rN1B/Vb1AQhqEsSBrbZkM49rHobPHc7csXM5svtIumPaO7H/NwoWK4S3FT+wWU12JYu/e91O6vynHgDVmwRyyIrv6u6Ki4vtJc+7iA++xQoRedrxpO/s/pN4Pu5LgcJeZMuRjfLNqvPr2vStyXvENQ/ZrHVrjxbIx+OVShD521/pOvZBGge/7T9OoWKFkoyDnXcYB4F248CniE/CInkvPy8KP1WYqDPpSxKWzPmadg06087qg2eT9MHlu/bBs20a8fNq222zjas2J/RBUQf6YOq0eVQOCKZyQDArVqzmxfa2mcGqVSoSdzGOiIiU5zJyxGDc3PIx4PV303WedzJ/9mKa1GlDkzptWLNyA/9p2wyACpXLcSnuUqprtdLyTNlSjPnwHbq278u5mNi7H3C/PWSL5iWzFnWqfycRyQV8CzwOHAPyA8Ox3UIcBMRim/E6a4x5S0Q8gU+xzYBlBzYZY1L/XAVL8hmu5F4b3YeAOpW5dvUa4wZM4PiB4wDMXD2NbiG2qkuUK8GQiQPJmTsXOzfu4qNhtncMBjUKpO+o3ri5u3E57gonD59kcIc3k9S/Zt/0VOMOencsu/Ye4MKFODzc89Or64vcvGlbg9S2ZVOMMbw38TO2bN/NI7lzM2pof8qUtt1Z/fr71cycvxiAVzq1o2XT4DTPr3KZDnc6fd4c8zqBdatx9Z+rvNPvPX7dfxSAxevm0rZBZwCeLl+KUVOGkSt3LkI3bGPM0IkAZM+RnZGT3qJkmeLcuH6DiSM+YWdoymShSM601yRVrluZbu++gks2F9YuXsuSTxbTfkAHfjv4GzvX7iBHrhy8PnkgTzzzBJcvXGLcqx8QeTqCtn3a0rp3G8L+SFzz8naHYVw8dzFFjNySLc34FepWoss7L+OSzYUNS9bx9SdLaTvgv5w8cILd63aSI1cO+k4awONW/EmvjifqTCRVG1en3YD23LxxE2MMiycu5Jf1u9KM84TkSXNfqTr+NHunIy7ZXNi1ZCMbPv2W4P6tOHvwD35d9wuFyz1Bx+kDeNQtDzeu3eBS9EUmBg/isYrFef79lzHGICJs+fxHdi3ZmGqM1Vf/TDM+ZP44KJoz6ZtRkqtUtzLd3u2GSzYX1i1ey5JPltB+QHtrHNiuw4DJr1vj4DIfvDqOyNOR1H2+Lq16teLmjVuY27f5aspXbF+zPdUYZ6/feeZwyJgB1LD6YHi/9xP64Kt1c2ln1wcjprxl9cF2xtn1wfBJQxP6YNKIT9gVuidJ/QdjT90xPsBHU94jJLgOf//zDy+/PIBf9tgSy9271lA5IBg/v4L8+cdujhz9jWvXrgPw2Wdz+HzOIipXKs+ypbMpUMCNq1evEREZRXn/eknq98vnkSKmvVEfDKV2vUD++ecqA/u8zcF9vwKwcuMSmtRpA8Cb7/bnuVZN8E6WIe8AACAASURBVPH1IjIimq+++JrJH0zly69nULJ0caIibbN+YWcjeLlDynd+/3nugKTYeB/888PkTElAHmnaL1Pae6804VL3Rfy6LGuG6xvgc2PMNxmp624JV2ZLK+HKKndLuLLCnRKurHCnhCur3Cnhygp3S7gy290Srqxwt4Qrs6Un4cpsd0u4skKmJVzfT8ychOvZAQ9kwqVruNT9MlxEGgC5sd1GzNgHyyillHo4PMC3/zKDJlzqvjDGZPwjs5VSSql/OU24lFJKKZX1HuDPzMoM+i5FpZRSSqlMpgmXUkoppbKeEz8WQkQaicgxETkhIkNS2V9URH4Skb0ickBEmtzr6WrCpZRSSqmHhohkw/ZxRY2Bp4EXRCT5d30NA5YYYyoA7YDP7jWuruFSSimlVNZz3hquKsAJY8zvACLyFfAc8KtdGQPEfwmsGxDGPdKESymllFJZL5M+FsL+u3ktM6yvj4vnB5yxe34WqJqsmuHAGhHpg+3bVBrca7s04VJKKaXUv4b9d/PegxeAucaYD0WkOvCFiJQxJuPTcppwKaWUUirrOe+DT/8Citg9L2xts9cVaARgjNkmIrkBT8Cxbwe3o4vmlVJKKfUw2QUUF5FiIpIT26L4FcnKnAbqA4hIaWzfohJ9L0F1hksppZRSWc9J3+VsjLkpIq8Cq4Fs2L7797CIjAR2G2NWAK8DM0WkP7YF9J3NPX75tCZcSimllMp6TvwuRWPMSmBlsm3v2P38KxB4P2PqLUWllFJKqUymM1zqgeOCODV+5TIdnBp/96EFTo0PEOzf3anxL+OcWw32fr8V69T4u/fOdmr8WpV7OTU+wM79nzs1fqNKfZwaH6BMdndnNyHzOHGGyxl0hksppZRSKpPpDJdSSimlsp7zPmneKTThUkoppVTW01uKSimllFLqftIZLqWUUkplPSd9Dpez6AyXUkoppVQm0xkupZRSSmU9XcOllFJKKaXuJ53hUkoppVTWe8hmuDThUkoppVTWe8g+h0tvKSqllFJKZTKd4VJKKaVUljO39WMhlFJKKaXUfaQzXEoppZTKerpoXimllFIqk+mieZUeIjJcRAbex/oeE5E9IrJPRA6LSA+7fZVE5KCInBCRj0RE7tKuv6x69olIE2t7ThGZY9WzX0TqONC2ziLyyT2d4H3Ue2Qv5m+Zw8y10yhe5qlUyxQvW5yZ66Yzf8sceo/slbA9X/58fLBwLPM2z+GDhWPJ65bX4fhvjO7Pd9uWsHTDfEqVLZFqmdLlSrLspy/4btsS3hjdP8m+F7q24tvNi/j65wX0e7tXqsenZdj7E6nVtB0tOvRIdb8xhvcnTaVxm5do2bEnvx47kbBv+cq1NGnblSZtu7J85VqH4ibXZ2QvFmyZy6y109O8BiXKFmf2uhks2DKXPnbXoHbTWsxZP5P1p1dTolzq/Xf3+L35css8Zq+dccf4n6+byZdb5tFnZO9k8Wex4fQaSmYwPsCgUa+xfOtXLF4/947jYPGGeSzf+hWDRr2WZF/bl/7D/zZ/ydKNX/DasJ4Oxd6yYw/PvtiLxv/twawv/5dif1hEFF0HvE3Ll16j82tvEREVk7Dvw2lzea5zH5p1fJX3P5qJuYevV+k/sg9Ltyzgi7WzKFGmeKplSpYtwYJ1s1m6ZQH9R/ZJ2P7KoC58sXYW89bMZPLCD/D08XAo9pYdv/Bs+540fuEVZi1YlmJ/WEQUXfsNo2XnPnTuOzRJH0ycOpcWnV6lRadX+XH9ZofiJufM16NStcszdP1Ehm2cTIOezVPsf7JKKQZ+P4aJJ76kfOOqCdsL+Hky8PsxDFo5liFrxhPYvoFDcVXGaMKVDmKT2X0VDlQ3xvgDVYEhIlLI2jcV6AYUtx6N7lLXJGOMv/VYaW3rBmCMKQs0BD7MgnO676rUC6BwMT86BnVh4huTeW1M31TL9RvTh4mDJ9ExqAuFi/lRpW4AAC/0bsue0L10qtmFPaF7eaF3W4fiB9WvTtEnCtOsehtGDhzHsHGDUi03bNwgRrw+lmbV21D0icIE1qsGQEBgReqE1KR1/Y48X7sD86cucih+iyYNmTZxdJr7N2/bxemzYaxcPJvhg/syaoItT74Yd4mpcxayaOZkFs2czNQ5C7kYd8mh2PGq1quCXzE/OgR15sM3JtM/zWvQlwmDJ9EhqDN+dtfgj2OneKfbCA7sOJjh+IWL+dE+qBMfvjGJ/mNeS7Vc/zGvMWHwRNoHdUoyBmzxh2c4PkBgvWoUfaIIz9Vox+hB43lzbOp/e7059nVGD/yA52q0o+gTRahhjYPKNSpQJ6Qm7ep3pnWdFx0aB7du3WL0lOlMHfcOK+Z9zMoNmzl56kySMhOmzqV5cF2++XwKPTu1ZfLMLwDYe+goew8d5evZk/l2zhQOHz3Brn2HMtQH1etVpUgxP1oHdWDsGx8yeEz/VMsNHtOPMYMn0DqoA0WK+VGtbhUAFkxdzIsNX6ZTcDdC123npf4dHeuDSdOZOv5dVsz/lJXrN3Hy1OmkffDZ5zQPqcs3cz+29cGM+QD8vG0Xv/52kmWzp7Bw2gTmLv6Gy1f+zlAfOPP1SFyE1iNfYnrnsYxp+DoVmwfi85RfkjLnw86xcOBUflkemmR7XNR5Jj3/NuObDGFii2HU7/kcrt4FHDz7++C2yZzHA+r/3S/c9BKRASJyyHr0E5GxItLbbn/CDJWIDBKRXSJyQERGWNseF5FjIjIfOAQUEZG3ROS4iGwBStrVtVFEKls/e4rIKevnbCIy3q7u7mm11xhz3RhzzXqaC+vaiEhBwNUYs93Y/hSdD7TIQJc8DWywYkUBF4DKaRUWkS7Wue4EAu22NxORHSKyV0TWiYiPiLiIyG8i4mWVcbFm47xEpLV1DfaLyKYMtDuJwOAarFlmm505sucoeV3z4O7tnqSMu7c7j+bNw5E9RwFYs2wtgSE1AKgRXJ01S23Hr1mauD296obU5LslqwA4uOcw+Vzz4umd9C9zT28P8uTNw8E9hwH4bskq6jWqBUDrTi35/OMvuHH9BgCxMecdil/ZvyxurvnS3P/Tlu00b1QfEaF8mdJcunSZ6JhYQnf8QvWACri55sPNNR/VAyoQuuMXh2LHCwyuzppl6wA4sucIeVzzpnoN8uR9lCN7jgCwZtk6gqy+Pn3iNGd+P5uh2Lb4NVhtjYFf9xwh7x3i/2rFX71sLUEhgfclPkCdRjX5fmk6xkG+xHHw/dJV1G1UE4BWnVoy55MFCePg/LkL6Y598OhvFPUrSJFCvuTIkYPG9YLYELojSZmTf56hSsWyAFSpUJafQncCIALXr1/nxs2bXL9xkxs3b+Lhnj8DPQC1QgL5cdkaAA7vOUJetzx4JLsOHt7u5MmXh8PWdfhx2RpqNwoC4O/LiUnOI4/mdmim7eCRZH1QvyYbtiTrg1NnqFKxHABVKpbjJ2v/yVNnqFz+GbJnz8ajj+SmxBOPs2XHHgfP3saZr0eP+T9F9J8RnDsTxa0bt9jz3VbKBid9SY89G03Y0dMp+vbWjVvcun4TgOw5c+CS9k0TdR/9KxMuEakEdME2U1QN2+zOYqCNXbE2wGIRCcY2a1QF8AcqiUgtq0xx4DNjzDOAJ9DOKtMECEhHU7oCF40xAVb5biJS7A7tLiIiB4AzwDhjTBjgB9j/djhrbbuTV60E73MRif+zZT/QXESyW22oBBRJox0FgRHYEq0gbMlavC1ANWNMBeArYLAx5jawAGhvlWkA7DfGRAPvACHGmPJAyjlvB3n6ehAdFp3wPDo8Bk9fj5RlwhPLxNiVKeBZgNioWABio2Ip4OnYX3XeBb2IDItMeB4ZHo13Qa+UZcKj7MpEJZR57IkiVKxWngUrZzL7m095xr+0Q/HvJjL6HL7engnPfbw9iYyOITI6Bl/vxHb6eNm2Z4SnrydRYYnnZ+tfzxRlosMT648Oj05RJqO8fD2TjYFovJLV7ZVK/ORl7oW3ryeRdn0QFR6FV8FkbSjoSZRdO6PCo/C22vDYE0WoWLUc836YwcyvP+bp8qXSHTsqOhZfL7tr7OVBVHRskjIln3ycdZu2A7Bu83au/P0PFy7G4f9MKQL8y1L3+S7U/U8XAqtU4MnHUn0ZuCuvZH0QHR6T6nWICrfvg6TXofsbXfl212KCWzZg5vg56Y4dFZNsnHt5EhV9LkmZkk8VY92mbQCs27QtoQ9KPlmMLTv28M/Va5y/EMeuvQeJiIomI5z5euTm486FsMRzvhAei5uP+x2OSCp/QQ/e+HEcI7Z9yrppK4iLcuyPv/vi9u3MeTyg/pUJF7Yk4RtjzBVjzGXga6Am4C0ihUSkPHDeGHMGCLYee4E9QClsiRbAn8aY7dbPNa06/zbGxAEr0tGOYKCjiOwDdgAednWnYIw5Y4wpBzwFdBIRH8dOG7DdfnwSW2IYDnxobf8cW7K2G5gMbAVupVFHVWCjMSbaGHMdW7IarzCwWkQOAoOAZ+zqj78n8BIQ/+oZCswVkW5AtrQaLSKviMhuEdn915V7m31wxL2sX8mI7Nmz45bflQ5NujFp5CeMnzEqS+OrB0O27Nlwze9Kp6avMHnkZ4ybMfK+1j+wZxd27z9Mq5f7s3v/YXw8PXBxceH02XB+P32W9Utns2HpbHbuOcgvBw7f19iOmD5uNi0C2rLmm3W06tLyvtY9sFcXdu87RKuur7F732F8vGx9EFilAjWrVaZDr8EMGjme8s+UIpvLg/GrMCtfjy6En2Nc4zcYVbsfVf5Ti3yeblkWO8FDlnA9bO9SXAq0AnxJTCIEGGOMmW5fUEQeB66ks96bJCavue2rAfoYY1Y70khjTJiIHMKW5IViS3LiFQb+usOxCdMvIjIT+N7afhPob7dvK3DckXZZPgYmGmNWWAvvh1v1nxGRSBGph222sL21vYeIVAWaAr+ISCVjzLnklRpjZgAzAOoXDk7yqvNcp2Y0+W8TAI7tP4ZXocSZGq+CnsREJK0uJuIcXnazTp52Zc7HnMfd253YqFjcvd25kI5bOW27PM/z7W2Tc4f3HcWnUGIe7FPQK8lf8GD7K96noLddGe+EMpFhUaxf+TMAh/Ye4fZtQwGP/A7dUroTHy+PJIuDI6Ni8PHyxMfLk117DyRuj44hoEK5dNfbolNzmlrX4Oj+Y3gX8gZsv6ht/Zt0tiwmIibJjI9XQa8UZRzRolNznk2IfzzZGPAiOlnd0anET17GUW06P0/L9s0AOLz/CD6FEq+xd0HvJDNqYJvt8LZrp3dBb6KsNkSFR7PBGgeH99nGQX6P/Okaj95e7kTYzU5GRp/D2yvpzIa3pztTRg0B4O+//2Hdz9twzZeXZT+spfzTJXj00UcACKpakf2Hj1Gp3DOkx386taB5+6YAHNl3NEkfeBX0TPU62M8Ae6dxHVZ/vY4PvxjLrA/npqsd3p7Jxnl0DN5eHinKTHlvKGD1waatuOazLUrv3rEN3TvabngMHjmBx4rc7aZBIme/HsW7GBlL/kKJ55y/oDsXI2PvcETq4qLOE378DE8ElGL/jzvufoDKsAcjrb//NgMtRORREckDtLS2LcZ2W7AVtuQLYDXwkojkBRARPxHxTqXOTVadj4hIPqCZ3b5T2G7RYdUdbzXQU0RyWHWXsNqTgogUFpFHrJ8LYJulO2aMCQfiRKSa9e7EjsDytE7cuh0YryW29WfY9QUi0hC4aYz5NY1qdgC1RcTDantru31uJCZ8nZIdNwvbrcWlxphbVqwnjTE7jDHvANGkcRvzTpbP+47uIT3pHtKT0FVbCW7VEIDSFUtx5dKVhCn5eLFRsfx9+QqlK9pu0wS3akjomq0AbF27neDWtuODWzdk65ptd42/eM7XtG3QmbYNOvPTqk00a2N7z0LZis9w+dIVYqKSvcBGnePK5SuUrWj7JdasTSN+Wm17J9RPqzYREFgRsN1WypEj+31LtgDqBFVjxar1GGPYf+gIefPmwcvTncCqldi6cw8X4y5xMe4SW3fuIbBqpbtXaPl23gq6hfSgW0gPQleFEtzK9q6m0hVLp3kNrlz+m9IVbbdMg1s1IDQdfX2n+C+H9ODlkB5sWRVKiDUGnr5L/Ket+CF2YyCjlsz9mhcaduGFhl3Y+ONmnm1tPw4upz4OLiWOg2dbN2LjqsRxUNkaB0WtcZDeX7ZlShbn9NlwzoZHcuPGDX7csIW6NaokKXP+Qhy3rb/0Zy78Hy2b1AegoLcXu/cd5ubNW9y4eZPd+w/xxGOFU8RIy//mfUun4G50Cu7GptWhNG4VDMAzFUtzJe4K55Jdh3NRsVy5dIVnrOvQuFUwm1bbFnAXLpaY5NQMCeTPk0kXvd+xD0oV5/TZMM6GRdj6YP1m6gZWTVImSR98uYyWTWxj9tatW1y4GAfAsZN/cPzkKWoEVEh3bGe/HsU7vf8kXo/74l7Yi2w5slGxWQ0OrU3fukw3X3dy5MoBwCOueXiicimifg9Ld+z7xpjMeTyg/pUzXMaYPSIyF9hpbZpljNkLYCVLf1mJDMaYNSJSGthmfdrCZaADyW63WXUuxrYWKgrYZbd7ArBERF4BfrDbPgt4HNhjJUvRpL3gvTS2dw4abDNjE4wx8W+j6gXMBR4BfrQeaflARPwBgy0RjF+o743tVuBtbAnTi2lVYIwJF5HhwDZsi+v32e0eDiwVkfPYFuHbr0lbge1Wov1ijPEiUtw6p/XY+i/DdmzYSdV6Vfhiy1yuXr3G+AETEvZNXz2V7iG2t9dPGfoxgycOIlfunOzcuIudG2yX66tPvuLtacNo3K4RkWcjGdXzPYfib163laD61fl++1Ku/nOVd/olHr943VzaNugMwHtDJjBqyjBy5c5F6IZtbFlveyH9ZtH3jJz0Fv/baFsw/XbftN9xmJpB745l194DXLgQR/0WHejV9UVu3rQtfm3bsim1qgewedsuGrd5iUdy52bUUNukpptrPrp3foF2L9ve0dejy3/vuPj+TrZv2EnVelVZsGUe165eY5zdNZi5ehrdQmwfWTF56McMmTiQnLlzsXPjLnZssP13DGoUSN9RvXFzd2PMvNGcPHySwR3edCD+DqrWq8KXW+Zb8ccn7Ju1ehovJ8T/iCETB1nxdyaJ/9qoV63473Hi8EkGdxjiUB9sWb+NoPrVWb5tMVf/ucrw/u8n7Fu0dg4vNOwCwJg3P2TE5LfIlTsXWzdsJ3SDbYXC8kU/MHzSmyz5aT43btzg3dfSPw6zZ8/G0Ne60X3QCG7dvkXLxg14qlhRPvl8Ic+UfIq6gVXYte8Qk2d+gYhQqdzTDOtnexkIrl2dnXsP0PKl1xCBoCoVqZMsWUuvreu3U6NeVZaGLuDaP9cYPWBcwr55a2bSKbgbAOOHTmbYpCHkyp2T7T/tZNsG2yxKrzdfoeiTRTC3bxPxVyQfDJnkWB/06073gcO5dfs2LZtYfTD7S1sfBFVl176DTJ4+39YH5Z9hWH/buLh58xYdX7WNt7x5HmHssAFkz57maoc7cubr0e1bt/nfO3PoOX8oLtlc2L7kJyJ+O0vj/q05c/B3Dq37haLlnqDr9Nd5xC0PZepXpHH/VowNHoTvU360eKsD8b9sNsz8nvBjZ+4WUt0jyeo1LOrfy3qn5iRjTM17qSf5LcWsFnPzsjPDs/vQAqfGBwj2T/MNtVnC4PzXpbhbV50af8eemU6NX6uyY58Rlxk27Znm1PiNKvW5e6FMViZ7+hfCZ5Ypp77KlLcx/j2xW6b8R390wMwH8m2X/8oZLpX1RGQI0JPEdyoqpZRSyqIJVxYTkbLAF8k2XzPGVE2t/B3q+RS7z8eyTDHGpP+91bZ6dmD73C97L9rdzkwXY8xYYKwjxyillHqIPcAfUpoZNOHKYlYi438f6ul991LpqsehRE8ppZS6L/S7FJVSSiml1P2kM1xKKaWUynoP2S1FneFSSimllMpkOsOllFJKqSxnHuCv4ckMmnAppZRSKuvpLUWllFJKKXU/6QyXUkoppbKefiyEUkoppZS6n3SGSymllFJZ7yFbw6UJl1JKKaWy3kP2LkW9paiUUkoplcl0hksppZRSWU9vKSrlXCLi1PhFchZwavxg/+5OjQ+wZt90p8avWe4lp8YHeDKnh1PjBwf0dWr8Kjl8nBofILjSq06Nf+nWVafGBzjAOWc3Qd0nmnAppZRSKuvpx0IopZRSSqn7SWe4lFJKKZX1dA2XUkoppVTmeti+vFpvKSqllFJKZTKd4VJKKaVU1nvIbinqDJdSSimlVCbTGS6llFJKZb2HbIZLEy6llFJKZT39HC6llFJKKXU/6QyXUkoppbLeQ3ZLUWe4lFJKKaUymc5wKaWUUirLmYdshksTLqWUUkplvYcs4dJbikoppZRSmUwTrvtIRIaLyMA77J8rIq1S2e4vIk3uUncdEamRwXb1EJGOGTn2QRNQpzJzNs5i3uY5tOvVJsX+HDlzMOyzoczbPIePV0zBp7BPwr4Xerdl3uY5zNk4i8q1K2UofsXalZj203RmbJpJq16tU+zPnjM7gz99gxmbZvLh8ol4F/YGwL+mP5N/mMInaz5l8g9TKFejXIbiA/QZ2YsFW+Yya+10ipd5KtUyJcoWZ/a6GSzYMpc+I3slbK/dtBZz1s9k/enVlChXwuHYw96fSK2m7WjRoUeq+40xvD9pKo3bvETLjj359diJhH3LV66lSduuNGnbleUr1zoc296AUX1YGvolC9bNpmTZ4qmWKVm2BAvWf87S0C8ZMKpPiv3/7d6G7WEbcXN3czi+f+0KTNnwGR//PI0WPf+TYn/2nNnp/8kgPv55Gu9/Ox4vaxx4Ffbmy2NLGL9yEuNXTqLbez0djh3PmeMAoFTt8gxdP5FhGyfToGfzFPufrFKKgd+PYeKJLynfuGrC9gJ+ngz8fgyDVo5lyJrxBLZvkKH44Pw+ABg46jW+2bqIRevnUrJs6vWUKleCrzbM5Zutixg46rWE7a+83oWVe77my7Wf8+XazwmsV83h+A9CH2TY7duZ83hAacL1YPAH7phwAXWADCVcxphpxpj5GTn2QeLi4kKf0b0Z2nEYXet1o+5zdSlavGiSMo3bhXDpwmU61ezC/2Z9TbehXQEoWrwodZrX4eX6r/Dmi2/R971XcXFxbPi7uLjQc3RP3u30Lr3q96R281oUKV4kSZngtiFcuXiZV2p1Y/msb+n8ZhcA4mLjGPnSCF4N7s2k/hN5ffLrGeqDqvWq4FfMjw5Bnfnwjcn0H9M31XL9xvRlwuBJdAjqjF8xP6rUDQDgj2OneKfbCA7sOJih+C2aNGTaxNFp7t+8bRenz4axcvFshg/uy6gJnwBwMe4SU+csZNHMySyaOZmpcxZyMe5ShtpQvV5VihQrTOvA9owZ/CGDx/RPtdzgsf0ZM2gCrQPbU6RYYarXrZKwz7uQF1VqVyb8bITD8V1cXOg6qjvvdRpB/wavEti8JoWTjYN6bRty+eJl+tTuwfezV9BhSKeEfRF/RjCoSX8GNenPzLemOhwfnD8OxEVoPfIlpncey5iGr1OxeSA+T/klKXM+7BwLB07ll+WhSbbHRZ1n0vNvM77JECa2GEb9ns/h6l3A4TY4uw8AAutVo8gThWlZ4wXeG/QBb45N/f/1m2NfZ/TAD2hZ4wWKPFGYGvUSE9CFM5bQvuFLtG/4EqEbtjsU/0HoA5V+mnDdIxF5S0SOi8gWoKS17UkRWSUiv4jIZhEpZXdIAxHZbR3zrIjkBEYCbUVkn4i0TSXG40APoL9VpqaIPC4iG0TkgIisF5GiyY+zOz5h5k1ENorIOBHZabWhprU9m4hMEJFDVp19rO31RWSviBwUkc9FJJe1/ZSIjLHas1tEKorIahE5KSI97GIPEpFdVp0j7qWvS/qXJOxUGOGnI7h54yYbV2wkMLh6kjI1gquzZplt9mTTD5upEOgPQGBwdTau2MiN6zeIOBNJ2KkwSvqXdCh+Cf8ShJ8KI9KKv+m7TVQLTvoXabXgqqxfth6ALSu3UD6wPAC/H/6d2MhYAP48/ic5c+cie07Hl1AGBldnzbJ1ABzZc4Q8rnlx93ZPUsbd2508eR/lyJ4jAKxZto6gEFuufvrEac78ftbhuPEq+5fFzTVfmvt/2rKd5o3qIyKUL1OaS5cuEx0TS+iOX6geUAE313y4ueajekAFQnf8kqE21AoJZOWy1QAc3vMred3y4pGsDzy83cmTLw+H9/wKwMplq6nVKChhf7/hr/LJ6OmQgSUkT/kXJ+JUBFFnIrl54yah322mcsMqScoENKzKz//bAMD2laGUCcz4jGZqnD0OHvN/iug/Izh3JopbN26x57utlA2unKRM7Nlowo6expiknXzrxi1uXb8JQPacOXARyVAbnN0HALUbBbFy6SoADu35lXyuefHw9khSxsPbgzz58nAofiwuXUWdRjXvKW68B6EP7sltkzmPB5QmXPdARCoB7UicoQqwds0A+hhjKgEDgc/sDnscqAI0BaZhuwbvAIuNMf7GmMXJ4xhjTlllJ1llNgMfA/OMMeWAL4GPHGh6dmNMFaAf8K617RWrbf7xdYpIbmAu0NYYUxbbmyzs74GcNsb4A5utcq2AasAIq3+CgeLW+foDlUSklgPtTMLT14OosOiE59HhMXj4eiYp4+HrSbRV5vat21y5dAXXAq54+HqmONbTN+kL4914+HoQHRaT8DwmPAYPH49UyiTG//vS37gWcE1SJrBJICcPneSm9UvHEZ6+nkSFRSVpg2eyPvD09SQ6PLGd0eHRKcpklsjoc/h6J8by8fYkMjqGyOgYfL29Erd72bZnhJevV5JrGRUWjZevV4oy0eGpl6kZEkh0RDQnfj2Zofjuvh6cs+vf2PBzeCQbS+6+7sRYY8U2Dq6Qr4AtUfUu4sMHKycxYvF7lAp4OkNtcPY4cPNx50LYuYTnF8JjcfNxv8MR6Mja3gAAIABJREFUSeUv6MEbP45jxLZPWTdtBXFR5x1ug7P7AGzjLMKuDZHh0XgXTFq/d0FPIu3Ga2R40vHa5qXnWbR+Lu9MHEI+t7wOxX8Q+kClnyZc96Ym8I0x5m9jTBywAsiN7dbfUhHZB0wHCtods8QYc9sY8xvwO1AqeaXpVB1YaP38BRB0h7LJfW39+wu2JAugATDdGHMTwBgTi23G7g9jzHGrzDzAPmFaYf17ENhhjLlkjIkGrolIfuD/2Lvv8Ciq7oHj35OEngRJI4HQpEiR3pNQBBOKiqAgCEqRYgHE0ASRiBQpImBFQaRYEfRV9KWFJhB6kd5RanooCZ3k/v7YJcmGBLKBJLw/zud59oHdOTPnzt2Z2bv33tkEWR87gR1Y9jXdCTci0sfaU7btTEIufuPKZiUrlKT78B58NvzT3C7KQylfgXx079+FGR/OzpX856LieL1hL4a2DmbumG8Y8MkgCjgXyJWy5Kbz4bFMbPU2Y5q8Rb3nG+PiYf88uv8PFs79jbYNOtH5yR7ERMUS/F6/3C5SznrIerj0ZyHuPwfgvLXnJz1pj4bcODquWf9N5N6OgVvbSUr1/1vPnQABxhtjvrrbhowxM7D0DPJkiRbp1klMRCxexVK+GXr6eBAbYdtLEhsRg2cxT2IiYnBwdKCQSyEunrtIbETMbevGRMRij9iIWDyLpXwz9PDxIDYyNp0YT2IjYnFwdKCgS0EunrsIWHq/Rsx4lynBHxFxIvNzh9p2a8NTnS1T/A7uOoRXMS9gX3IZYtLUQUxEDJ6pvmV7+njeFpNdinq6ExGVkisyKoainh4U9fRg687dKa9Hx1C3ZuaH2Z7v3pZnuzwNwIG/D9q8l17FPImOiLaJj46IxtPn9hjfUsXwKenDdytmAZa6mbtsBq+0fp246LhMlSUuIhb3VPXr5uNObJpjKS4iDo9iHsQlHweFiD9nmbOWcN3y7/G9x4g8EY5PmeIc33OUu3mQjoMLkXE8UiylV+8RHzcuRGau/lK7GHWO8MOneLRuRXYt2XzX+AehDjp0b0fbLs8AsH/XQbyLebHLuqyojydR4bbbjwqPoWiq47WoT8rxGheT0rP3n+/+YNq3E++a/0Gog/sl7XDz/3faw3Vv1gJtRaSAiLgAzwCXgX9EpAOAWFRPtU4HEXEQkbLAo8AhIB7IeGKMRdqYDViGMwG6YBnWuxehwKsi4mQtt5u1bKVF5NatLy8Df9mxzWXAKyLibN1mcRHxymoBD+06RPHSxfEuURSnPE40bdOUDaG2k0w3hG4iqH0gAI2fasTfYbuSX2/apil58ubBu0RRipcuzqG/D9mV//CuwxQrU5yi1vyNn2nM5lDbD4nNoZtp3r45AAGtA9i9wdLIKORaiFFzRjFnwhwObDtgV97f5i6id4vX6N3iNcKWhhHU3nJXV6ValbgUf4m4KNsPurioOC4lXKZSrUoABLV/krDlG+3KmVVNAxqwaOlKjDHs2nsAZ+dCeHq44V+/Nhu27ODCxXguXIxnw5Yd+NfP/J2iv8z5ja6Bvega2Iu/lq6ndfsWAFSpVZmEi5eITVMHsVFxXIq/RJValiG71u1bsHZZGMcO/kPrau1oV78T7ep3Ijo8mm4t+mS6sQVwdNcRfMr44FXCC6c8Tvg/04htoVtsYrat2EKT55sB0KC1P3utx4Grm2vyzRpeJYriU6YYUScz1/h+kI6Dk7uO4VnaGzdfTxzzOFLrGT/2hmZuTl5hbzfy5MsDQAHXQjxapyJRx89mat0HoQ4WzPlP8iT3NUvW0bpDSwAer1WZhPgEYqPSfAmLiuVS/CUev3UsdmjJX0vXA9jM93qidWOOHfznrvkfhDr4/0BEWorIIRE5KiLDMoh5QUT2i8g+EfkhvRh7aA/XPTDG7BCR+cAuIArYal3UBZguIu8CeYCfrDEAJ4EtgCvwmjHmqoisBoZZhyDHpzePC/gDWCgizwL9rY/ZIjIEiAZ63OPufA1UAHaLyA1gpjHmMxHpgWV41Mm6f19mdoPGmOUiUgnYKJaJsQnAS1jqym5JiUl8OvJzJnz3AQ6ODiydv5wTh0/QbVBXDu8+zMbQTSz5aSnDpg1l7rrZxJ+PZ1zfDwDLRPW//lzLrFUzSLyZyCfvfkaSnbcPJyUm8eXI6Yz+dgwOjg6Ezg/l5OGTdBn4Ekf2HGFL6GaWz1/OoGmDmbF2Jgnn45nYbxIAT3d7Gp/SxXhxwIu8OOBFAEa+9C4XYi/YVYZNq7ZQv1l9vls/l2tXrzFx4OTkZTOXfUnvFpb7Faa98ynDpgwmb/58bFmzlc2rLA2CgJb+vDmmL4XdCjN+7liO7TvG0JeGZzr/kPcmsHXnbs6fv0jzti/xRs+XuXnTMhetY7unaNywLus2bqXVC69QIH9+xrxjuYOwsKsLr3Z/kU69LLfEv9aj8x0n39/JhpWb8Gten4UbvufqlWuMDU7pFZgX+jVdA3sB8OHwaYycNox8+fOycfUWNq66ew9KZiQlJjErZAYj5o3CwdGB1T+v5PSRU3Qc2Jlju4+ybcUWVs0Ppf/UYD7960sSzscztZ/lfapUvwodB3Ym8cZNkoxhxjvTSbiQYHcZcvs4SEpM4peQ2bw+7x0cHB3Y9PNqIo6cplVwB07tOc7eFdspWe1Ren41iAKFC/F481q0Cm7PhKAheJcrTtsRL2GwdIGvmvkn4YdO/c/VAUDYyo34N2/Abxt/4uqVq7wfPD552feh39Al8BUAJgyfwqhp75Avfz42rNqUfDfigJGvU6FKOYyB8FPhjBs6Od08D3Id3JNcGv4TEUfgcyAQOA1sFZFFxpj9qWLKA8MBf2PMuXvpLEje5sPWpacefBkNKeaU/JK730MuJV3P1fwAy/++6yhwtmpU7ZVczQ9QIk/uziuKSbycq/mrOdl3U0l22H3TvmH/+y0+8Wqu5gdwccyf20Vg9enQrN1KehcXewdly7XedebyO5ZXRBoCo4wxLazPhwMYY8anipkEHDbGfH2/yqVDikoppZTKedk0aT71TVjWR580mYsDqbtVT1tfS60CUEFEwkRkk4i0vNfd1SHFB4x1CG9AmpfDjDF9M7HuCCDtz58vMMaMu1/lU0oppe6H7Prj1alvwroHTljuqm8K+AJrRaSqMeb8vWxQPUCMMbOBLN2zbm1YaeNKKaWUytgZIPWfh/C1vpbaaSw/d3QDy41wh7E0wLaSRTqkqJRSSqmcl3u/w7UVKC8iZax/7aUTKb8rectvWHq3EBEPLEOMx+9ld7XBpZRSSqmHhvUHvvth+emiA1h+kHyfiIwWkVt/iX0ZECsi+4HVwBBjzD3dxaFDikoppZTKefb9Ms99ZYxZDCxO81pIqv8bYKD1cV9og0sppZRSOS67Js0/qHRIUSmllFIqm2kPl1JKKaVynvZwKaWUUkqp+0l7uJRSSimV83Jx0nxu0B4upZRSSqlspj1cSimllMpxD9tditrgUkoppVTOe8iGFLXBpR44jrk80p1fHHM1fwK5/62vUbVXcjX/ut3f5Gp+gAF1huVq/kiTkKv5nR+AGSeJJnc/kSvl9czV/ADHb2b5byWrB4w2uJRSSimV4x62IcXc/wqjlFJKKfX/nPZwKaWUUirn6RwupZRSSqnslctT9HKcDikqpZRSSmUz7eFSSimlVM7THi6llFJKKXU/aQ+XUkoppXLcwzaHSxtcSimllMp5D1mDS4cUlVJKKaWymfZwKaWUUirHPWxDitrDpZRSSimVzbSHSymllFI57mHr4dIGl1JKKaVy3MPW4NIhRaWUUkqpbKY9XOp/Rp2mtXlt1Gs4Ojqw5Mel/PzFApvlefLmYci0QZSvWp6L5y7ywRvjiTwdhcsjLoz8agQVqlcgdEEon4+cnuUy1GhSix7v9cLB0ZGVPy3nt+m/2Cx3yutE/ynBPFq1HAnnLjKl34dEn47C09eLaSs/5+yxMwAc2XmIGSOyVo7+o/vSoFk9rl65xoTgSRzZe/S2mApVyzNs6lDy5c/LplVb+DTkcwCaPNWY7gO7Uqp8SV5/uh+Hdh/OUhkGjulPw2YNuHblKmOCJ3Boz5HbYh6rWoGR04aRL38+Nq7axJSRn9os7/zqC7z53hu0ePxZLsRdyHTudz+YwtqwLbgVeYTfvvvytuXGGMZP+5J1G7eSP38+xo0YROXHygHw++JQvpr7EwCvduvEs60D7dntZJWbVKdDSA/E0YEN81eyfPrvNsvL1atE+5BuFK9Yim/6T2Pnks0A+FYuRaexvcnvXACTmMTSz39l+58bs1SGN0f3pUGz+ly7co3xwZM4vPf296BC1fK8M3UoefPnY9OqzXxiPQ5ef7cPfoENuXn9JmdOnGXCwEkkXLxkV/7yTarxVEhXHBwd2DZ/NWun/2GzvHS9ijwV8jJFK5Zkfv9P2bdkS/KywsXcaTehN4WLuYMxzO0xifOnY/7n6qBqk5q8/N4rODg6sOanFfw5/T82y53yOvHqlAGUqfooCefi+azfR8ScjsbRyZGeE9+g9OOP4uDkSNgva/jji1/t3n+At0b3o2Gz+ly9cpVxGdTBY1XLM2Lq29ZzcTPTQj4DoPeQHgQE+WGM4VzMecYFTyQmMjZL5cgSIzmX6wGgPVwPABF5RETeSPW8qYj8mUHsGhGpk4UcG+6ljLnNwcGBvmP78m7XkfRu9ipPPNuUkuVL2sS06BREwvkEejTqya9f/0bPd14B4Pq168yd/C0zx359z2XoNeZVxnV7n+An+xLQpjG+5UvYxDTvGMilCwn0b/Iqf85axEvDuiUvizwRwZDWbzGk9VtZbmzVb1YP3zLF6RLQjY/enkrw+AHpxgWPH8DkoVPoEtAN3zLFqfdEXQD+OfQvIb1HsXvznizlB2jYrD4lyvjSwb8L44d+xNDxwenGDZ0QzPghk+ng34USZXxp+ES95GVexTyp16QO4acj7M7ftnUgX04Zm+HydRu3cvL0WRbPn8WooW8yZrLlw+XCxXimz/6BH2dO48eZ05g++wcuXIy3O784CB1H9+Sz7h8wJjCYOm388S5X3CYm7mwM3w7+gm2/r7d5/fqV68wd+BljgwbxWbcPaB/SnQKuBe0uQ4Nm9fAt40vngK58+PYUBmZwHAwa/xaThk6hc0BXfMv4Ut/6Hmxbu53uzXrSI7A3p4+f5qV+ne3KLw7CM6N7MLf7JD4OHEK1Nn54pqmD82djWDj4S3b/fvulp/2U11k3408+fnII058dyaWYi3blhwehDhzoNqY3H3Yby9tPDqBhm0YUK+9rE9Ok45NcupDA4CZ9WTrrDzoO6wpAvaf8yJM3D++0CCbkqcE80TkID19Pu+ugYbP6+JYpTseAl5n09hQGj38r3bjB44OZOPQjOga8jG+Z4jSw1sH30+fTLbA33YP6ELZiIz2CX7a7DCrztMH1YHgEeOOuUffAGOOXndvPbo/VqMDZf88ScTKCmzdusmbRXzQMamAT0zCoIaELVwCw7r/rqOFfA4BrV66xb+s+rl+7fk9lKFejPBH/hhN1KpKbN24S9sc66gbWt4mpG1ifNb+sAmDj4jCq+le/p5xp+Qf5sWxhKAD7dxzA2dUZNy83mxg3LzcKORdk/44DACxbGEpAC38ATh49yanjp++pDI1b+LN44TIA9u3Yj3NhZ9zTlMHdy41CLoXYt2M/AIsXLqNxy4Dk5W+N6sdnY78CY3/+OjWqUtjVJcPlq9dvok3L5ogI1R+vRHx8AtExcYRt3k7DujUp7OpCYVcXGtatSdjm7XbnL12jHNEnIog9FUXijUS2/7GB6kF1bWLiTkdz5uBJkoztDkb9E070v5ZG5oWoc8THXsDZzdXuMgS08GfZwuWA9TjI4D0o6JL6OFhOo5aW42Dr2u0kJlom0OzbsR9PHw+78vvWKEfciUjOWetg9x8bqRRU2ybm/OkYIg+ewqSZqONZrjgOjo4cW78XgOuXr3Hjqv3nZm7XQdka5Yj8N5zoU5Ek3rjJpj/WUzuwnk1MrcC6rP9lNQBbFm+kin9VwNILm69gPhwcHcibPy83b9zkSvwVO2sAAlr4sdR6Pdi34wAuGZ6LBdlnrYOlC0OT6+BywuXkuAIF82OycD7eC5OUPY8HlTa47CQipUXkoIjMEZHDIvK9iDwpImEickRE6omIm4j8JiK7RWSTiFSzrjtKRL6x9lIdF5E3rZudAJQVkb9F5EPra84istCa63sRkTTleEVEpqV63ltEpt6h3AnWf5ta89+2bRGpKyIbRGSXiGwRERcRyS8is0Vkj4jsFJEnrLHdrfsYKiL/ikg/ERlojdkkIm7WuLIislREtovIOhGpmJV6d/f2IPpsdPLzmPAYPLzdbWI8vN2JPmsZlkhKTOJS/GVci9j/YZYRN293YsJThj1iw2NwS1MGN293YlKV4XL8JVyKWBoHXiWK8uHiabw//wMq1a2cpTJ4pqmH6PBoPL09bo9JVc70Yu6Fp7cnUanKEHU2Gk9vz9tiosPTj2nUwp/oiGiO7j9238qUWmR0LN5eKftb1MuDyOgYIqNj8PZKKWdRT8vr9nqkqBvnzqYMu5wLj6VwUbc7rJG+UtXL4pTHiZgTkXav6+HtYfMeRIdH45HmPfbw9rB5D6LDY26LAWjdqRWbVm+1K79r0SJcSFUHF8PjMl0HHo/6cPXiJTp/+RZ9//sBLYd3RhzsH1rK7Too4u1OXHhKHcSFx1LEO82XH293Yq31ZLkeXMa5iAtbF2/k2uVrfLp1FtM2zmDJjN+5dCHBrvxgOdejzkYlP4/K4HoQFZ7xNaPP26/w69afCGr3JF9/ONvuMqjM0wZX1pQDPgIqWh+dgQBgMPAO8D6w0xhTzfp8Xqp1KwItgHrAeyKSBxgGHDPG1DDGDLHG1QTeAioDjwL+acrwM/CMdX2AHsA3mSz/bdsWkbzAfGCAMaY68CRwBegLGGNMVeBFYK6I5Ldu53HgOaAuMA64bIypCWwEulpjZgD9jTG1rfXzRXoFEpE+IrJNRLadTjiVyd3433EuKo7XGvZkSOu3mDtmFgM+GUQB5wK5Xawcl69APrr378KMh/zC7ur5CN2n9GfekOmYnO5WSOXlNzuTeDOR0F9X5FhOB0cHStetyJJxPzC9zbsUKelFrfZNcix/WrlRB4/WKE9SUhJv1uvFwIDXadW7DZ4liuZY/tRmTPyG5+p2Yvl/VvB8j7Y5mtskSbY8HlQ6aT5r/jHG7AEQkX3ASmOMEZE9QGmgFPA8gDFmlYi4i8itrpb/GmOuAddEJArI6CzbYow5bc3xt3W7yRNCjDEJIrIKeFpEDgB5bpUpE9Lb9gUg3Biz1br9i9blAcCn1tcOisgJoIJ1O6uNMfFAvIhcAG7Nmt0DVBMRZ8APWJCqgy5fegUyxszA0jijRYlWt30CxUbE4FkspXfCw8eDmAjbyZ0xEbF4FvMgJiIGB0cHCrkU5OI5++eGZCQuIhaPVMMO7j4exKUpQ1xELB7FLK87ODpQ0KUQ8ecs84QSrlv+Pb73GJEnIihWpjjH9tw+4T2ttt3a8HTn1gAc3HXYph48fTyJjrDtpYmOiLEZHkkvxl7Pd2/Ls12eBuDA3wfxSlUGr2KeREdE28RHR0Tj6XN7jG+pYviU9OG7FbOSyzZ32Qxeaf06cdFx91TGW4p6uhMRlbK/kVExFPX0oKinB1t37k55PTqGujWr2b3985FxFCmW0rNZxMedC5GZL3t+5wK8MXsYiyb/yL87b5/gnJF23Z7l6S7W4+DvQzbvgaePJzFp3uOYiBib98DTx8MmpuULLWj4ZEOCXxic6TLccjHynGXCu5Wrj1um6+BiRBzhB05w7pSlZ+bA8m2UqFmO7T/ffd0HqQ7ORcTi5pNSB24+7pyLsK2DuIhY3Iu5cy75elCQhHPx+D3biN1rdpJ4M5GLsRc4vP0gZaqVJfrU3Xs7n+v2LG26PAXAgb8P4VXMK3mZVwbXAy+fO18zAJb/upLJ345n1kdzM1cB98GDPPyXHbSHK2uupfp/UqrnSdy9EZt63cQ7xGcm7mugO5beLXu6DDJbBnu2k149OADnrT13tx6VspLo0K7DFC9djKIliuKUx4mmbZqwKXSTTcym0E0Etn8SgEZPNWJX2K6spMrQ0V1H8ClTDC9rGfyfacTW0M02MdtWbKHp880AaNjan70bLB/wrm6uODhYTjevEkXxLlOMyJOZmzD+29xF9GrxGr1avMb6pWG0aG+5s65yrUpcir9EXFSai3xUHJcSLlO5lqWqW7QPJGz5vd0z8cuc3+ga2Iuugb34a+l6WrdvAUCVWpVJuHiJ2DRliI2K41L8JarUsgydtm7fgrXLwjh28B9aV2tHu/qdaFe/E9Hh0XRr0ee+NbYAmgY0YNHSlRhj2LX3AM7OhfD0cMO/fm02bNnBhYvxXLgYz4YtO/CvX/vuG0zjxK5jeJX2wd3XE8c8jtR+xo/dodsyta5jHkf6fDWYzb+uTb5zMbP+M/d3ega9Ss+gV1m3LIwW7YMA63GQwXtwOT71cRDE+mVhANRrWpfOr3dkePd3uXb1GvY6s+sY7qW9KWKtg2rPNORgaObmw53edYz8rgUp6GYZan/UrwpRR85kat0HqQ6O7zqKdxkfPEt44ZjHiQbPBLAj1HZYcueKrQQ8/4QlX+uG7N9g+U4ccyaGyn6W+Vz5CuSjXM0KhB/LXB38Ovd3ugf1oXtQH9YuW09L6/WgSq1KdzgXL1PFWgct2weyfpnleuBbJuVGh0Yt/Dlx7KS91aDsoD1c2WMd0AUYIyJNgRhjzMU007BSiwcyngWcAWPMZhEpAdQC7P+qbusQ4CMidY0xW0XEBcuQ4q19WSUiFYCS1thamSjfRRH5R0Q6GGMWWOeKVTPG2N0SSkpM4vOR0/ngu7E4ODqyfP5yThw+SddBL3N492E2hW5m6U/LGDptCLPXzSL+fDwf9J2QvP7cDXMo5FIQpzxONGzhxztdRnDyiH0Xl6TEJL4O+Yp3543CwdGBVT+v4PSRU3Qc2Jlju4+ybcUWVs4P5c2pA/n0r69IOB/P1H6WKXmV6leh08Au3LxxE2MMM975goQszNnYtGoz9ZvV4/v187h29RoTB36YvOzrZV/Sq8VrAEx75xOGTRlC3vz52LJmC5tXWW7JD2jpz4Ax/SjsVpjxc8dxdN8xhr40zK4ybFi5Cb/m9Vm44XuuXrnG2OCJycvmhX5N18BeAHw4fJr1ZyHysnH1Fjausq+BkZEh701g687dnD9/keZtX+KNni9z8+ZNADq2e4rGDeuybuNWWr3wCgXy52fMO5a7KAu7uvBq9xfp1MtyN9trPTrfcfJ9RpISk5gf8g395o3AwdGBjT+vJvzIaZ4OfoETe46xZ8V2SlUrS5+vBlOwcCGqNq/NU8EvMDZoELWf8qN8vUoUKuJCg/ZNAfh28Oec3n/CrjJsWrmZhs3q82PYt1y7cpXxqY6DWcu/omfQqwBMeedjhk8dSr78+di8egubrMfBW2P7kzdfHqb8NAmwTDr/aNi02xPdoQ7+CJlD93nDEEcHdvy8hqgjZ2ge3J4ze45zcMUOild7lC5fBVOgcCEqNq9F8+D2fBI0FJNkWDLue3p+PwIEzu79h20/rbJr/x+UOpgX8jVD5oXg4OjA2p9XcubIKZ4b2Il/dh9j54qt/DV/Ja9NHcDkvz4n4XwCn/ebAsCKeUvoM7kf40OnISKsXbCKUwftOwYANlrr4Oew77h65SofDJyUvGzO8hl0D+oDwEfvTEv+WYhNqc7F14f3pmTZEiQlJRFxJooPh2U4DThbmIfsZyEkN+cP/C8SkdLAn8aYx63P51ifL7y1DGiMZT7Vo8BloI8xZreIjAISjDGTrevuBZ42xvwrIj9gaTQtAf4LDDbGPG2N+wzYZoyZIyJrrMu2WZcNA2oYYzrdpdwJxhhnawMwo23XxTJ8WABLY+tJ4CYwHahj/f9AY8xqEekO1DHG9LNu51/r85jUy0SkjHV9HyAP8JMxZvSdyprekGJOcnHIc/egbBSTePnuQdnsatLNXM2/bndmpyNmnwF17GuI3m97b+Tg7yGlo1Ge3JlTlNq6G/bfUHA/lXIqnKv5AY7fPJ/bRSDszKpsaRmdadgsW671xTdmT3nvlTa4/sdZf69rqjFmZW6X5X7RBpc2uLTBpQ0u0AYX/P9ucJ2unz0NLt/ND2aDS4cU/0eJyCPAFmDX/6fGllJKqYfDg3xHYXbQBtf/KGPMeVLuFgRARNyB9BpfzY0xuft1WSmllHqIaYPr/xFro6pGbpdDKaWUupuHbUaT/iyEUkoppVQ20x4upZRSSuU4ncOllFJKKZXNHrYGlw4pKqWUUkplM+3hUkoppVSO00nzSimllFLqvtIeLqWUUkrlOJ3DpZRSSiml7ivt4VJKKaVUjjPm4erh0gaXUkoppXKcScrtEuQsHVJUSimllMpm2sOlHjjXzI1czV9dHsnV/McT43I1P0DZvO65mn9AnWG5mh/g420TcjV/jSov5mr+Lvnz52p+gN+vXMrV/MWdXHI1//93SQ/ZkKL2cCmllFJKZTPt4VJKKaVUjtNJ80oppZRS2Ux/h0sppZRSSt1X2sOllFJKqRynf0tRKaWUUkrdV9rDpZRSSqkc97DN4dIGl1JKKaVynP4Ol1JKKaWUuq+0h0sppZRSOe5h+x0u7eFSSimllMpm2sOllFJKqRynPwuhlFJKKaXuK21wKaWUUirHJRnJlkdmiEhLETkkIkdFZNgd4p4XESMide51f3VIUSmllFI5LrcmzYuII/A5EAicBraKyCJjzP40cS7AAGDz/cirDa7/cSKSYIxxFpFiwCfGmPYiUgMoZoxZbOe2SgN/GmMez4ai3jf9R/elQbN6XL1yjQnBkziy9+htMRWqlmfY1KHky5+XTau28GnI5wA0eaox3Qd2pVSzvMAeAAAgAElEQVT5krz+dD8O7T5sV+4KTarzbEhXxNGBLfNXs2b6IpvlZepVpE1IV7wrluSH/p+wZ8mW5GUTjn1PxKGTAJw/E8uc3pPt3XUAhowZQEDzhly9cpX33vqAg3tu34dK1R5j1LR3yJ8/H+tXbuTDkR8nL+v4yvO80OM5khKTWL9iAx+PnW5X/hpNatLjvd44ODqw8qdQfpv+i81yp7xO9J8SzKNVyxJ/Lp6p/T4k+nQUnr5eTFv5GWePnQHg8M7DzBxhX26Ayk2q0yGkB+LowIb5K1k+/Xeb5eXqVaJ9SDeKVyzFN/2nsXOJ5VrpW7kUncb2Jr9zAUxiEks//5Xtf260O/+7H0xhbdgW3Io8wm/ffXnbcmMM46d9ybqNW8mfPx/jRgyi8mPlAPh9cShfzf0JgFe7deLZ1oF2579l+LiBNG7ux5UrVxnx5hgO7Dl0W0zlahUZ98lI8ufPx9qVGxg/YgoAFauUJ+TDYeTLl5ebNxMZO2wSe3buv239OynUuDbeI/sgjg6cm7+c2K8WpBvn0sKPEl+M4HjbAVzdc5T81SpQbFx/y0KB6E9+IH65/e8DWOqgUfOGXL1y7Q518BhjrXWwbuXG5DqYPGMspcuWtJTR1YX4i/G0b97VrvzVm9Sk63u9cHB0YPVPoSya/qvNcqe8Trwx5S3KVC1Lwrl4Pu43mZjTUfi3bczTfdolx5WsVIp3nhrEif3/2FsFvDW6Hw2b1efqlauMC57E4b1Hbot5rGp5Rkx9m3z587Fx1WamhXwGQO8hPQgI8sMYw7mY84wLnkhMZKzdZfgfVA84aow5DiAiPwHPAmlPgjHARGDI/UiqQ4oPIBGxuyFsjDlrjGlvfVoDaH1/S/VgqN+sHr5litMloBsfvT2V4PED0o0LHj+AyUOn0CWgG75lilPviboA/HPoX0J6j2L35j125xYHod3oHszqPpGPAgdTo40fXuWK28ScPxvD/MFf8vfvYbetf+Pqdaa1Hs601sOz3Njyb9aAko+W4Fm/Towd8iHDJwxON274hEGMHTyJZ/06UfLREvg1awBAHb+aNG3RiE7Nu9Oh6cvMm/6jXfkdHBzoOeZVxnV7n+An++HfphG+5UvYxDTrGEjChQT6N3mNP2ct4qVh3ZKXRZyIYEjrYIa0Ds5SY0schI6je/JZ9w8YExhMnTb+eKd5D+LOxvDt4C/Y9vt6m9evX7nO3IGfMTZoEJ91+4D2Id0p4FrQ7jK0bR3Il1PGZrh83catnDx9lsXzZzFq6JuMmWz5cLtwMZ7ps3/gx5nT+HHmNKbP/oELF+Ptzg/QqLkfpcqUoFWD9owaPIGQSUPTjQuZNJT3Bo2nVYP2lCpTgoBmDQEYGNKfLyZ/zfPNX+azSTMYOLKffQVwcMBn1OucfOU9jrZ4ncLPNCZvuRK3hxUqgFv3Z7m882Dya9cOn+B42wEcf6Y/J3uE4DO2Hzja/1HUqHlDSpYpQesGHRg1eDwjM6iDkZOGMmrQeFo36EDJVHUwuM+7tG/elfbNuxL639Ws+O8au/KLgwM9xrzKxG6jGfxkf/zaNKJ4eV+bmCc6BnLpQgLBTV5n8axFdB5madCF/baW4a2DGd46mC+CpxF9KipLja2GzerjW6Y4HQNeZtLbUxg8/q104waPD2bi0I/oGPAyvmWK0+CJegB8P30+3QJ70z2oD2ErNtIj+GW7y3AvjMmeh4j0EZFtqR590qQuDpxK9fy09bVkIlILKGGM+e/92l9tcOUSEekqIrtFZJeIfCsic0TkSxHZDEwSkbIislREtovIOhGpaF2vjIhsFJE9IjI21fZKi8heEckLjAY6isjfItJRRJpY//+3iOy0dpPerXz5RWS2Nc9OEXkiVZ51IrLD+vCzvt5URNaIyEIROSgi34uIWJdNEJH91v3NWkvDyj/Ij2ULQwHYv+MAzq7OuHm52cS4eblRyLkg+3ccAGDZwlACWvgDcPLoSU4dP52l3CVqlCPmRARxp6JIvJHIrj82UiXIdlj/3OkYIg6exGTT7TdNWzbizwVLAdizYx8urs54eLnbxHh4uVPIpRB7duwD4M8FS3miZSMA2ndrx+zPvuPG9RuW8saetyt/uRrlifg3gqhTkdy8cZOwP9ZRJ7CeTUzdwPr89csqADYtDuNx/2r272gGStcoR/SJCGKt78H2PzZQPaiuTUzc6WjOHDxJUpr3IOqfcKL/jQDgQtQ54mMv4OzmancZ6tSoSmHXjE+h1es30aZlc0SE6o9XIj4+geiYOMI2b6dh3ZoUdnWhsKsLDevWJGzzdrvzAzRr2ZhFC5YAsHv7XlxcXdI/DpwLsXv7XgAWLVhC81ZNLAuNwdmlEAAurs5ER8bYlb9A9QpcP3GWG6ci4MZNLvy5FpcnG9wW5xn8ErFfLcRcu578mrl6DRKTAJB8ebN8q9oTLRuzaIGlE3/39jucC86F2L3dci4sWrCYZq0a37atlm2as/g/oXblt5wL4USdiiTxxk02/rGeOoH1bWJqB9Zj7S+rAdi8eEO654Jfm0Zs+GOdXblvCWjhx1Lr9XDfjgO4FHbGPc310N3LjUIuBdlnvR4uXRhKo5aW6+HlhMvJcQUK5v9/c9egMWaGMaZOqscMe9YXEQdgCjDofpZLhxRzgYhUAd4F/IwxMSLihuXN9bW+ligiK4HXjDFHRKQ+8AXQDPgYmG6MmScifdNu2xhzXURCgDrGmH7WfH8AfY0xYSLiDFzNRDH7WjZnqlobe8tFpAIQBQQaY66KSHngR+BWq6MmUAU4C4QB/iJyAGgHVDTGGBF5JAtVlszT24Pos9HJz6PDo/H09iAuKs42Jjzmtph7VbhoES6cTeluvxAeS4ka5TK9vlO+PLy5aByJiYmsmb6Ifcu32V0GL28PIs9GJT+PCo/C08eDmKiUcnn6eBCVqo6iwqPwsu5/qUdLUKt+NfoO68P1a9eY+v7n7N+V0vtwN27e7sSmqtu48FjK16yQJsaNmLOWmKTEJC7HX8KliKWB4lWiKJMWT+VK/GV+nPw9B7faN4z1SFE3zqV6D86Fx1K6Rnm7tgFQqnpZnPI4EXMi0u517yYyOhZvr5TjraiXB5HRMURGx+Dt5Znyuqfl9azw8vEk4kxK2SPDoyjq42lzHBT18SQyPOVYiTgbhZePJf+EkVOZ8dPHDH7vTRwchC5P97Yrv1NRd26kOg5uRsRQoPpjNjH5q5Qlj48nCWu24t77OZtlBao/hs+EAeQt7sWZwR8lN8DsUdTHk4gzKfuXcR2knAuRZy0xqdVuUIPY6DhO/nMKexTxdrM5F2LDYylX0/ZYdPN2I9bmXLiMSxEX4s+l9Gw2fCaAyb0+sCv3LZ7eHkTZXA8s17rYNNfDqPDbr5m39Hn7FVq2D+LSxUv07zAwS+XIqlz80z5ngNRdsr7W125xAR4H1lj7DbyBRSLSxhhj/4XbSnu4ckczYIExJgbAGHPr7FhgbWw5A37AAhH5G/gK8LHG+GNp5AB8m8l8YcAUEXkTeMQYczMT6wQA31nLdxA4AVQA8gAzRWQPsAConGqdLcaY08aYJOBvoDRwAUsDb5aIPAdcJh2pu4DPXjqTXsj/vPH+/fmkzQh+fPMzngnpiltJrxwvg6OTI66PuNLtqT5MG/0FE2eMzrHc56LieL1hL4a2DmbumG8Y8MkgCjgXyLH8t7h6PkL3Kf2ZN2R6tvVEPug6dn+OiSHTeLJWGyaGTGPM1BH3N4EIRd/pReQHX6e7+MquQxxv9QbH2wXj8VoHJG+e+5vfDq3bBdndu3W/lK1RnmtXrnH68MlcyQ8wY+I3PFe3E8v/s4Lne7TN0dzGSLY8MmErUN46YpQX6AQkT8g1xlwwxngYY0obY0oDm4B7amyBNrgeNJes/zoA540xNVI9KqWKs+tTwhgzAegFFADCbg1PZlEwEAlUx9KzlTfVsmup/p8IOFkbd/WAhcDTwNIMypjcBVyskO2cnLbd2vD1si/5etmXxEbF4Vks5Ruqp48n0RG2vQTRETF4+njcMSYrLkSeo3CxlCGLwj7uXIw8l+n1b8XGnYri+Kb9FK9SOlPrvdD9OX4Mnc2PobOJjoqlaLGUhpqXj5dNbx5AdHgMXqnqyMvHiyjr/keFR7Nq8V8A7Pv7AElJhkfcM9/pGBcRi3uqunXzcSc2IjZNTBwexSwxDo4OFHQpRPy5eG5ev0nCecs3++N7jxF5IhyfMrbv9d2cj4yjSKr3oIiPOxci4+6whq38zgV4Y/YwFk3+kX933j65+H4o6ulORFTKexIZFUNRTw+KenoQEZWqtyXa8npmvdijPb+s/JZfVn5LTGQM3sWLpuT08bLpyQGIDI+mqE/KseJdzCu5p+PZF54i9L+Woa5li1ZStWYVu/bxZmQseVIdB07eHtxINdnaoVAB8lUoRakfJlDur28oULMiJb4KIX9V2x7h68dOkXT5KvkeK5WpvJ16PM/ClfNYuHIe0ZGxeBdP2b+M6yBVr2Ix2xhHR0eefKopS3+3v8F1LiLO5lxw93HnXITtsRgXEYe7zblQ0KZ3y++ZRmxYZN9w4nPdnmXO8hnMWT6D2Mg4vGyuB+lfD7187nzNBFj+60qatr59uPX/I+vnUj9gGXAA+NkYs09ERotIm+zKqw2u3LEK6CAi7gDWIcVkxpiLwD8i0sG6XESkunVxGJbWOECXDLYfj6VLFOv6ZY0xe4wxE7G07DPT4Fp3a/vWocSSwCGgMBBu7cV6GXC800asvXWFrXdMBmNpqNnlt7mL6NXiNXq1eI31S8No0d5yZ1flWpW4FH/JZjgRIC4qjksJl6lcy9JGbdE+kLDlG+xNe5vTu47hUdqbIr6eOOZxpPozDdkfmrk5OAVcC+GY1zKCX7CIC6VrVyDySOZ68n6e8ysvBvbgxcAerFmyjqc7tASgaq0qJMQn2AyhAMRExXIp/hJVa1k+RJ/u0JI1Sy0X9dVL11LHvxYAJR8tQZ48Tpy3Yx7X0V1H8Cnjg1cJL5zyOOH/TCO2hW6xidm2YgtNnm8GQIPW/uzdsBsAVzdXHBwslxyvEkXxKVOMqJMRmc4NcGLXMbxK++BufQ9qP+PH7tDMfel0zONIn68Gs/nXtcl3LmaHpgENWLR0JcYYdu09gLNzITw93PCvX5sNW3Zw4WI8Fy7Gs2HLDvzr1870dn+cvZDnm7/M881fZuWStbTp0AqAarUfz/g4SLhEtdqWm47bdGjFqqVrAYiKiKaun+U4qN+oDieO2zecdmX3YfKWLk4e36KQx4nCTzcmYWVKnSYlXOZw3c4cbfIKR5u8wpWdBzn16miu7jlqWcc6ST5PMU/yPurLjdNRGaWy8dPsX5Inuq9a8hdtOrS21sEdzoWES1SrXcVaB61Zba0DgAaN63L8yL+3NdQy49iuI3iX8cGzhBeOeZxo+EwA29OcC9tXbKHx808AUL+1H/s2pNysIyI0eNqfjXY2uH6d+zvdg/rQPagPa5etp6X1elilViUSLl6yGU4EiI2K41L8ZapYr4ct2weyfpnleuib6gtPoxb+nDiWsz1tufk7XMaYxcaYCsaYssaYcdbXQowxi9KJbXqvvVugc7hyhbUlPQ74S0QSgZ3phHUBpovIu1iG8X4CdmH5TZAfRORt4Pd01gNYDQyzDkeOBwKsk96TgH3AkkwU8wtr/j3ATaC7MeaaiHwB/CIiXbH0Vl2600awNPx+F5H8gAD3NElg06rN1G9Wj+/Xz+Pa1WtMHPhh8rKvl31JrxavATDtnU8YNmUIefPnY8uaLWxeZbkQBrT0Z8CYfhR2K8z4ueM4uu8YQ1/K8DfvbCQlJvF7yBx6zRuOg6MDW39eQ+SR0wQFt+f0nn/Yv2I7vtUepetXAylYuBCVmtciMLgDU4KG4FWuGM990AtjDCLC6umLiDpq/9Dp+pUbCWjekN83zufqlauMCk6Z+/Fj6GxeDOwBwPjhH/H+tBHky5+PDas2EbZqEwC///hfRk0dzs+r53Hjxg3eGzDOrvxJiUnMCpnBiHmjLLfC/7yS00dO0XFgZ47tPsq2FVtYNT+U/lOD+fSvL0k4H8/Ufpb7JCrVr0LHgZ1JvHGTJGOY8c50Ei4k2J1/fsg39Js3AgdHBzb+vJrwI6d5OvgFTuw5xp4V2ylVrSx9vhpMwcKFqNq8Nk8Fv8DYoEHUfsqP8vUqUaiICw3aNwXg28Gfc3r/CbvKMOS9CWzduZvz5y/SvO1LvNHzZW7etIzSd2z3FI0b1mXdxq20euEVCuTPz5h3ggEo7OrCq91fpFMvy521r/XofMfJ93eydkUYjZv7sWTzL1y9cpV3B4xJXvbLym95vrnlbrMxb09i3Cch5LP+PMi6lZYP2lGDxjNs7ECcnBy5du0aowaPt68AiUlEvD+dknPGIA4OnF8YyrUjJ/F86yWu7Dli0/hKq2Cdyri/2gFuJmKSkoh47wsSz13MQh1soFFzP5ZsXsiVK1cZOSDlztGFK+cl/8TD2Lc/tPlZiHUrU36ColXbQJZkcTgxKTGJOSEzGT7vPRwcHVnz8wpOHzlF+4Ev8s/uo2xfsZU181fwxtS3mPrXdBLOx/Npv4+S169YvwqxZ2OIOpX1eYQbV26mYbP6/Bz2HVevXOWDgZOSl81ZPoPuQZab8z56Z1ryz0JsWr2Fjass78/rw3tTsmwJkpKSiDgTxYfDpma5LOru5GGdw6AeXE19n8zVg7Kek+fdg7LRimv29TZkh7J53e8elI08JV+u5gf4eNuEXM1fo8qLuZp/gfO932hyr15IyN3fhKqa3ztX8wOcvGl/Y/R+CzuzKltmt28q9ly2XOsbnP0112bj34n2cCmllFIqx+XiXYq5QhtcDyERqcrtdzheM8bUTy9eKaWUUvdGG1wPIWPMHiy/Rq+UUkrlitz6W4q5Re9SVEoppZTKZtrDpZRSSqkcZ//fF/jfpj1cSimllFLZTHu4lFJKKZXjDA/XHC5tcCmllFIqxyU9ZD8DqkOKSimllFLZTHu4lFJKKZXjkh6yIUXt4VJKKaWUymbaw6WUUkqpHKeT5pVSSimlspn+DpdSSimllLqvtIdLPXAcc/l7wLKrJ3I1/7ads3I1P0BQ3TdzNX+kScjV/AA1qryYq/n/3vdjrub3q9Y9V/MD7Nzzba7mD6z1eq7mB6iZxzO3i5BtHrYhRe3hUkoppZTKZtrDpZRSSqkc97DN4dIGl1JKKaVy3MPW4NIhRaWUUkqpbKY9XEoppZTKcTppXimllFJK3Vfaw6WUUkqpHJf0cHVwaQ+XUkoppVR20x4upZRSSuW4pIdsDpc2uJRSSimV40xuFyCH6ZCiUkoppVQ20x4upZRSSuU4/eFTpZRSSil1X2kPl1JKKaVyXJLopHmllFJKqWylk+aVesD1Hf0G89bPZmbol5R/vFy6MeWrlmfmiq+Yt342fUe/kfy6yyMuTPphAnPXzWbSDxNwLuxsd/63xwbzx8afWbBqHhWrVkg3plK1x1i4+lv+2Pgzb48Ntln2Ys/2/LbuR3796zveGvlGuutnZP3mHTz98hu06vwaX3//y23Lz0ZE0XPgSNq9MoDuA0YQERWTvOyjL+fwbPf+PNO1Hx98MhNjsn656z/6Db5bP4evQ7/K8D2oULU8s1bM4Lv1c+if6j1o8lRjZq+cycqTy6hQLf36u5s3R/flh/XzmB06kwqPl88w/5wVM/lh/TzeHN03+fXX3+3Dt3/NZnboTMZ+/T7OroWyVIbh4wayZNNCfl39HZWqPpZuTOVqFfnPmu9Zsmkhw8cNTH69YpXy/LB4Fr+s/Jb5y+ZQtWZlu3K/+8EUGj/VibYvvZbucmMMH0ydTqsXXqFd19fZf+ho8rLfF4fSumNPWnfsye+LQ+3Km9agMW/ya9gP/LBiNo9lcC5UrFqBH1fO4dewHxg05s3k13sP6sF/t//C96Gz+D50Fn7NGtiVe/3m7Tzd+VVaderN198tuG352Ygoeg54h3bd+tG9/zCbc2HK9Nm07foGbbu+wZKVa+3Km1b/0X35fv1cZoXOuOO58M2KmXy/fi79Ux2LlnPha1adXM5jWTgXKjWpzsiVU3lvzccEvv7sbcvL1qvE239O4OOjP1CjVf3k14tXLsWgX8cwYvlkhi+ZRK2nG9qdW9nvgWhwicgoERmc2+XILiLSVkQqp3q+RkTqZGO+ZiKyQ0T2ishcEXGyvi4i8omIHBWR3SJSy45tzhGR9tlV5syq16wuvmWK0zWgB1PensaA8W+mG/fW+P5MGTqVrgE98C1TnHpP1AXgxb4d2RG2k26NerAjbCcv9u1oV/6A5g0p+agvzzR8gdGDJ/LuxCHpxr07cQjvD5rAMw1foOSjvvhbP0zq+teiaYtGdGjeleeavMS86T9mOndiYiJjP/6K6RNDWDT3UxavWsexf0/ZxEyePoc2QU/wn28+5vVuHZk281sAdu49yM69B/l11jR+m/0x+w4eZevfe+3a91vqN6tH8TLFeSmgOx+9PY3gDN+DN5k8dCovBXSneKr34J9D/xLS+312b96TpfwNmtXDt4wvnQO68uHbUxg4fkC6cYPGv8WkoVPoHNAV3zK+1H+iHgDb1m6ne7Oe9Ajszenjp3mpX2e7y9CouR+lypSgVYP2jBo8gZBJQ9ONC5k0lPcGjadVg/aUKlOCgGaWD7aBIf35YvLXPN/8ZT6bNIOBI/vZlb9t60C+nDI2w+XrNm7l5OmzLJ4/i1FD32TM5M8AuHAxnumzf+DHmdP4ceY0ps/+gQsX4+3KfYtfswaULOPLc/6d+WDohwwbPzDduGETBjFuyCSe8+9MyTK++D2R8sH/48wFdAnsSZfAnmxYtSnTuRMTExk7ZTrTJ7/Pom+/YPGKvzj2z0mbmMmfz6JNy+b8Z+5nvN79RaZ9NReAvzZsZf/hYyz85lN++GoKc376DwmXLmehBizngm+Z4nQJ6MZHb08lOINjMXj8ACYPnUKXgG421yPLuTAqS+eCOAgvjH6FL7qPZ2zgQGq38ce7XHGbmHNnY/h28Bds+z3M5vUbV64zb+DnjAsazBfdxvN8SDcKuBa0uwz3KimbHg+qHG9wWT/0H4iGXlbdasDYoS1g31fYLLLW7VygkzHmceAE0M26uBVQ3vroA0zPiTLdT/5BfixfaPlWfmDHQZxdC+Hm5WYT4+blRkHnQhzYcRCA5QtD8W/hB4BfUEOWL7Csv3xByuuZ9USLRvzx81IA9uzYh4urMx5e7jYxHl7uFHIuxJ4d+wD44+elNGvZGIAO3drxzaffcuP6DQDiYs5lOveeg0coWdyHEsW8yZMnD62aBbAqbLNNzLETp6hXqyoA9WpWZXXYFgBE4Pr169y4eZPrN25y4+ZN3N0esWvfb/EPasjyhSsAOLDjAIVcndN9Dwo5F+TAjgMALF+4ggBrXZ88epJTx09nKTdAQAt/li1cDsD+HQdwLuyMe5r87l5uFHQpyH5r/mULl9OopT8AW9duJzHRclnet2M/nj4edpehWcvGLFqwBIDd2/fi4uqS4XGwe7ulYbtowRKat2piWWgMzi6WnjUXV2eiI2OwR50aVSns6pLh8tXrN9GmZXNEhOqPVyI+PoHomDjCNm+nYd2aFHZ1obCrCw3r1iRs83a7ct/SpEUA/124DIC9O/bjUtgZ9zR14O7lTiGXguzdsR+A/y5cRpOWjbKUL7U9Bw7bngvNG7NqvW2D7di/p6hXqxoA9WpVY7V1+bF/T1KnehWcnBwpWCA/FcqWZn0W68A/yI9l1uvR/h0HcL7DuZByLIYS0MJyLN7LuVC6RjliTkQSeyqKxBuJ7PhjA9WC6trExJ2O5uzBkxhj2wyJ+iec6H8jALgQdY742Is4u7lmqRwq8zLV8BGRgdbekr0i8paITBCRvqmWJ/dQicgQEdlq7UF53/paaRE5JCLzgL1ACREZISKHRWQ98FiqbSX3/oiIh4j8a/2/o4h8mGrbr9qzoyLSVET+EpHfReS4dR+6iMgWEdkjImVTlXWVNcdKESlpfX2OiHwpIpuBSSJSVkSWish2EVknIhUzyOsHtAE+FJG/b+UBOlhzHxaRRqlyr7P2Tu2wrnur7GtEZKGIHBSR70UynG3oDlw3xhy2Pg8Fnrf+/1lgnrHYBDwiIj4ZlFtE5DPr+7YC8Eq1LMT6PuwVkRnW2LIisiNVTPlbz611vd9ap5Pv9D7djYe3O9Fno5OfR4fH4OHtfntMeEpMTKqYIh5FiIuKAyAuKo4iHkXsyu/l40nk2cjk55Hh0Xj5eN4eEx6VKiYqOabUoyWo1aA63y2eyaz/fE6VGpUynTsqOg5vz5TGQVFPd6Ki42xiHitbmhVrLR8sK9Zt4tLlK5y/cJEaVSpSt0ZVnniuB0883wP/ejUpW6pE5nc8FQ9vD6LOpuyfpX49bouJDk9pRESHR98Wk1WW/KmPgdu3bcmf9ji5PX/rTq3YtHqr3WXw8vEk4kzq4yCKommOg6JpjoOIsynHwYSRUxkc0p8VOxYx+L3+TB33hd1luJPI6Fi8vVIdK14eREbHEBkdg7dXSjmLelpezwpPbw8iUx0HUWej8UpTx17eHkSleh+izkbjmSqmQ492/LBiNiOnvI2LHcP7UdGxt+1HVEysTcxj5cqwYu0GAFas3Zh8LjxWrgzrN+/gytWrnDt/ga07dhMRFU1WeHp7pLke2e5fckyacyFtTFYULurGubMp+3wuPJbCRe27ngGUql4WpzxOxJyIvHvwfZYk2fN4UN21wSUitYEeQH2gAdAbmA+8kCrsBWC+iARh6T2pB9QAaotIY2tMeeALY0wVwAPoZI1pDdg2y9PXE7hgjKlrje8tImUysV5q1YHXgErAy0AFY0w94GugvzXmU2CuMaYa8D3wSar1fQE/Y8xAYAbQ3xhTGxgMpHvFNMZsABYBQ4wxNYwxx6yLnMxVzzkAACAASURBVKy53wLes74WBQQaY2oBHdPkrmmNrQw8CvhnsI8xgFOqIcv2wK1P1uJA6jGo09bX0tMOS0O4MtAVSN0V9Jkxpq61B60A8LR1vy6ISA1rTA9gtoi4W7dVxVqn6Y6DiEgfEdkmItvOXMp674e97mUeU1Y4OTlR+BFXXmrdm6mjP+PDGWPu6/YHv96Dbbv2/R979x0fRfE+cPwzoXeBFEpAUXo3dBI6SSiKoKEISEealNBBRKQYBKQISjeEJgrSvgqEJNSEqlQFQVCakEoPRUjm98cuyaUAd4Ek+ON5v173Irc7u8/c3uzx3MzsHl49vPnl6O842efHzs6OC5eu8NeFSwStXsy21Ys5cOg4vx77/bnG/q/5YEB7Yh7GELA2MM1jt+3yLl+MnUljlxZ8MXYmE2Z8nOZ1SG8/+q2nVa336eDejciwKAZ92u/pG9lgaL9u/HLkN7y6DeCXI8dxcjDOBdfqLtSpVZWOfYYx7LOpVCpfmgx2GZ5r7P+K3A6v0Gn6RywfNjfNPwvB+Gmf1Hi8qKwZGnMD1mmtowGUUmuBOoCjUqoQ4ABc01pfVEoNBDyAw+a2OTESrQvAebNXBXP7dVrrO+Y+N1pRDw+gosU8ojzmvv+2YttHDmqtr5gxzwJbzeXHgQbm37WAd82/lwFTLLZfrbWOUUrlxEhAVlt0NGWxoR4Aa81/fwVeM//OBMwxk5YYwHIW5QGt9SWz7kfMbYIT71RrrZVS7YAZSqks5muMsbFuAHWB77TWMcBlpdQ2i3UNlFLDgexAPuB34H8YiWtXpdRgjISxOnADuAcsVkr9BPyUXDCt9QKMJJZGzh4Jzvx3Or9Ns/bNADh19BQOheK/2ToUtCcyNOE328jQKBwsehvsLcpci7xGPsd8XA2/Sj7HfFyPuv7UA9G267u826EFAL8f+QOnQk5x65wKOiT4Bg8QfiUCp4KOFmUc48qEXQ4naNNOAH47fJLYWE3e/K9wzYp6ODrkI9SiNyIsIgpHh4TDF472+Zg1YSQAd+7cJXDnXnLnysmanwOoVLYk2bNnA8CthgtHfz9FlYrlnhoXoGXnFjQ334M/jp7CsZAjxtv+6Pgm7CWJDI1MMFTnUNAhSRlbtOr8Dm91MOMfOYVjgjaQdN9G/MTtJL5Mkzae1GpcC+821k8dfb+rF14djYnJvx05QYHClu3AkbBE7SAsUTsoUCi+HbzTpjk+H08HwH9jEOOnP9+Ey8khf4JJ4mHhkTg52OPkYM/Bw8fil0dEUu3Nilbvt3WXVrTs8BYAJ478gVOh+NfnWMiB8ETvQ3hoZIIeYMdCDkSYZSyH09ev+IkZSydbXQ9Hh/wJeqXCIiJxtE/Y0+1on59Zk4zjapwLe8idy+hF69WpLb06GfM3h382lVeLFLI6dsvOLXgr7lw4nejzKP71PRKRzLmQuExK3Ai7St5C8a85b8H83AizfopC1pzZ6OM7kv9NW8W5w38+c33E0z3LXKrVGL0nbTF6vAAU4GP25FTWWhfXWi8210Vbud+HFvXKarFcYfQoPdp3Ma311qSbP9F9i79jLZ7HYl3y+eg12AHXLepSWWtt/dhQwrrEWMT2BsIweuKqApkfU3fLbZLQWu/VWtcxe9B2AY+GF/8hvrcLjB67f2yptFIqK0ZvnpfWugKwkPj36UeMeWJvAb9qraO01g8xEq815vIttsQD2OD3P3p59qGXZx9CtuzBw8sdgDIupYm+FR03RPjI1fCr3LkdTRkXY5TXw8udkK3G0MKegH14tDa292jtzp6te58a/3vftbRt3IW2jbuwfcsu3m7TBIAKLuW4fSuayPBECV94FNG3o6ngYiQzb7dpwnb/3QBs37KLaq7GtQqvvl6ETJkyWpVsAZQvVYILl65w6UoYDx48YPO2YBrUrp6gzLXrN4mNNeZrLFz5I62aNQKgoKMDvxz5nYcPY3jw8CG/HP2N1191tiouwHq/jfT07E1Pz96EbAnBw6sxAGVcyjz2PYi+fYcyLsZp4eHVmBArjvXjrPPbQHePXnT36MVu/xA8vTwAKOtShuib0UQlih8VfpU7t+5Q1ozv6eVBsL8xcbh6/Wq079OWUV3GcP/efaz1ne8a3mv0Ae81+oCgzbto0bopABWrlOf2rduPbQcVq5QHoEXrpmzbYlwRFx4aQbXaRjuoUacq5/9KePHDs6rvVpONW4LQWnP0t5PkzJkDB/t8uNaowp4Dh7hx8xY3bt5iz4FDuNaoYvV+Vy9ZFzfJfceW3TT38gSgvEtZbt+MJirRMYgKjyL61h3KuxhTWJt7ebLT3/ieaDnfq37TOpw9Zf135/KlS3Lh0mUuXQ41zoWgXTRwq5GgzLXrN+LPheWradXMOO9jYmK4fuMmAKfO/M3ps39Tu5rV1w+x3m8jPTx708OzN8FbQvA0P4/KPuVciG+L8Z9Hz+L80bM4vFaA/M4OZMiUAZe3a3Ms4Berts2QKQM95w9h/9pdHNm8/+kbpBKdSo8XlTVJxm5giVJqMkbS0wpjOO5fjP9s7QFzJij+wASl1Aqt9W2lVGHgQTL73GXu08esw9vAfHPdOaAKcAAjoXvEH+ijlNqmtX6glCoJ/POo5+052oMx3LkM6IDx+hPQWt9USv2tlGqttV5tzqeqqLU++ph93gIeP8M1Xh7gktY6VinVGUhRP7dSylFrHW72cI0AJpmrNgIfKaVWYQwR33jU45eMXUAvpZQfxvytBsBK4pOrSLOnzwsjmUJrfU8p5Y8xGb+7WZecQHat9SalVAjwV0pe0yP7tx2gRsPqLAtewr1795k6OH5K2Hz/ufTy7APArNGzGT59GFmyZubAjoMc2GbM01k1ZxWfzBtD03ZNCLsUxoQ+k5KN8zi7A/fg1qgWP+1bzb279xg7KH777wOX0LZxFwAmjZzGhFljyJI1CyHb9hIcZCQb6777ifEzPubHHct58O8DPhnw+CvNEsuYMQOjB/ak17DPiImNoVXTxhQvVpQ5366kXKniNHCtzsEjvzFz4TKUUlSpWJYxg4ypjh71anHg8DFadRuIUuBW3YX6iZI1a+3bdoAaDWuwPNiP+/fu84XFe7DQfx49PY1bFcwcPZuR04eSOWsWDuw4yP5txgR+tyauDJjQjzz58uDjN5Gzv59leMdR1scP2k+thjX4LmQZ9+/ew2fw1Lh1i7fOp7uH8Zqnj57FqBnDyZI1C/u3H2CfGX/QxP5kzpKJ6auMzusTh07y5ciZNh2DXYEh1G1Um837f+Te3XuMGRg/NPxj0DLea/QBABNGTGHSV2PJkjULwUF72R1k/Ec7bogPIycOJmPGDNy/f59xQ31sij/s08kcPHyM69dv0qhlR/p2/4CHDx8C0LZVc+rWqsbuvQdp2qYb2bJmZcJo49YkeXLnoleX92nXw7iarnfX9k+cfP8kIUH7cG1Ui3V7vuPe3fuM945/DSsCFtPBvTsAX4yazqczR5Elaxb2bN8fdzXigDG9KVmuBFprrlwK5fPh1k/vzJgxA6O9e9NryFhiYmNp1dyd4sVeZc6i5ZQrXYIGbjU4ePg4Mxf4oVBUqVSeMYONz4aHD2Po1G8EADlzZGfyJ0PJmDFlQ4r7tu2nRsPqrAheap4L8W1xkf88esSdC18xcvow81w4kOBcGDjhI/NcmMSZ388yvONIq2LHxsTyw9hv6bd0NCqDHft+2EHon5do7t2aC8f/4njgrxSt+AY95w8he54cVGhUheberZnkMRSX5rUoXr0MOfLmoqaX8d/3sqHf8M+J8yk6DsI6yppxW3OIqJv5dJHWeqa5/DgQqbVuYFF2INDDfHob6IjRI/OTOefnUbmPMa6eC8cYcjyktZ5mTj7/wdzmZ6Cj1vo1ZVx9NxEjOVNABNBSa33DqheqVH1gqNb6LfP5DvP5L5brlFKvAr4YiWQE0FVrfUEptcR8DWvM7YthJBYFMYYCV2mtxz8mtitGcnofI0FZbBHbHvjFfI0lMHqJNEZPUD+tdc5k6j7H3GbJY+JNxehNsgPmWrxfCpgDNAHumK8t2a9EZtnZgDvG+/MA+FZrvUYpNRF4HwjF6D07r7UeZ25XEyMBe9Ucfi0IbMBI1BQwTWvtl1zMRxIPKaa1yIe30zM8vxxe/PRCqcyjWvK3ekgrMTr9L+6OSud2cOR3628ZkhpqV+ySrvEB9hxJ33PB3aVPusYHKJ8x/9MLpbI5575PlYlRSwt3TJXP+k7/LH8hJ3JZlXAJYS1lXK2aR2v9SUr3IQmXJFyScEnCBZJwgSRcKfGiJlzy0z7iuVFKrQPeABqmd12EEEK82NL/a1Xa+k8nXEqpChhzrSwVIeGtDwDua61rkMrMYdLWiRav1lrbNlHI+njrgMS3xhihtfa3YR/JHcMUHS+tdStbtxFCCPFyetnG1/7TCZfW+jjGvbxeCGZilSrJ1WPiPXOC86IdQyGEEOL/o/90wiWEEEKI/6YX+a7wqeE//ZuGQgghhBD/BdLDJYQQQog0J5PmhRBCCCFS2cuWcMmQohBCCCFEKpMeLiGEEEKkOS2T5oUQQgghxPMkPVxCCCGESHMv2xwuSbiEEEIIkeZetoRLhhSFEEIIIVKZ9HAJIYQQIs3JbykKkc6USt9LV4pmzpeu8etW7Zuu8QGqZ3JK1/g5X4DO9w5Zs6Zr/NoVu6Rr/D3HlqRrfADXil3TNX7NzAXSNT7A8YdX07sK4jmRhEsIIYQQaU5+S1EIIYQQQjxX0sMlhBBCiDT3sl2lKAmXEEIIIdLcy5ZwyZCiEEIIIUQqkx4uIYQQQqS5l+22ENLDJYQQQoiXilKqiVLqlFLqjFJqZDLrByulTiiljimlgpRSrz5rTEm4hBBCCJHmYlXqPJ5GKZUB+BpoCpQF3ldKlU1U7DBQVWtdEVgDTHnW1ysJlxBCCCHSXGwqPaxQHTijtf5La/0vsAp4x7KA1nq71vqO+XQf4JyyVxlPEi4hhBBC/L+hlPpQKfWLxePDREUKAxctnl8ylz1Od2Dzs9ZLJs0LIYQQIs2l1qR5rfUCYMHz2JdSqiNQFaj3rPuShEsIIYQQL5N/gCIWz53NZQkopRoDHwP1tNb3nzWoJFxCCCGESHOx6XdjiINACaVUMYxEqx3Q3rKAUupNYD7QRGsd/jyCSsIlhBBCiDSXXnea11o/VEp9BPgDGYBvtda/K6XGA79orTcCU4GcwGqlFMAFrXWLZ4krCZcQQgghXipa603ApkTLxlr83fh5x5SrFF8ASqnKSqlmL0A9uiil5qR3PZ6kWv2q+O5YhN9uX9r1bZNkfabMmRjzzWj8dvsye+MsnJyd4ta9368tfrt98d2xiKr1qqQovks9F+Zun8f8XQvw6uuVZH3GzBkZ/vVw5u9awLQNX+Lo7AhAiUolmbX5K2Zt/oqvtsympmetFMV/xHt8f1YHL2dZwCJKli+RbJlSFUqyPHAxq4OX4z2+f9zyD4d1ZVnAIvy2LmTmyinYO+W3KXbpepUYHTSdMTtm0rhP0i98b1QvzdCffJh+ZgWVmtaIW563sD1Df/Jh2KbJjNw6FdcOKfs8K1GvIoOCpjF4x3Tq9nk7yfrXqpem30+TGH9mGeWaVk+wLk+h/HRZOpKBgVMZGDCFV5ztU1SHHHWr8EbAfIpvW0j+Xq0fWy6XZ23Knv2ZrBWKA5C1Ykle/99s4/HTbHJ5pLwdDJkwgLUhK1kZ6EupCiWTLVO6Qkm+C1rC2pCVDJkwIG55zyFd+fnXH1kRsJgVAYup3bCmTbHHfD6dus3b0bJj72TXa635fMZcmrbpRqtOfThx6kzcug2bAmjWtjvN2nZnw6YAm+ImNmTCAH4MWcGKwG8pVSH586B0hZKsDPLlx5AVCY7BI+17teHA5Z3kyZfH5vhl6lXi46AZfLJjFo37vJNk/RvVyzDsp8nMOLOSyhbnQuGyr+K9dgKjtk5jxOYpvPlWyttB//F9WR68hEUB8ylRvniyZUpWKMHiwAUsD15C//F945bXa14X36CFBF3wp2TF5NtQatKp9HhRScKVzpRSGYHKQLonXC86Ozs7+k/sx+hOY+jesCcN3mlA0RJFE5Rp2s6TW9dv07lOV35ctJaeo7sDULREUeq3qE+PRh8y6oOPGTDpI+zsbGv+dnZ29J7Yh3GdP6Vfo77UbVGPIiWKJCjj0daD2zei6VX3QzYs2kCXUV0AuHDqPN5vDWJg0wF82mks/Xz6YZchZadfrYY1KFKsMK3dOjJ5xJcM9/FOttxwn0H4DJ9Ga7eOFClWmJoNjORj+dzv+cC9B509ehISuI9u3p2sjq3sFK3Hd2N+l8n4uA/BpYUrTsUTXk197XIUK4fO5dcNIQmW3wy/xox3P2Fqs5FMbzmGRn3eIbdjXpteu7JTvD2+K35dpjDLfRgVW9TGIVH865cjWTN0Hsc27Emyvdf0Puxe8BOzGg9j7jufEB1506b4ANjZUXBcHy50+5Qznn3I83ZdMhcvkrRYjmzk6/IOdw7/Ebfs/unz/NVyIH+93Z8LXcdScOJHkIJ2ULthTYoWc+Zd1/Z8PnwqI30GJ1tu5OQhTBo2hXdd21O0mDO1G8T/p//dwtV0cO9OB/fu7Nm2z6b4LZu5M2/6xMeu3733IBcuXWbT94sZN3wAE6YZ3+Nu3LzFXN+VfLdwJt8tnMlc35XcuHnLptiP1G5YgyLFnHnPtQM+w6cx4jHHYMTkwXw+bCrvuXagSDFnalkcA8dCDtSsV40rl0Jtjv/oXJjXxYfP3QdTpYUrBZKcC5GsGPpNknPh37v/snzw1/h4DGVuZx/eHduZbLmz21yHGg2rU7hYYTq6deHLETPx9kmaUAIM8hnAtOEz6OjWhcLFClO9QTUA/j51jrE9P+PY/uM2xxa2k4QrhZRSryml/lBKLVFKnVZKrVBKNVZKhSil/lRKVVdK5VNKrTd/GmCfUqqiue04pdQypVQIsAwYD7RVSh1RSrVVSjkopQKUUr8rpRYppc4rpezNbdcrpX41131oUZ/uZj0OKKUWPuqpMvf1o1LqoPlwteH1bbP4WYOi5vK3lVL7lVKHlVKBSikni9f0rVJqh1LqL6XUAHN5DqXUz0qpo0qp35RSbVN6zEtVLsXlc5e5ciGUhw8esmPjDlwT9RDU9qjF1jXGt+ZdP+/mTdfKALh61GLHxh08+PcBoRfDuHzuMqUql7IpfonKJbly7gphF8J4+OAhu/63ixoeCXsGanjUJGhNEAAhm4Kp5FoJgPv37hMbY8xYyJwlM1qn/HtYXU9XNq/ZCsDvh06SM08O8jvmS1Amv2M+cuTKwe+HTgKwec1W6jVxA+DO7Ttx5bJlz2pTXV6tXJyI86FEXQwn5kEMh/63hwoeVROUuXopgst/XEiy35gHMcT8+xCAjJkzYaesuCV0Is6Vi3P1fBjXzPjH/reXMh4JeyuvX4ok7I+LaJ1whohD8cLYZcjA2eDfAPj3zn0e3PvX5jpkq1SSf89f5sHFUHjwkBs/7SJX46Q9RA7eHYmavwZ9Pz6GvncfzHagsmSGFLaDep5u/LzGH4DfDp0gV56c5HdM2FOZ3zE/OXJl57dDJwD4eY0/9ZrUSVG8xKpWrkCe3Lkeu3578D5aNGmEUopK5ctw69ZtIiKvErL/V2pVe5M8uXORJ3cualV7k5D9v6aoDnU93diU5Bgkdx7EH4NNa/zjzgMA73EfMXvivBSdj8a5EJboXKiWoEz8uZCwLUb8fYWIc0aSdzP8GrejbpIzX26b6+DqUYutawIBOHnoJDly5yRfomOQzzEfOXJm56T5WbB1TSBunrUBuHDmAhf/umRz3OclHW98mi4k4Xo2xYEvgdLmoz3gBgwFRgOfAYfNnwYYDSy12LYs0Fhr/T4wFvhea11Za/098CmwTWtdDuMnBSy7cbppratg3BdkgFIqv1KqEPAJUBNwNevyyCxghta6GvAesMjK1zYb8DPrvgL4ylweDNTUWr+JcXfe4RbblAY8Me7i+6lSKhPQBLista6ktS4PbLEyfhL2BfITfjki7nnElUjyF0g4JJS/gD0RZpnYmFiib0WTO29u8hewT7KtfQHbhtLyF8hPpMU+oq5Ekj/RcJxlGSP+HXLnNT5IS1YuydeBXzN76xy+Gf1NXAJmK4cC9oRdjr9oJuJKJA6JjoNDAXvCr8TXNfxKRIIyvUZ0Z/3B7/Fo1ZiFU32tjp3HKR/XL0fFPb9+5Sp5nPI9YYuEXimYnxGbv+CzvV8TOG8jN8OvWb0tQG6nvNywiH/Thvj2rxfk3s1o2s8bRL+fP6fJqPYoO9uTvoxO+XlwJTLu+cPQSDIlagdZy71BpoIO3N5xMMn22SqV4vXN3/DGpq+58snXcQmYLRK3gfDLETgmagOOidvA5YRtoHXXVqwM9OWT6SPIlSenzXV4krCIKAo4xsdycrQnLCKSsIhICjg6xC93MJanhGOyx8AhURmHJMfg0XGq6+lKRGgkf544m6L4ryQ5F6LI42Rbjy1A0UpvkCFTRiLPh9m8rX0Be8ItjkHklUjsE7UD+wL2RFi014grEUnKiLQhCdez+VtrfVwbX19+B4K08VXpOPAaRvK1DEBrvQ3Ir5R69DVmo9b67mP264aRzKC13gJY/q80QCl1FOOnBooAJTASnJ1a66ta6wfAaovyjYE5SqkjwEYgt1LKmk/XWsBK8+9lZp3AuF+Jv1LqODAMKGexzc9a6/ta60ggHHAyj4W7UuoLpVQdrfWN5IJZ3hn4n9vp940rNZ0+cpp+jfsx+G1vWvdrTaYsmdKtLvO/WEzLam3Zui4Qr66t0izu9StRfNF0BBPqDaL6e3XJZW/7vJmUsstgx2vVSrN50krmthhD3qKOuHg9870Mk1IKp9E9CPs8+e82d4+e4q+mffmrlTf2vVujMqd9O/jRbz2tar1PB/duRIZFMejTfmleh/SUJVsWuvTvyPyp36ZrPXI7vMIH0z9i5bC5z9Tr/V+VXr+lmF4k4Xo2ljdCi7V4HsvTrwCNtjWYUqo+RgJVS2tdCePHNbM+ZTM7jB6pyuajsNb6tq2xLcwG5mitKwC9EsW3PB4xQEat9WnABSPxmqiUGksytNYLtNZVtdZVC+dM/ierIkOjcCwU/w3WoaA9UaEJvx1HhUbiYJaxy2BHjlw5uHntJlGhkUm2jQyNwhZRoVHYW+wjf0F7osKiHlvGiJ+dm9cSzhO6dOYSd6Pv8mop6398/r3OLfHbuhC/rQuJDIvCqZBjgtcSkeg4RIRG4lgwvq6OBR2SlAHwXxtI/WZ1ra7HjbCrvFIovjfnlYL5uBF21ertH7kZfo0rpy/yerXSTy9suV3YNfJYxM9tQ/yboVe5cvI81y6GExsTy8mtv1Co/Gs2xQd4GBZFpoLxPQQZC9jzwKId2OXIRpaSr/LqyskU3/kt2d4sTZH5Y+Mmzj/y79mLxN65RxYr20HrLq3iJrlHhSdsA46FHAhP9P6GJ24DheLbwNXIa8TGxqK1Zv2KnyhXuYz1B8AKTg75CQ2Pr09YeCRODvY4OdgTGh7f4xQWYSy3lleXliwPWMTygEVEhl9N5hhEJCgfHhqR5BiEh0bi/GphChUtyIrAxazfvwrHgg4s819Ifgfre2uvJzkX8nMjzPoe26w5s9HLdyQ/T1vFucN/Wr1dy84tWOg/j4X+84gKv4qjxTGwL2hPZKJ2EBkaiYNFe3Uo6JCkTHqJRafK40UlCVfq2g10gLhkKVJrndws3VuA5YSIEKCNuZ0H8KifOg9wTWt9RylVGmMIEYybuNVTSuU1J+G/Z7GvrUDcJWpKqcpW1n0Pxs3gMF/Dbos6PLojb+en7cQc7ryjtV6OcV8TFyvjJ3Hq6CkKv1aYAkWcyJgpI/Vb1GdPQMLJvnsC9uHh5Q5A3eZ1OBJyNG55/Rb1yZQ5EwWKOFH4tcKcOnLKpvh/Hj1NoWKFcDLj1327LgcC9icosz9gP428GgHg2syNY3uOAeBUxClukrxDYQecizsTftH6e+n96Leezh496ezRk13+ITT18gCgnEsZom9GExWeMOmICr9K9K1oyrkY/5E29fJgl78xcde5WPzE3jqerpw/e8Hqelw4ehaH1wqQz9mBDJky4PJ2bX4LsG4OTp4C+eJ69bLlzsHrVUsT/tdlq2MD/HP0LPlfK0BeM37Ft2vxh5XxLx09S9bc2cmezzjVXq9djvA/k9xc+qnuHjtN5tcKk8nZCTJlJM9bdbkdFN8OYm/f4XS19pyp140z9bpx9/AfXOw1nnvHzxjbmO0gUyEHMr/uzINL1rWD1UvWxU1y37FlN829PAEo71KW2zejiQpPlPyHRxF96w7lXcoC0NzLk53+wQAJ5nvVb1qHs6f+tvk4PEl9t5ps3BKE1pqjv50kZ84cONjnw7VGFfYcOMSNm7e4cfMWew4cwrWG9VcMr1myno7uPejo3oOdW3bTLMkxSO48iD8Gzbw82eUfzNk//qJJxZa0rNGOljXaEX4lgg88exIVYf2Xh+TOheMBv1i1bYZMGeg+fwgH1+7iyOb9T9/Awnq/jfT07E1Pz96EbAnBw8u42reMSxmib0VzNdExuBp+lejbdyhjfhZ4eDUmZOtem2KK50Puw5W6xgHfKqWOAXd4fIKyHRhpDvv5YMz9+k4p9QGwFwjFSMq2AL2VUieBUxjDimit/1FKfQ4cAK4CfwCPhu4GAF+bdcgI7AKSv5Y7of6Ar1JqGBABdLV4TauVUteAbUCxp+ynAjBVKRULPAD6WBE7WbExscz+5GsmL/8cuwx2bPl+K+dPn6fzkE6cPnaavQH72LxqCyNnDsdvty+3rt9iUr/PATh/+jw7f9rF4m0LiHkYw1dj5hAba9vcmdiYWOZ9Mo/Plo3HLoMdgd8HcOH0BToM7sCfx//kQMABAr7fyuCZQ5i/awG3r99mykdfAFC2Wlm8+nrx8EEMOjaWsejNhgAAIABJREFUeR/PTdLzZa09Qfuo3bAGq0OWc//ufSYO/iJund/WhXT26AnA1NEzGTNjJFmyZmbf9gPs3WZ8sPcd9SFF3yiCjo0l9J8wpoycYdMx+HGsL32WjsYugx37fthO6J+XaOrdmovH/+K3wF8pWvF1us8fQrY8OSjfyIWm3l5M9hhGgeKFaflxRzSggG0Lf+LKqYtPC5kk/v/GLqHL0pGoDHYc+mEH4X/+QyNvL/45/hd/BB6icMXX6TDfm2x5clC6kQuNvL34ymM4OlazedIKuq/4GBRc/u1vflm1zab4AMTEEvrZXIoumYCys+P6mgDu/3kBh0EduXv8zwTJV2LZq5Y1biPx0GgHoZ9+Q0wK2kFI0D5cG9Vi3Z7vuHf3PuO9feLWrQhYTAd34+rcL0ZN59OZo8iSNQt7tu+PuxpxwJjelCxXAq01Vy6F8vnwaTbFH/bpZA4ePsb16zdp1LIjfbt/wMOHxgURbVs1p26tauzee5CmbbqRLWtWJow2rqTNkzsXvbq8T7seAwHo3bX9EyffP+0Y1G5Uk7V7VnLv7n0meE+OW7c8YBEd3XsAMGXUDMbOHGlxDGxLcB4nNiaWNWO/pW/cubCD0D8v0cy7NRfizoU36BF3LlShqXdrfDyG8mbzWhSvXoYceXNR3RzWXjH0G/45cd6mOuzbdoAaDWuwPNiP+/fu88Xg+Pdxof88enoaH/UzR89m5PShZM6ahQM7DrJ/2wEA3Jq4MmBCP/Lky4OP30TO/n6W4R1HPZfjY40Xty8qdaiXcdz4RaeUygLEmHfDrQXM1Vo/sWdKKZVTa33b7OFah3Hn3HVpUd/nrXERz3RtlNlU+s2tAoiMsXm0+bmrnsnp6YVSUc4XoPO9Q4Zkpxummc53U3a7hOdlz7El6RofwLVi16cXSkU1MxdI1/gAxx/aPmT/vG2/FJAqM6M+fq19qnzWTzq38oWcySU9XC+mosAPSik74F+gpxXbjDN/aDMrxjDi+lSsnxBCCPFMXuRbOKQGSbheQFrrP4E3bdxmqLVllVJdgYGJFodorV+uS5WEEEKkmxd5gntqkITrJaS19gWsv/mSEEIIIZ6JJFxCCCGESHMvV/+W3BZCCCGEECLVSQ+XEEIIIdKcTJoXQgghhEhlL9ukeRlSFEIIIYRIZdLDJYQQQog093L1b0kPlxBCCCFEqpMeLiGEEEKkOZk0L4QQQgiRyvRLNqgoQ4pCCCGEEKlMeriEEEIIkeZkSFGIdKZ1+nYzX3pwLV3jHzj6bbrGB/Co8lG6xo/R6f9RvOFudLrGP3x8WbrGd63YNV3jA4QcS9+ffHWv/GG6xgcolTFveldBPCeScAkhhBAizcmNT4UQQgghxHMlPVxCCCGESHMvV/+WJFxCCCGESAcypCiEEEIIIZ4r6eESQgghRJpL/2uR05b0cAkhhBBCpDLp4RJCCCFEmnvZftpHEi4hhBBCpDkZUhRCCCGEEM+V9HAJIYQQIs29bEOK0sMlhBBCCJHKpIdLCCGEEGnuZZvDJQmXEEIIIdJcrJYhRSGEEEII8RxJwiX+c/qN78vSYF8WBsyjRPniyZYpUaEECwPnszTYl37j+8Ytz/VKLqasnIzfbl+mrJxMzjw5bY4/fOIgNuz9nu+3+VG6Qslky5SpWIofti9lw97vGT5xUIJ17bp7sXb3StbsXM7AT/omu/3jBO//lbc69KHp+x+yaPmaJOsvh4bTfdAYWnXpT5cBowkNj4xbN33uElp2/oiWnT9ic9Bum+Im1n98X5YHL2FRwPzHvgclK5RgceAClgcvob/Fe1CveV18gxYSdMGfkhWTP35PM2B8P1YGL8U3YCEly5d4bPwlgQtZGbyUAeP7xS3vM+ZDlu30xTdgIRMXfUbO3DlSVIdRkwazad9q1m5fTpkKpZItU7ZiKdbuWM6mfasZNWlw3PJpCyayJmgpa4KW4n9wHWuCltoUO3j/r7zVvhdN2/Vk0fLVSdZfDg2n+8DRtOr8EV36j0zUDnxp2akvLTv1ZXPQLpviJjZkwgB+DFnBisBvKVUh+fehdIWSrAzy5ceQFQyZMCDJ+va92nDg8k7y5MtjU+wxn0+nbvN2tOzYO9n1Wms+nzGXpm260apTH06cOhO3bsOmAJq17U6ztt3ZsCnApriJ9R/fjxXBfiwOWPDEc+HbwIWsCPajv0VbNM6FRWy7sJVSKTgXytWrzGdBs5iwYzaefVomWV+iehk+/ukLvjmzCpemNROsG+D3MTOOLaHf4pE2x31edCo9XlSScKWQUmqcUmroc95nUaXUVqXUSaXUCaXUa+byYkqp/UqpM0qp75VSmZ+yj+1KqcNKqWNKqWbm8sxKKV+l1HGl1FGlVH0b6tVFKTXnGV/ec1G9YTWcixWmk1tXpo+YyUCfpB/gAIN8+jN9+Aw6uXXFuVhhqjeoBsD7/dpyKOQwnet05VDIYd7v19am+G6NalH0dWfeqdWWiUOnMPqL5JvA6C+GMmHIF7xTqy1FX3fGtaHxYVfV1YX6nm60bdQZr3odWTp3pdWxY2JimDhjPnOnfsrGpV+zKWgXZ89dSFBm2jff0sKzAeuWzKZP57bMXGD8R75z70FO/HmWNYtnsXLeNJZ8v47b0Xdseu2P1GhYncLFCtPRrQtfjpiJ92PfgwFMGz6Djm5dKGzxHvx96hxje37Gsf3HUxS/ZsPqOBdzpr1bJ6aOmM5gn4HJlhviM4gpw6fT3q0TzsWcqdGgOgC/7PqVLg2709W9J5f+ukTHj9rbXIc6jWpRtFgRmtVszbihPnwyZXiy5T6ZMpxxQ3xoVrM1RYsVwa1hLQCGfjgGr0ad8GrUiYCftxP48w6rY8fExDBx+lzmTvuMjcu+YVPgTs7+nagdfL2YFk0asc5vDn26vM/M+X4A7NxzkBOnz7Lm29msnD+dJatS3g5qN6xBkWLOvOfaAZ/h0xjhMzjZciMmD+bzYVN5z7UDRYo5U6tBjbh1joUcqFmvGlcuhdocv2Uzd+ZNn/jY9bv3HuTCpcts+n4x44YPYMI04yPsxs1bzPVdyXcLZ/LdwpnM9V3JjZu3bI4PxrngXKwwHdw68+WIGXg/pi16+wxk2vDpdHDrnODzyDgXxqXoXFB2drw/vjuzu0xinLs31Vq4UrC4c4IyVy9HsmTo1xzYEJxk+63zN+DrPdvmuCLlJOGygjKkxbFaCkzVWpcBqgPh5vIvgBla6+LANaD7E/YxBvhBa/0m0A74xlzeE0BrXQFwB75Mo9f0XLl61GbrGuMb6clDf5Azdw7yOeZLUCafYz6y58zByUN/ALB1TQCunrUBqO1Ri62rje23ro5fbq16nm789MMWAI4f+p1cuXNh75g/QRl7x/zkyJmD44d+B+CnH7ZQv0kdAFp3bonv7OU8+PcBANcir1sd+/jJPylauCBFChUgU6ZMNG1Uh23B+xOUOXvuItVdKgJQ3aUi2831Z89dpGqlcmTMmIHs2bJS8vXXCN5/yKbX/oirRy22rgkE4OShk+TInTPZ9yBHzuycPHQSgK1rAnEzj/WFMxe4+NelFMUGcPN0xX/NVgBOHDpJzjw5yZ8ofn7HfGTPlZ0TZnz/NVup08QVgIO7fiUmxpiu+/uhEzgUtLe5Dg2a1GXj6k0AHPv1d3LlzvnYdnDsV6MdbFy9iYZN6ybZV5MWjdi0zvpeluMnTydqB3XZFrwvQZmk7WCfufxCwnbwxmsE7//V+hduoa6nG5vW+APw26ET5HrM+5AjV3Z+O3QCgE1r/KnXxC1uvfe4j5g9cR46BXN5qlauQJ7cuR67fnvwPlo0aYRSikrly3Dr1m0iIq8Ssv9XalV7kzy5c5Endy5qVXuTkBQeA1eP2vibn0cnDp0k5xPOhfi2GICbp9EWn+VcKFa5OOHnQ4m8GE7Mg4f88r8QKnlUTVAm6lIE//xxIdnj+8ee37gXfTdFsZ+XWHSqPF5U/7n/cK2llBqslPrNfAxSSk1WSvWzWB/XQ6WUGqaUOmj2CH1mLntNKXVKKbUU+A0oopT6WCl1WikVDJSy2NcOpVRV8297pdQ58+8MSqmpFvvu9YT6lgUyaq0DALTWt7XWd5RSCmgIPBo/8gOS9h3H00Bu8+88wGXz77LANnPf4cB1oGqSrePr09V8rQcAV4vlb5u9bYeVUoFKKSellJ1S6k+llINZxs7sjXNQSrU234OjSqlnG78A7AvkJ+JyRNzziCuR2BfIn7TMlfgykRZl8trn5Wr4VQCuhl8lr31em+I7FnQg9HJ43POwK+E4FnRIUib8imWZiLgyr75elDdrVmLppgUsWjeHspVLWx07PDKKAo7xyYGTgz3hEVEJypQqXozAXXsBCNy1l+g7d7l+4yal3ihG8P5D3L13n2vXb3Lw8HFCwyNICfsC9oRbHAPj+NonKRNxJX4YK+JKRJIyKWXEt2wDSfdtxE/cTpLGb9auKfu2H7S5Dk4FHQj9J2E7cErUDpwKOhBmUYewy0nLVKlZmaiIq1z4+6LVscMjoijgGL8fJwd7wiOTawd7gETtoPijdnCPa9dvcPDQsRS3A8cC9oRZtIPwyxE4Fkh0LhRwINziGBhljPehrqcrEaGR/HnibIriP01YRKLzxdGesIhIwiIikxy/sIjI5HbxVA4F7BN9HkXgkKidOSRzLiQukxKvOOXj2uX49/3alau84pT/CVuI9Pb/8ipFpVQVoCtQA1DAfqAjMBP42izWBvBUSnkAJTB6lBSwUSlVF7hgLu+std5n7rMdUBnjuB0Cnva1qDtwQ2tdTSmVBQhRSm3VWv+dTNmSwHWl1FqgGBAIjATyAte11g/NcpeAwk+IOQ7YqpTqD+QAGpvLjwItlFLfAUWAKua/BxLvQClVEPjMLHMD2A4cNlcHAzW11lop1QMYrrUeopRaDnTAOMaNgaNa6wil1FjAU2v9j1LqlcdVWin1IfAhQKlXylA4h/Pjij5XKflm/SwyZMxAnldy06nZh5R7swxTFkzgreqtn9v+h/btyqQZ89mwJYgqFcvj5JAfOzs7XKu/yW9//EnHvsPJ+0puKpUrTQa7/7fft6zywYD2xDyMIWBtYLrVoVkrD5t6t6w1tF83Js2Yx4bNQVSpVM6iHbgY7aDPMPK+kodK5UuTwS7Dc4//NFmyZaFL/470f/+5zsoQ/zEv241P/18mXIAbsE5rHQ1gJjF1AEelVCHAAbimtb6olBoIeBCfUOTESLQuAOe11o/66uuY+7xj7nOjFfXwACoqpbzM53nMfSeXcGU0Y7xpxv4e6AJssPZFm94Hlmitv1RK1QKWKaXKA98CZYBfgPPAHiDmMfuoAezQWkcAKKW+x0gIAZyB782kLLPFa/nWrOtMoBvgay4PAZYopX4A1j6u0lrrBcACgEbOHgnOwnc6v02z9s0AOHX0FA6F4r+dOhS0JzI04bf7yNAoHCx6EuwtylyLvEY+x3xcDb9KPsd8XI96+pBem67v8m6HFgD8fuQkBQo5xq1zKuiY4Bs8QPiVCBwLWpaJ/5YfdjmcoE07jX0dPklsrCZv/le4ZkU9HO3zJ5j8HBYRiaND/iRlZk0aDcCdO3cJ3LWH3LmMCwN6dWpDr05tABg+fhqvFnlS3p5Qy84taG6+B38cPYVjIUfAGCozjm/CHoLI0MgEQ3UOBR2SlLFFq87v8FYHM/6RUzgmaANJ923ET9xO4ss0aeNJrca18G5j/X/47bq+h1fHdwD47chJChRO2A7CErWDsCsRCXq0nAolLJMhQwYaN69PG/fOVtcBwNEhf4JeqbCISBztk2sHHwNmO9hp2Q7a0quTMXdx+GdTebVIIatje3VpScsObwFw4sgpnCzOBcdCDoSHJjoXQiMS9AAbZSJxfrUwhYoWZEXgYmN5QQeW+S+ka7PeREVctbo+T+LkkOh8CY/EycEeJwd7Dh4+Fr88IpJqb1a0er8tO7fgrbhz4XSizyMHIhK1xYhkzoXEZVLiethV8haKf9/zFszH9bCoJ2zx4nnZ7sP1sn3FXQ14AW0xEhowerV8tNaVzUdxrfVic120lft9SPyxzGqxXAH9LfZdTGu99TH7uAQc0Vr/ZfZmrQdcgCjgFaXUo+TYGfjnCXXpDvwAoLXea9bHXmv9UGvtbdbjHeAV4LSVr8/SbGCOORes16PXq7W+CIQppRpi9BZuNpf3xphXVgT4VSllc5/3Br//0cuzD708+xCyZQ8eXu4AlHEpTfSt6Lghwkeuhl/lzu1oyrgYw3UeXu6EbDWGV/YE7MOjtbG9R2t39mzd+9T4P/iupV3jLrRr3IXtW3bxVpsmAFRwKcftW7eJDE+U8IVHEX07mgou5QB4q00Tdvobk1Z3bNlNNVcXAIq+XoRMmTJalWwBlC9dgguXLnPpcigPHjxgc9BuGrjWSFDm2vWbxMYaH2MLV6yhVTOjgzMmJobrN24CcOrs35w+e47a1d60Ki7Aer+N9PTsTU/P3oRsCcHDy9hvGZcyj30Pom/foYxLGQA8vBoTYsWxfpx1fhvo7tGL7h692O0fgqeXBwBlXcoQfTOaqETxo8KvcufWHcqa8T29PAj2DwGgev1qtO/TllFdxnD/3n2r67DK98e4ie7bNu+kRWvjP92KVZ7cDipWMdpBi9bN2L4lflS9Zt1q/PXnuSSJ2tOUL10yUTvYRQO3xO3gRnw7WL6aVs2MNp+gHZz5m9Nn/6Z2NRerY69Zsp6O7j3o6N6DnVt208zL06iTS1luP+Z9iL51h/IuZQFo5uXJLv9gzv7xF00qtqRljXa0rNGO8CsRfODZ87klWwD13WqycUsQWmuO/naSnDlz4GCfD9caVdhz4BA3bt7ixs1b7DlwCNcaVaze73q/jfTw7E0Pz94EbwnB0/w8KvuUcyG+LcZ/Hj2Lc0fP4PhaQfI7O5IhU0aqvu3K0YBfnnm/IvX8f+3h2o3RqzIZI+lpBXwA/AssBOyBemZZf2CCUmqF1vq2Uqow8CCZfe4y9+mDcdzeBuab685hDL8dwEjoHvEH+iiltmmtHyilSgL/POp5S+QgRmLlYPYsNQR+MYfutpv7XQV05sm9XheARmZdy2AkRBFKqeyA0lpHK6XcgYda6xOP2cd+YJaZHN0EWmMMSYLRS/co4Uv81XwRsBxYprWOAVBKvaG13g/sV0o1xUi8Uvw1bP+2A9RoWJ1lwUu4d+8+UwdPi1s3338uvTz7ADBr9GyGTx9GlqyZObDjIAe2GfN0Vs1ZxSfzxtC0XRPCLoUxoc8km+IHB+7FrVEtNu77gXt37zFu0Odx61YFLqFd4y4A+Iz8ks9mfUyWrFkI2baP4CAj2Vj/3U+MmzGa1TuW8eDfB4wd8PirrBLLmDEDowf1otfQccTExtKqWWOKFyvKnMUrKFeqOA3canDwyHFmzl+KUooqlcoxxtu4ZP7hwxg6fTQKgJw5sjF5zGAyZkzZUNK+bQeo0bAGy4P9uH/vPl9YvAcL/efR09OIOXP0bEZOH0rmrFk4sOMg+7cZo9duTVwZMKEfefLlwcdvImd/P8vwjqOsjx+0n1oNa/BdyDLu372Hz+CpcesWb51Pdw9jquT00bMYNWM4WbJmYf/2A+wz4w+a2J/MWTIxfdUUwJjs/OXImTYdg12Be6jTqDab96/h7t17fDIw/n1cE7QUr0adAJg4YioTv/qErFmzsDtoL7uD4pPOpi3d2ZyC4cSMGTMw2rs3vYaMNdpBc3eKF3uVOYuWU650CaMdHD7OzAV+KBRVKpVnzGDjvHj4MIZO/UYAkDNHdiZ/MjTF7SAkaB+1G9Vk7Z6V3Lt7nwnek+PWLQ9YREf3HgBMGTWDsTNHkiVrFvZs38+ebfsft0ubDPt0MgcPH+P69Zs0atmRvt0/4OFDY+ZF21bNqVurGrv3HqRpm25ky5qVCaO9AciTOxe9urxPux7GFYW9u7Z/4uT7J9m3bT81GlZnRfBS81yIb4uL/OfRI+5c+IqR04eZ58KBBOfCwAkfmefCJM78fpbhHa27TUNsTCyrxi5m4NKPsctgR8gP27ny5yXe9m7L+eNnORb4C69WfIM+84eRPU8OKjaqwtvebfjMw7iadOgP4ynwRmGy5MjK5L3zWDpiLid2HX1K1OfrRZ7gnhpUWs9hSStKqcEYQ1sAi7TWM83lx4FIrXUDi7IDgR7m09sY871igJ+01uUtyn2MkWSEYyQ2h7TW05RSpTF6lWKAn4GOWuvXzKsAJ2IkZwqIAFpqrW88ps7uwJdm2V+BD7XW/yqlXsdItvJhDH121Fon+9XcnHy/EGNoVGPMsdpq3mLCH6MX9x+gu9b6/BOOX1dgFMbk+iPAv1rrj5RS7wAzMK6W3AZU01rXN7fJhJFMVdda/2EuW4sxjKqAIGCQfkqjSzykmNauPrS2YzN1HDj6bbrGB/Co8lG6xo/R6T/YkN7t4PDxZeka37Vyj6cXSmUhx3yfXigVuVf+MF3jA5TKaNuFPalh/rnVKjX22/rVd1Lls371+Q2pUt9n9f+1hwut9XRgejLLKySzbBYwK5ndlE9UbhKQpEvETC4sJwGMMZfHAqPNhzV1Dki0n0fL/8IYprNmHyewuKrQYvk5LK6stGI/vsTPw7JcvoHH97BVwpgs/4dF+XetjSmEEOLlIZPmhUgBpdRIoA/GlYpCCCHEE6V/P3bakoQrjSmlKgCJxwrua61rJFf+Cfv5GGNulaXVZi+cLfvZD2RJtPgDrbVNtz7WWk8GJj+1oBBCCPESkoQrjZmJTOXnsJ9khzdTsB+bEj0hhBDiefj/Oof8cV6220IIIYQQQqQ56eESQgghRJp72W4LIQmXEEIIIdLcyzZpXoYUhRBCCCFSmfRwCSGEECLNvWz34ZIeLiGEEEKIVCY9XEIIIYRIcy/bpHnp4RJCCCGESGXSwyWEEEKINPey3fhUEi4hhBBCpDm5LYQQQgghhHiupIdLvHCUUuka//jVc+kav0mV/ukaH+BWzL10jV8ms0O6xgconDFXusZ3d+mTrvFrZi6QrvEB3Ct/mK7xA44sSNf4AO9XGZTeVUg16XlbCKVUE2AWkAFYpLWenGh9FmApUAWIAtpqrc89S0zp4RJCCCHES0MplQH4GmgKlAXeV0qVTVSsO3BNa10cmAF88axxJeESQgghRJqLRafKwwrVgTNa67+01v8Cq4B3EpV5B/Az/14DNFLPOPwiCZcQQggh0pzWOlUeSqkPlVK/WDwSj00XBi5aPL9kLku2jNb6IXADyP8sr1fmcAkhhBDi/w2t9QIg/SfgJSIJlxBCCCHSXDreaf4foIjFc2dzWXJlLimlMgJ5MCbPp5gMKQohhBDiZXIQKKGUKqaUygy0AzYmKrMR6Gz+7QVs0894p1bp4RJCCCFEmkuv20JorR8qpT4C/DFuC/Gt1vp3pdR44Bet9UZgMbBMKXUGuIqRlD0TSbiEEEIIkeZi0/GnfbTWm4BNiZaNtfj7HtD6ecaUIUUhhBBCiFQmPVxCCCGESHMv109XSw+XEEIIIUSqkx4uIYQQQqS5dLwtRLqQHi4hhBBCiFQmPVxCCCGESHMvWw+XJFxCCCGESHPPeB/R/xwZUrSRUmqAUuqkUmrFM+5nvFKqsfn3DqVU1edTw+frRatbtfpV8d2xCL/dvrTr2ybJ+kyZMzHmm9H47fZl9sZZODk7xa17v19b/Hb74rtjEVXrVUlxHWZMH88fJ4I59GsAb1Yun2R9tmxZ2bh+Kb8d38nRI9v4fNKouHV13GpwYP8W7t05z7vvNk9xHfqN78vSYF8WBsyjRPniyZYpUaEECwPnszTYl37j+8Ytz/VKLqasnIzfbl+mrJxMzjw5bY4/dMJA1u35ju+CllCqQslky5SuWJJV25awbs93DJ0wMG75h0O6sunQWlYEfMuKgG9xbVjTptgV6r3JlG2zmbbza97q0yrJ+oyZM9JvzhCm7fyacesnY+/sAECGjBn48Mv+fO4/g8lBX/F233dtimupUr03+XLb18zYOZcWfZLuJ2PmjAyYM5QZO+cyYf0U7J0dAXBtWRefTTPiHiv+XsurZYulqA79x/djRbAfiwMWPLYNlKxQgm8DF7Ii2I/+4/vFLa/XvC6+QYvYdmErpSom//49TZl6lfg4aAaf7JhF4z7vJFn/RvUyDPtpMjPOrKRy0xpxywuXfRXvtRMYtXUaIzZP4c23aqUoPqTvMRjz+XTqNm9Hy469k12vtebzGXNp2qYbrTr14cSpM3HrNmwKoFnb7jRr250NmwJsjv1I5XouzNr2DbN3zqdln/eSrM+YOSPec4Yxe+d8fNZPxcFshw7Ojqw4tZqpm2YyddNMPpzUJ8V1ENaThMt2fQF3rXWHZ9mJ1nqs1jrwOdXphWT+/tRzY2dnR/+J/RjdaQzdG/akwTsNKFqiaIIyTdt5cuv6bTrX6cqPi9bSc3R3AIqWKEr9FvXp0ehDRn3wMQMmfYSdne3Nv2mThpQoXozSZd3o02cEX8/xSbbc9BnzKF+hHlWreVK7VjWaeDYA4MLFf+jew5vvVq23OfYj1RtWw7lYYTq5dWX6iJkM9BmQbLlBPv2ZPnwGndy64lysMNUbVAOMxPNQyGE61+nKoZDDvN+vrU3xXRvWpMjrzrSq/T6Thk1h1OQhyZYbNXkIE4dOoVXt9ynyujO1G8b/p7tywQ90cO9GB/duhGzbZ3VsZWdH5wk9mdp5IiMaD6RWizoUKuGcoEy9to2JvnGbofX6sWXx/2g7shMA1ZvXJlPmTIz29GZs86E0aO8Rl4zZQtnZ0XVCL77oPJ6hjftTu0UdCieqQ4O27kTfuI13vT5sWryR9mYdQtbvYlQzb0Y18+Yb75lEXAzn/Im/ba5DjYbVcS5WmA5unflyxAy8fQYmW87bZyDThk+ng1vnBG3g71PnGNtzHMf2H7c5NoCyU7Qe3415XXz43H0wVVpTn8NSAAAgAElEQVS4UqB44QRlrl2OZMXQb/h1Q0iC5f/e/Zflg7/Gx2Moczv78O7YzmTLnd3mOqT3MWjZzJ150yc+dv3uvQe5cOkym75fzLjhA5gwbQ4AN27eYq7vSr5bOJPvFs5kru9Kbty8ZXN8Ozs7ekzoxaTOn+HduB9uLeriXKJIgjKNzHbYv14vflq8kY4jO8etCzsfyrBmgxjWbBALPp5rc/znIRadKo8XlSRcNlBKzQNeBzYrpUYopfYqpQ4rpfYopUqZZboopdYrpQKUUueUUh8ppQab5fYppfKZ5ZYopbwS7b+bUmqmxfOeSqkZj6nLa0qpP8z9nFZKrVBKNVZKhSil/lRKVTfL/R975x1fVZk04GcCCFIChARCUxFQUFREelCxAIqCDSyrLmLvCopddHXtCqx+imBBdK24rm1VqljovSgqoFLTaQEEKfP98Z4kNyEVOefcJPPwuz9y2p25977vvXNm5p2pISKvi8hsT4dzSqOnx+UislBElpbweT8VkSnAZBFpKCLfRlx/4v6+/0e2PZL1v68neXUKu3ftZuqnU0nqmffuuGvPLkz40N0xfvu/7zg+qS0AST27MPXTqez6cxcpa1JZ//t6jmx7ZKl16NOnF2+9/SEAs2bPp3ad2iQm1s9zzh9/7GDqN9MB2LVrF/MXLKFx44YArFq1liVLlrF3795Sy84mqWfXnNe4bP5P1IytQVz9uDznxNWPo3rNGiyb/xMAEz6cSFKvroD3Ho1z108Yl7u/pJx8Rje+GPcVAEvn/0it2JrUq18vzzn16tejRq0aLJ3/IwBfjPuK7mfs90efQ/O2LUj9PZn0Nans2bWbmZ99zwk9OuY5p12PDnz/n68BmP3FDI5OOgZwHoeq1asSUymGg6odxO5du/kj649S69CibUtSfk8mzdNhxmff075HpzznnNCjI996Osz6Yjptko7d53m69j2R6Z99V2r54MbAeG8M/Dh/GTVjaxY4BmrUrM6P85cBMP7DiXTrlQTA6hWrWfPr2v2SDXBo2xakr0olc00ae3btYf5n0zmmZ4c852xYm876n1ajmnesp/+WTPrvKQBsSdvI1swt1IyLLbUOYb8H7dseQ+3YWoUe//r7mfQ94zREhOPatCYrayvpGRuYNmseXTocT+3YWtSOrUWXDsczbda8UsuPHIe7d+1m2mff0SHfOOzQoxNT/zMFgBlfTOOYpONKLcc4cJjBVQpU9XpgPXAKMBI4UVWPB4YCj0ec2gY4H+gAPAZs986bAfy9CBEfAH1EpIq3PRB4vYjzWwDPAa28x9+AbsCdwH3eOffjmm529PR+RkRqlFLP6qraFufde70Ez9sO6KeqJ3s6jfeuPw5YWMTrKZL4xHqkrU/P2U5PzqBeYnyec+olxpPunbN3z162ZW0jtm4s9RLj97k2PjGvkVASGjdKZO2a9Tnb69Ym07hRYqHn164dy9ln9WDK19+XWlZhxCfWy3mNUPBriU+sR3py7jkZEefUja/LhrQNAGxI20Dd+Lqlkp+QmEDK+rSc7dTkdOo3zPs51G8YT2qEjqnJ6SQk5nqTLrzyfN6d/AZDh91DrVKENOsm1mNDcmbO9obkTOom5vuRTaxH5np3zt49e9metZ2adWsx54sZ7Ny+kxfmvMaIGaP5cvQnbNu8tcSyc3WIIzM5I2c7s0Ad4shcn5FHh1p18/44d+nTjemf7J/BlRAxzgHSk9NJyDcXEhLjSY/Qs6Bz9pc6DeLYtD73c9iUnEntBqUbRwCHHNecSlUqk7EqtdTXhv0eFEdqeiaJ9XNlNagfT2p6BqnpGSTWz50LDRLc/tISl1iPjDzjMIO4fN8DcYn1yMgzDrfljMP6TRvwzBcj+Mf7j9O6w1Glln8gUJ/+RStmcO0/tYFxIrIUGA4cHXHsa1XNUtV0YDPwmbd/CXBYYU+oqluBKcDZItIKqKKqRfm7f1PVJepuIX8AJnvdzCPl9ATuEZGFwFSgGpAdhyupnu96+n0LxIpInWKed6KqbvD+ngMMFJGHgWNUtUDfuYhcKyJzRWTuuq37f9cZTVSqVIm333qR/3vxdX77bXXY6hRK0ImrH479mHM7X8zfTh9IRlomgx66ORC5h7dtyd69e7m149UM7nYDZ17Tl4SmDYq/0Aeat23Jzj92svaX6B0XfhObUIfLh93MO0NGVrjk6bDZmLaB67tcxZDetzP20de47fk7OLjmwYHroaq+PKIVM7j2n0dxBksboA/O4MhmZ8TfeyO291L8ytBXgStw3q0xxZxbEjkCXKCqbb3HIaq6rJR65h/BWszzbss50RlpJwHrgDdEpEAPn6qOVtX2qtq+cc0mBZ1CRkom9Rvl3hkmNIwnMyXvnWFmSgYJ3jkxlWKoUasGWzZuITMlY59rM1IyKQk3XD+AuXMmMHfOBJJTUmnStFHOscZNGrJufUqB17088mmWr/iN5194tURyiuKcAX0YNX4ko8aPJDNtQ85rhIJfS0ZKJgkNc8+JjzhnY8bGnNBLXP04NmVuKlZ+/yvOy0lyz0jLJLFRbhi1QcME0pLzfg5pyRk0iNCxQcME0lOcN2JDxkb27t2LqvLff3/G0ce3LunbwMaUTOIa5t7FxzWsx8aUDXnO2ZCSSb1G7pyYSjFUr1WdrRuz6HrOiSyeuoA9u/ewJXMzv8z7iWbHNi+x7FwdNlAvwqNXr0AdNlCvUXweHbI25t5rdO1zItM/LZ1369wBfXl1/Mu8Ov7lAsZAAun55kJ6SgYJEXoWdM7+sil1A3Ua5X4OdRrWY3PqxhJfX63mwVw35h7+9+x7/L5geYmvi6b3oDgaJNQjJS1XVmpaBg0S4mmQEE9KWoT3N93tLy0bUjKJzzMO49mQ73tgQ0om8XnGYQ2yNmax+8/dbN3kxuOvS1eSuiqFRs3y5uAZBx4zuPaf2jgjApyBdEBQ1VlAU1wo7t0D8JTjgVtERABE5Pj9eI6LvGu7AZtVdXNJn1dEDgVSVfUVnDHZbj/kA/Dzop9pfFhjEps2oHKVynTv253pE/MmXE+fOJOe/XoAcNJZJ7Jw2qKc/d37dqfKQVVIbNqAxoc15ueFP5dI7siXx9K+Q0/ad+jJp5+O5/JLXepdp47t2LJ5Cykpaftc88g/7qJ27VoMvuOh/X25efhk7Gdc1+sGrut1A9O+mp7zGlu3a8W2rG05IcJsNqRtYPvWbbRu1wqAnv16MG2CyyubPnEmPfu763v278H0CTOKlT/ujf/mJLlP/fI7evc/A4A27Y5ia9ZWMtPyftFnpmWyLWsbbdq5UEXv/mfwzVcurBqZ73VK75NY+VPJk8Z/XbSCxGYNSWhan0pVKtO5TzfmT5yT55wFk+bQ7QK3SKFj7y78ON05iTPWZXBUV5fPVfXgqrQ4/giSV66jtKxctDyPDl36dGPexNl5zpk3aTYneTp06t2VH6bnOqpFhM5nJzGjlAbXx2M/5epe13N1r+v5/qtp9PLGwFHtWhc6BrZt3c5R7ZxB2ytiDPxVVi9aScJhicQ1SaBSlUq069OVJRPnlujaSlUqcdWoO5jz0bcs/HJWqeRG03tQHN27debTryajqixauoyaNWuQEB9HUqcTmD57Ppu3ZLF5SxbTZ88nqVPpV02vWLSchs0aUd/7PkzqcyJzJuZ9P+dOmk33C04FoEvvJJZOXwxAbFxszqKh+k0bkNisEamrC75x9JOKljRvdbj2n6eBsSLyAPC/A/zcHwBtVbXkt4yF8ygwAlgsIjHAb8DZpXyOHSKyAKgCXFnK5+0ODBGRXcBWis5hK5K9e/bywoMv8uS/HyemUgxfvT+BVb+sYsAdf+eXxb8wY+JMvnzvK+4ZcRdjvxtD1qYsHrvJpdat+mUV33z+La9NGc2e3Xt4/oH/26/E9S++nMwZZ5zKz8umsf2PP7j66sE5x+bOmUD7Dj1p3Lgh9917G8t+Ws6c2eMBeOmlMbw+5l3an3AcH457jbp1a3P2WT14aOgdHNf21FLpMGvKbDqd2pG3vn+DHTt28szgZ3OOjRo/kut6uSXe/7rvBe4aNoSq1Q5i9tQ5zJ7iDJP3/u89Hnz5Ac68+AxS16by6A2PlUr+tMkzSDqtMx/PeI8df+zgH4NyV2q+PfF1Lu3hhsiT9w7j4RH3UbVaVaZPmZmzGvG2B2/giKNboArJa5J57K5nC5RTEHv37OXNoa8y5M2hxFSK4dsPJrNu+RrOH3wxvy1eyYJJc/jm/clcP/w2nv3mRbZu2sqLNw8DYNKbX3LtszfzxMQRiAjfjpvCmp9Wleq1Z+vwxtBXuPfNh4ipVImpH0xi7fI19Bt8Cb8tXsG8SXOY+v4kbhx+O8O/GcnWTVm8cPNzOde36nQ0meszSFtT+rylbGZOmUWnUzvy9vdvsnPHTp4a/EzOsVfHv8zVvVypghH3Pc89w4ZwULWqzJ46m1lTnGHY7Ywkbnv0ZmrH1eaJsY+x4oeV3HXZPaV6Dz4c+jo3vnkfMZVimPnBVFKWr6X3oP6sXvIrSyfN45Bjm3P1qDs4uHYN2px2AmcO6s8TPe/k+LO60KJja2rUrUXHficD8PadL7Hux9J9FmG/B0MeepI5CxazadMWTjv3Mm686nJ2794NwEXnncVJXTrw3Yw5nHnhlRxcrRqP3jcIgNqxtbjuiku4+Gq3qvL6gX8rMvm+MPbu2curQ0fxwJsPE1MphineOLxo8N9YuXgFcyfNZvL7E7l1+GBe+GYUWzdlMfxm9x617nQ0Fw++lN27dqOqjL7vJbbuRz6jUTokmuOdFRUR+RwYrqqTw9YlDE5v2ivUQTk1dWmY4jm5/tHFn+Qzm/eUfvXegaT1QaUv13Cg2c3+ryQ9ECTvCfcH8NjKpV9UcqBZvLtkYX+/mLhwdKjyAS454fawVeDDVZ+KH897fGKSL9/1C1Km+aLvX8U8XFGEl4w+G1hUUY0twzAMo2IQzeE/PzCDK4pQ1U1AnpLHIlIPKMj4Ok1Vw739MwzDMAyjRJjBFeV4RlXbsPUwDMMwjANJNNfM8gNbpWgYhmEYhuEz5uEyDMMwDCNw9lawRXvm4TIMwzAMw/AZ83AZhmEYhhE4FS2HywwuwzAMwzACx0KKhmEYhmEYxgHFPFyGYRiGYQRORQspmofLMAzDMAzDZ8zDZRiGYRhG4FS0HC4zuAzDMAzDCBwLKRqGYRiGYRgHFPNwGVGHhuxmblyrXqjy21SOC1U+wGLC7Yv+6+5NocqPBo6vkhCq/CW7N4QqH+DIynVDlX/JCbeHKh/g3XkjwlbBNypaSNE8XIZhGIZhGD5jHi7DMAzDMAKnouVwmcFlGIZhGEbgqO4NW4VAsZCiYRiGYRiGz5iHyzAMwzCMwNlbwUKK5uEyDMMwDMPwGfNwGYZhGIYROGGXAAoa83AZhmEYhmH4jHm4DMMwDMMInIqWw2UGl2EYhmEYgWMhRcMwDMMwDOOAYh4uwzAMwzACx3opGoZhGIZhGAcU83AZhmEYhhE41kvRMAzDMAzDZypa0rwZXBUcEakD/E1VX/JZzrnAL6r64199rpseuZFOp3Zg5x87eXrQsyxfumKfc1oe05K7ht9J1WoHMWvKHF4c6l5erTq1ePCl+2nQtAGpa1J55IZ/snXz1lLJf/iJuznl9BP5448d3HnzgyxdvGyfc4bcfwvnX9SH2rVjOerQzjn7r77hci6+/Hx2797DhsyNDLllKOvWJpdYdquTj+P8oQOIqRTDzPenMGnkp3mON+/YivOGDqBRq0MYe8vzLPpyFgB1G8dz1ag7kBihUuVKfDd2PNPenlSq1x3JLY/cSKdTO7Ljj508NeiZAj+DI45pyd3Dh3ifwWxe8D6Dk886iSsGX84hLQ/hhrNv4ZfFv5Ra/u2P3EyXUzux448dPDboaX5Zunyfc448piX3D7+bqtWqMmPKLEYM/T8ArhkykG49u6KqbMzYxGODniIjNbNM6dD65OPoN/QKYirFMP39KUwc+Ume4807tqafNw7G3PIvFnrjoPFRh3LxP6+mWs2D2btnL+Nf/C/zP59R6teeTZjj4OiT23Lh0IHEVIrh+/cnM37kx3mOt+zYmguHXkHjVofy6i0jmP/lzJxjt469n2bHt2TFnJ948aon9+OVO9qe3I6BD11NTKVKTH5vAh+P/E+e45UPqswtwwZx+DEt2LpxC8Nufob0tWkkNKnPiMkvsn7lOgCWL/iZ0fePLLX8Bx4fxrfTZhNXtw4f//vlfY6rKk+MeJnvZsyhWrWqPHb/HRx1ZAsAPvliIqPGvgfAdQMu5pzePUot3ygdlsNl1AFuLOnJ4tifcXMucNR+XJeHjqd2oEmzxvy920CG3T2C2564tcDzbn/iFobdNZy/dxtIk2aN6XhKBwAuueki5k9bwIATBzJ/2gIuuemiUsk/5fRuNDv8UE7ucDb3Dn6Efz77QIHnTRr/Def0+Ns++39Y8hNnn3YJZ5zUjy8+nci9Dw8qsWyJEfo/ciWjrniSJ3rcQbu+STRo0TjPORvXZ/LOnSOZ98m0PPu3pG1k+PkP8kzvexh27gOcdsM5xNavW2LZkXQ6tSONmzXmsm5X8NzdIxhU6GdwK8/eNZzLul1B44jP4Leff2foNf9g8awl+yW/y6mdaNKsMRd1u5yn7x7GnU/cXuB5dz4xiKfueo6Lul1Ok2aN6XxKRwDeHvk+A3pcwxU9r2XapBkMHHR5mdJBYoQLH7mSl654gn/2GMwJfZNI3GccZPDWnS8xN9842PXHn7w5+EUe63knLw14gguGDuDg2OqlfPWOMMeBxMRwySNX8cIVj/Fwj0F06JtEwxZN8pyzYX0Gb9z5IrM/+X6f6yeM+oQxg14otdxIYmJiuPrR63hswD8YdPpNdOt7Ek1aNs1zzmkX9WDb5q3ccvJ1fP7ap1x2z4CcY6mrUhjS+3aG9L59v4wtgHN79+DlYf8s9Ph3M+aweu16vnj/NR6+61YefdYZ/Ju3ZDFyzDu8+8oI3n1lBCPHvMPmLVn7pcNfYS/qyyNaMYPLeBJoLiILRWS4iEwWkfkiskREzgEQkcNE5GcReRNYCjQVkQe9fd+LyLsicqd3bnMR+UpE5onIdyLSSkS6An2BZzw5zfdX2aSeXZnw4UQAls3/iZqxNYirH5fnnLj6cVSvWYNl838CYMKHE0nq1RWArj27MGGcu37CuNz9JaXHmafwn/c/A2DB3MXE1q5F/Qbx+5y3YO5i0lIz9tk/4/s57PhjR845DRs1KLHsQ9u2IH1VCplr0tizaw/zP5vOMT3b5zlnw9p01v+0eh9X/Z5de9jz524AKh9UhRiREsvNT1LPLkz40HnHls1fRo3YmgV+BjVqVmfZfOf9m/DhJLp57/XqFatZ8+va/ZbfrVdXvvLGwA/zl1Grdk3q5ZNfr34cNWpV5wdP/lcfTuTEM5IA2L51e855B1evxv5ENcLU4bC2LchYlZpnHBzbs0Oec3LHwd48+9N+Syb99xQANqdtJCtzCzXjYksuPIIwx0Gzti1IW5VCxpo09uzazdzPpnFcvrmQuTaddQXMBYCfpi9lx7Y/9kt2Ni3atiTl92TS1qSye9dupn32HR16dMpzTocenZj6nykAzPhiGsckHfeXZOanfdtjqB1bq9DjX38/k75nnIaIcFyb1mRlbSU9YwPTZs2jS4fjqR1bi9qxtejS4XimzZp3QHUz9sVCisY9QBtVbSsilYHqqrpFROKBmSKSHbNqCQxQ1Zki0gG4ADgOqALMB7Jn62jgelVdLiKdgJdU9VTveT5X1Q//irLxifVIX5+es52enEF8Yj02pG3Ie05y7jkZ3jkAdePr5py7IW0DdeNL5+VJbFif9etScrZT1qfSoGH9Ao2r4rjosvOYOnnfu+/CqN0gjk3rc8NOm5I3cGjbFiW+vk7Delz3+l3EH5bIJ4+/zZa0jaXSN5v4xHjS1qflbLv3Nz7fZxBPenLue5KenE584r6G6f6QkE9+WnI6CYnxZEbIT0iMJy05cpy4c7K59u4rOaNfT7Zt2cYt/QeXKR1qN4hjY8Q42JicyWGlGAfZHHpccypXqUzGqtRSXwvhjoM6+7wHG2jWtuVfft7SEJdYj4yI15aZnEHL44/c95z17py9e/ayPWsbteo6A6l+0wY888UItmdt571n/82yOX8522IfUtMzSayf+343qB9PanoGqekZJNZPyN2f4PYHTUXL4TIPlxGJAI+LyGJgEtAYyHbBrFLV7CSIJOATVd2hqlnAZwAiUhPoCowTkYXAKKBhkC+gtIQ14c/rfxbHtD2aUS+8EZjMTcmZPHXm3Tx68u10vOAkasXXDkx2tDH6qdc5v8PFTPjvJC4YeG6F0yE2oQ5/H3Yz/x4yssL96EUDG9M2cH2XqxjS+3bGPvoatz1/BwfXPDhstQJnr6ovj2jFDC4jkkuBBOAEVW0LpALVvGPbSnB9DLBJVdtGPFqXRLCIXCsic0Vk7rptecMM5wzow6jxIxk1fiSZaRtIaJR7Z5bQMJ6MlLzJxhkpmSQ0zD0nPuKcjRkbc8IecfXj2JS5qVjd/n7VRXwx9QO+mPoBaakZNGqcmHMssVEDUpPTirh6X5JO7sTNg6/h6ktv5c8/d5X4us2pG6jTqF7Odp2GcWxO3VDEFQWzJW0jyb+s4fAOrUp8zbkD+vLK+Jd5ZfzLZKZtoH6j+jnH3Pub9+44IyWDhIa5d9YJDRP2Oac0nD/gHN6YMJo3JowmMzWv/PoNE0jP99zpKRnUbxg5TvY9B2DCR5Pp3vukMqMDuHFQN2Ic1G1Yj82pJfdWVqt5MDeMuYfPnn2P3xfsm+hfFGGPg2w27fMexLFpPxY+/BU2pGQSH/Ha6jWMZ0O+76INKZnEN3LnxFSKoXqtGmRtzGL3n7vZusnlTP26dCWpq1Jo1CxvHt6BoEFCPVLSct/v1LQMGiTE0yAhnpS0XO9rarrbb/iLGVxGFpCdBFAbSFPVXSJyCnBoIddMA/qISDXPq3U2gKpuAX4Tkf6Qk2CfnbQQKWcfVHW0qrZX1faNa+RNfv1k7Gdc1+sGrut1A9O+mk7Pfm41Tet2rdiWtS1PCANcqHD71m20bucMip79ejBtwnQApk+cSc/+7vqe/XswfULxK7TefO19ene/kN7dL2TCF1O44KI+ABzf/liytmSVKpx49DGteOK5oVx16a1kZpTOWFq9aCUJhyUS1ySBSlUq0a5PV5ZOLFneRe3EOKpUrQLAwbE1OLx9K9J+XV9i2R+P/ZRrel3PNb2uZ9pX0+jZ73QAWrdrXehnsG3rdlq3c/Z2z36nM60E73VhfDT2E67oeS1X9LyWb8d/zxneGDi6XWu2btmWJ5QHkJm2gW1Z2znak39Gvx58P96NgSYRP2wn9kpi1crVZUYHgFXeOKgXMQ4WT5xbomsrVanENaPuYNZH3+asXCwNYY+DbH5ftIL6hzWkXpP6VKpSmfZ9klhUwvfgQLFi0XIaNmtE/aYNqFylMkl9TmTOxLzv6dxJs+l+wakAdOmdxNLpiwGIjYslJsb9/NZv2oDEZo1IXZ3CgaZ7t858+tVkVJVFS5dRs2YNEuLjSOp0AtNnz2fzliw2b8li+uz5JHU64YDLLw5V9eURrUg0K2cEg4i8AxwLzAFaATWBuUBn4EzvtM9VtU3ENQ8Df8N5wdKAr1T1FRFpBozEhRKrAO+p6iMikgS8AuwE+qnqysL0Oa1JzyIH5a3/vJkO3duzY8dOnhn8LL8sdnfpo8aP5LpeNwBwxLEtuWuYW4o+e+ocXnjgRQBi69TiwZcfoH7j+qSuTeXRGx4ja1Pe1Tkr/ij6i+/Rp+/j5FOTXFmIWx5kyUKXe/HF1A/o3f1CAO59aBDn9OtNg8QEUlPSee+tjxjx9Eje/mg0R7ZuSVqqu7tcvzaFqy/Lu7rr3FqFL+Y8qntbzssuC/HB10x88WPOHNSfNUt+ZemkeRxy7OFcNeoODq5dg907d7ElfRNP9hzCkd2O4dz7L0NxceNv35zAjHcnFypn8e6ivQW3/fMWOnRvz84dO3lq8LM5S/pfGf8y1/S6HoAjjj2Ce4bdyUHVqjJ76hyef8CtkOp2RhK3PnoTteNqs3XLNlb+sJK7Lrs3z/P/qXuKlD/4sVvp3L0jO/7YweODn+YnT/4bE0ZzRc9rAWh17BE5JRlmfj2bYQ88D8Bjox/mkOZN2bt3Lynr0njmnuH75XXxW4fjqyRQGEd1b0u/oQOQSjHM/GAq41/8L2cN6s/qJb+yZNI8Djm2OdeMuoPqEePgsZ530uHcblz2zA0kL8/1Ir9150us+3HVPjJ+2F38DYHf4+CIynUKld2m+/Fc6JXGmPbB13z54kf0GXQRq5asZPGkuRx6bHNuGDWE6rVrsMt7D/7R0+XK3fnBIyQ2b0zVGtXYtjGLN+8eyY/fLtpHRqbuLPL1H3/KCQwcejUxlWKY8sEkPvq/cVw0+G+sXLyCuZNmU6VqFW4dPpjDjj6crZuyGH7zM6StSaXTmV24ePCl7N61G1Xl/WHvMG/ynAJlvDtvRKHyhzz0JHMWLGbTpi3Ui6vDjVddzu7dbnHMReedhary2LCX+H7mXA6uVo1H7xtEm9ZHAPDR5+N55c33Abh2wMWcd1bPQuVUiT98/1fZFEHdmi18MUA2bl3hi75/FTO4jP1CRGqq6lYRqQ58C1yrqvMPxHMXZ3D5TXEGl98UZXAFRXEGl98UZ3BVBIoyuIKgJAaX3xRlcAVBcQZXEBRlcAWFXwZX7ZrNffmu37x1ZVQaXLZK0dhfRovIUbgcr7EHytgyDMMwjPKIGVzGfqGq+1b1NAzDMIwSUtEibGZwGYZhGIYRONFcwsEPbJWiYRiGYRiGz5iHyzAMwzCMwNEo7nvoB+bhMgzDMAzD8BnzcBmGYRiGETiWw2UYhmEYhuEz0VhpXkTiRGSiiCz3/q9bwBGyG3YAACAASURBVDltRWSGiPwgIotF5KKSPLcZXIZhGIZhGI57gMmq2hKY7G3nZzvwd1U9GjgDGCEixVbpNYPLMAzDMIzAUZ/+/UXOAcZ6f48Fzt1Hb9VfVHW59/d6XHu7YltDmMFlGIZhGEa5QUSuFZG5EY9rS3F5A1VN9v5OARoUI6sjcBBQaH/gbCxp3jAMwzCMwPGr0ryqjgZGF3ZcRCYBiQUcuj/f86iIFKqkiDQE3gIGqOre4vQyg8swDMMwjMAJq7WPqp5e2DERSRWRhqqa7BlUaYWcFwv8D7hfVWeWRK6FFA3DMAzDMByfAgO8vwcAn+Q/QUQOAv4LvKmqH5b0ic3gMgzDMAwjcNSnx1/kSaCHiCwHTve2EZH2IvKqd86FwEnAFSKy0Hu0Le6JpaJ16zbKPyJyrRfDr5Dyo0GHsOVHgw5hy48GHcKWHw06hC0/WnQwzMNllE9KsyKlPMqH8HUIWz6Er0PY8iF8HcKWD+HrELZ8iA4dKjxmcBmGYRiGYfiMGVyGYRiGYRg+YwaXUR4JO1chbPkQvg5hy4fwdQhbPoSvQ9jyIXwdwpYP0aFDhceS5g3DMAzDMHzGPFyGYRiGYRg+YwaXYRiGYRiGz5jBZRiGYRiG4TNmcBmGYRhGOUJEmpVknxEsZnAZxgFERKqHrQOAiNQVkWNDkNtNRAZ6fyfYl3zFRET6i0gt7+8HROQjEWkXki6BzwURSRKRGt7fl4nIMBE5NEAV/lPAvhL3/DP8wQwuo1wgIueLyHIR2SwiW0QkS0S2BCi/q4j8CPzkbR8nIi8FJd+TOVVEYkUkDpgPvCIiwwKU/xBwN3Cvt6sK8O+g5Hs6HCEik0Vkqbd9rIg8EKD8p73PoIqnR7qIXBaU/GjRAXhQVbNEpBuuH91rwMighIc9F3CvdbuIHAfcAawE3vRbqIi0EpELgNred2L24wqgmt/yjaIxg8soLzwN9FXV2qoaq6q1VDU2QPnDgV5AJoCqLsI1Nw2S2qq6BTgf18W+E+7HLijOA/oC2wBUdT1QK0D5AK/gDL5dng6LgYsDlN/T+wzOBn4HWgBDApQfLTrs8f4/Cxitqv8DDgpQfthzYbe6mkvnAP+nqi8SzFw4Eve51wH6RDzaAdcEIN8ogsphK2AYB4hUVV0WpgKqukZEInftKexcn6gsIg1xnezvD1g2wJ+qqiKiANkhlYCprqqz830OuwOUn/2dehYwTlU359OlouiwTkRGAT2Ap0SkKsHe4Ic9F7JE5F7gMuAkEYnBeXx9RVU/AT4RkS6qOsNveUbpMA+XUV6YKyLvi8glka70AOWvEZGugHqhnDuBoA3AR4DxwApVnSMihwPLA5T/gfcjW0dErgEm4TxOQZIhIs2BbKOvH5AcoPzPReQn4ARgsogkADsClB8tOlyIG4u9VHUTEEewXraw58JFwE7gKlVNAZoAzwQoPzPM0LpRMFZp3igXiMiYAnarql4ZkPx44F+4sIUAE4DbVDUzCPmeDvWClFeIDj2Anrj3YLyqTgxY/uG4NiZdgY3Ab8Blqvp7gDrEAZtVdY+3iCLW+9ENjHw61ABqhaBDJaABEZEUVV0dkOzQ5oL3uiep6ilhyPd0+AZn4I5S1eO9fUtVtU1YOhlmcBlGuUFElgMLgTHAlxrS5BaRWPL+yG4IQYcaQIyqZoUguytwGHnfA98TpiPkz8Mlqb+rqhuDkptPh1uAh4BUYK+3W1U1kNWCYc8FEZkMnK+qm4OUGyF/jqp2EJEFEQbXQlVtG4Y+hsNyuIxygYg0AV4Akrxd3+E8TGsDkv98Abs3A3O9vIogOALnYbsSeF5EPgDeUNVfghAuItcB/8CFr/bivFwKHB6EfE+HOsDf8Qye7NwlVb01IPlvAc1xP/bZOXxKACvUIrgIGAjMEZG5OKNjQsBGx23AkSF6XEOdC8BWYImITMRbRALBjUPCD60bBWAeLqNc4H2xvQO85e26DLhUVXsEJH800AoY5+26ABfOqgf8qqq3B6FHhD6n4Eoy1AAWAff4nUTreRW6qGqGn3KK0WE6MBNYQq5nBVUdG5D8ZcBRYXkX8+kSg1uxNhJn/I0B/hWEx1FEvgZ6qGqQCxYK0yWMuTCgoP0BjsPQQ+vGvpjBZZQLCnKXB+lCF5GZQJKq7vG2K+O8bN2AJap6VAA61MMZmpfjQjmvAZ8CbXGr1XwtQioiX+HCKNv9lFOMDvNVNZQCm578ccCtqhqqN0Fcoc+BQG9c8vjbuLF4eRBzQkRew5Uo+B8ueRwAVQ2kFlbYc8HT4WDgEFX92W9ZRegQWmjd2BcLKRrlhUyvuOO73vYleDWxAqIuUBMXRgR3Nx3nJS3vLPyyA8oMnIfv3Hyh1Lki8nIA8u8FpovILPL+yAYVRgF4y1sh+Xk+HYLKI4sHfhSR2fnk9w1IfnYO1yackXGPqmbrMUtEkgq/8oCy2nscRLD1t7IJdS6ISB/gWdxrbyYibYFHghoHIjI43za476Z5qrowCB2MfTEPl1EuENc24wWgCy5vYTrO0xDUqqirgAeAqbjcpZOAx3EG4MOq6vuSeBGRMENZnpHxPSGF8zwdbgIewxkc2e+FqmogeWQicnJB+1X1myDkezocrqq/BiUvGomCuTAPOBWYGsYqQRF5B2gPfObtOhtYjMttHKeqTwehh5EXM7gM4wAhIo1wIYxlOG/XWlX9NkD5CcBdwNFEtPFQ1VMDkp+zIiosRORXoGOYeWTRgIicxb7j4JEA5Yc9FsOWP1NVO+dbJbg4wFWa3wK9VXWrt10TF949A+fl8j3FwdgXCykaZRoRuUtVnxaRF8j1aOQQ4Oq0q3Ers5rgVqh1xoU1AvmC93gbeB93N3s9MABID1D+lyJyLe6uOoxwHsAKIMwcss44T2trXDipErBNA2wz5YXMqgOnAK8C/YDZQcn3CHsshi3/BxH5G1BJRFoCt+K87kFRn4g5iGt11UBV/wgwxcHIh3m4jDKNiPRR1c+iYFXQEqADMFNV24pIK+BxVQ2s2r2IzFPVEyLvpLPr8QQk/7cCdgcWzvN0+C/Oq/E1IeSReWUYLsatVm2PK1FxhKreW+SFB1aHxap6bMT/NXG1qE4MUIewx2LY8qvjWgrlFAEGHlXVQCr+i8iDuN6m2SVp+uAWDTyH6215aRB6GHkxD5dRplHV7ByF7ao6LvKYiPQPUJUdqrpDRBCRqqr6k4gcGaB88Bo2A8leSGk9rqVKIASx8qsEfOw9QkNVV4hIJW/F6hgRWYBbUBAUf3j/b/fC3JlAwwDlQ8hjMWz53krd+0XkKbcZ3CpBcRnybwBfkluX8HpVnev9bcZWSJjBZZQX7iW3BlZR+/xirVd082NgoohsBFYFJDubf4pIbeAOXFgrFhgUlHARqQLcgFswAG4BwShV3VXoRQcYVR0rIgfhCl8C/BykfJyRcxCwUESexhWbDLpn7efeWHwGmI8Ltb8asA6hjsWw5YtIB+B1oJa3vRm4UlXn+S1bVVVEvlDVY4C5xV5gBIaFFI0yjYicias1dCEuZyObWFwByo4h6HQyUBv4SlX/DFp+WIjIq0AVIDuMezmwR1WvDlCH7p7833GhnKbAgKAWL3irZVNx+VuDcOPgJVVdEYT8AvSpClTTkFrMVFREZDFwk6p+5213w42DoJLmxwL/p6pzgpBnlAwzuIwyjYgchytm+AgwNOJQFvC1htRLLkgKWzCQTYD5S4tU9bji9vmswzzgb9nFJkXkCFxPwRMC1CEUD5uIFJkvqKofBaGHp0t2q61uuLEZSKutKJoL+6zYDbIor4j8BLTAedm34bXZCsrgMwrGQopGmUZVFwGLROSdgENH0UR22CAJOIpcT19/4McA9dgjIs1VdSXktBfZU8w1B5oqkZW9VfUXL9QZCAV52EQkKA9bH+//+riWLlO87VNwK+QCM7hwbYTewY1BcFXfxwB+t9oKdS6ISLZB9Y2IjMLV4VNcf8upfsuPoFeAsowSYh4uo1zgLb1+AvclG1l3J7AVcmEjrr1QN/X613mGxneq2jkg+afhflR/xRkbhwIDVfXrIOR7OryOK7r6b2/XpUAlVb0yIPnR4GGbgAujJnvbDXGNmwP7EZboaLUV+FwQ10OyMDSoOmDZiEh98n4fBlII2igY83AZ5YUxwEPAcNwd/UCCT1YOm7q43LXsulc1vX2BoKqTPcM3e3Xmz5rbViYobgBuwtU9AhfKeilA+aF62Dyaat5ejqnAIQHrEA2ttgKfC6p6it8ySoKI9MWVgGgEpOFufpbhSqYYIWEGl1FeONj7wRdVXQU87HkbhhZ3YTniSWCBd5ed3V7o4aCEi2ur87aqLva264rIVaoapMFTGfiXek2SRaQSUDVA+XO9xQORHragV4pNFpHx5Bo7FwGTAtbhSlwO13ByW20NDFB+2HOhDq4G22FE/M4GlUMGPIorvjxJVY8XkVNwYV0jRCykaJQLRGQ6LkH3Q1zuyjrgSVUNuhZWqIhIItDJ25ylqikRx45W1R98lF1QGCnQdj9eKOn0fC1NJqhq14DkV8V52Lp5u77DrU4L1NMnIueRW57jW1X9b5Dyo4GQ58J0YCYh9RUVkbmq2l5EFgHHq+reoBewGPtiBpdRLvDq3iwD6uDu7mKBZ1R1ZqiKRRF+r5Lyqu0fq96XiuddWqyqgYUxws4dKguIyAxV7eLTc0fFKsHiCGAuBLYisRD5k4BzcXmt8biwYntVTSryQsNXLKRolBeqAX94no2BkGfFkOEQn5//K+B9b3UWwHXeviDZJiLtVHU+gIicQG7ldd/wjM2iDI1oWo5frfhT9puyUmjT77nwlohcA3xOOH1FF+F6ig7ChbVr4/LYjBAxD5dRLhCR7cAcoL+qpnn7Qr3LjDYCuKuPwRlZp3m7JgKvei1uAsHzdL6Ha+UiQCJwkd8Vvr2Cp4Xi5RVGBdEwL0TkBVW9JUT5fs+Fm4DHgE3kGuIa1Krpgl6fRPSVNMLBPFxGeeFnXCuTb7xE7en4fxdrRKCqe4GR3iMsHeaIaxweuVLS9/psJTWo/AznlTHKe2jrDqCFqmYEKVREbgBuBJp71e6zqQVMC1IXY1/M4DLKC6qqn4vIz7iw1usUEeKpoPjaZkhEknArwQ7FfbdkV7cOuhZaB3JXh7UTEVT1zYB1KAw/w3klxW5EfJ4LwApcSC9o3sE1rX4CuCdif1aA4UyjEMzgMsoLAqCqy0XkJFzj2ArlPheR9rjegXuAX1T1p8jjARRAfQ2XMzKP4CvMAyAibwHNgYUROigQLQaX7zcBItIAaOxtrlPV1HynXO63DmETBXNhG66B+dfkzeHyddGA1zNzM67umRFlmMFllAsiSw94ifMXikjQxR5DwWuW/RwuX+QEXOigrojsAi5X1TUBqbJZVb8MSFZhtMc1La9w3k0RaQu8jEuQXuftbiIim4AbsxcSqOrSkFSMxBcvWxTNhY+9h2HkYAaXUaYRkbtU9WkReb6QU6JiGbrPjAB6qmq6iDQDhqlqkoj0wHmdegakx9ci8gyuZ1/kXf38gOQDLMUlyicXd2JI+BnOewO4TlVn5REo0hnXiSHwGkwiUl1VCwqt/csnkVExF1R1rIgcDBwS2XnAqNiYwWWUdZZ5//u6Ci3KqaSq6d7fq3E5VKjqRBEZEaAe2UUm20fsUyDI/nHxwI8iMpu8Rl/fIISLSA1ceZK9Xh/FVsCXEYn7fobzauQ3tgBUdaanV2CISFfgVVwpgkNE5DicMXijp9MbPomOirkgIn2AZ4GDgGae9/GRoMahEZ1YWQjDKONELBCYAvTF5e0MFpHqwHxVbRWqggHihZT2QVW/CUj+POBEXN++abhSJX+q6qUByH4el7/2JpAdOmuKazHzm6re7LcOEbrMAvoBn2aH+0Vkqaq28VluVMwFbxycCkwN8vUb0Y15uIwyjYh8RtEFJyvCHeV1wDVAF1zPvNe9/Qr08lu4iFymqv8WkcEFHc/uaxgEQRlWRSCqul1ErsK19HlaRBYGIVhVbxWRM4FziEiaB15U1S+C0CGfPmtE8kRQg1hIEepciGCXqm7O9/r3FnayUTEwg8so6zwbtgJh44Wr9mkQrap/AEEU3MwOV9UKQFaBiMj3qtpNRLLIa4Bnl6aIDU4V6YKr7n2Vt69SQLLxFi2EvXABYI0XVlQRqQLcRm743zcKmgsiEu/Vwwqy+OwPIvI3oJKItMTlkk4PUL4RhVhI0TDKOCJyhqp+5f1dGxiGq0W1FBhUQFmAUBCRe1X1iZB1qKuqG318/pOAO4FpqvqUiBwO3B5ED0Gv0v8A4AIiSiIAL6vqVL/l59MlHpcYfzrO6J0A3KaqmT7LPRNncK0DbgH+jat9VhUYoKqT/ZQfoUd14H5ckr4A44FHVXVHEPKN6MQMLqNMIyIfqOqFhfWyqwitLCLbeIjIq0AK8ApwPnCyqp4bpn7ZRElLGb9buvRX1XHF7fNJ9hicF2cSLn9qC/AdcDfwiaq+4LcOYeOFby/BNbH/HDjLWzTQGng77PFnVGzM4DLKNCLSUFWTC+tlF0097Pwin8G1UFXbRhzLsx0mIrIgsl5aedShkB52gRia+XvlichMVe0sIlWBhara2m8dImQXVKZlMzBXVT/xUW7kXFijqk0jjgU2F7zCq/eR2/EAqBg3gEbhWA6XUaZR1ex6Szeq6t2Rx0TkKdzdfXmnvpewLkCsiEhE4c+YEPXKTzTc3fmigxfK6g00zmdsxAK7/ZBZALtEpLmqrhSRdnjta1R1p4gE/d5Xw5XEyPbsXQD8BhwnIqeo6u0+yd0kItfh3veNIjII+AAX2tzqk8yCeBsYAizBkuUNDzO4jPJCD/Y1rs4sYF955BVyE9bH4mpRpYtIIq7FTbRQnnv4rQfm4koRRNaEy8K1OwqCIbjisztx3+0XA4hIAi68FiTHAkmqusfTYSQuvNkNZ4T4xQDgAZyR0xMXXhyPC7Ve46Pc/KSr6qcByjPKABZSNMo0InIDcCOu/tCKiEO1cInLl4WiWBQiIgNUdWyI8u9T1cfDku/p4HdIsbKqBuXRKki+APW8VXmFndNDVSf6rMfPQEevt1/2Yo7ZqnpklISWfV3AISKn4Yy9yeQtwPuRXzKN6McMLqNM432R1wWeAO6JOJSlqhvC0So6CSBhvAnwAs6LoTiPxm2qutYvmQXo8Bzwuqr+UMjxOD/GRVlavBFETplXh+wBYCrOs3kS8DjwLvCwqg7xU35xBDAX/o0Lqf5AbkhRVfVKv2Qa0Y8ZXEa5QAppVK2qq4PWJVoJwLszEXgHeMvbdRlwqar28EtmATpcDQzEhdTGAO9me1l8lltmFm8E5WESkYZAR29zjqqu91tmSQlgLvysqkf69fxG2cRyuIzywv9wngXBJew2A34Gjg5TqSjD77urBFUdE7H9hoj4lRxdIKr6KvCqiByJM7wWi8g04BVV/dpHucne/1FjWBVBUHfZO3BNxKsBLUSkhap+G5Ds4vD7PZguIkep6o8+yzHKEGZwGeUCVT0mcttbpXVjSOpEK34nrWeKyGW4sBG4HBZfC10WhIhUwoVzWgEZwCJgsIhcp6oX+yQzf4X7PARY6T4q8DyNtwFNcAs3OgMzCLaReVH4PRc6AwtF5DdcDld2x4OoCS0bwWMGl1EuUdX5ItIpbD2ijGk+P/+VuByu4TjjYzpwhc8y8yAiw4E+uGTlx1V1tnfoKS+R2xdUtZYn/1GcV+ct3I/spUBDv+TuJ78HIOM2XLeDmap6ioi0wuVwRQt+F6I9o6iDfnc8MKITy+EyygX5GifHAO1wq7WCbFgbGiLSCziXvE2LP8lu+ROQDkmqOq24fT7rMBD4QFW3FXCstt/5XCKySFWPK26f33h9DA8jb9HNNwOUP0dVO3iV3zt5tcB+UFVfQ/wiUhnXw/I8oJG3ex3wCfCa12sxdKKh64IRPObhMsoLkY2Td+Nyuv4Tki6BIiIjgCOAN4HsFYFNgFtF5ExVvS0gVV7AGbrF7TvgeCFkcOHDI111hFxUdX4QyfPANhG5FHgP5+W7BNjH+PMTEXkLVyZlIa6fIp4ugRlcwFoRqQN8DEwUkY0E0zz6LWAT8DB558IAXF/FiwLQoSSU55p0RiGYh8uoEIjIC6p6S9h6+IGI/KKqRxSwX4BfVLWlz/K7AF2B23HhxGxigfOC8O6ISFEJ8aqqgeQOichhuKbNSTgjZxquefXvQcj3dFgGHKVR8uUuIicDtYGvVPVPn2UVOBeKOxY05uGqmJiHy6goJIWtgI/sEJEOqjon3/4OuJVifnMQUBP3fRLpadyCa6LsO6p6ShByisMzrM4JWY2lQCIulywURCQuYjO7snwQBuAGEekP/EdV93q6xAD9AcuZMkLFDC7DKPtcAYwUkVrkhlGa4poFX+G3cFX9BvhGRN4oqixCUF7GMPOXROQIYCTQQFXbiMixQF9V/WcQ8j3igR9FZDZ5q5z3DVCH+bgxuBEXPqsDpIhIKnCNqs4r6uK/wMXAU8BLXhgzW/YU71i0YCHFCoiFFI0KQUVw4Xu9E3OS5lU1JUx98hNQhfMC85dU9VY/5UbI/wbX03BUdmFNEVmqqm2CkO/JO7mg/Z5hHJQOrwAfqup4b7snroH1GOBfqur7CmIRqQegqmGUJgml44ER3ZiHy6golOs7Ss/YQlXnec2KTxSRnypg4cX2hJu/VF1VZ+dL2g+0t2KQhlURdFbVnGbRqjpBRJ5V1etEpKpfQr2OE2mqugPYAFzhLaj4EVf8NqjPYhkw2ls1uU/HAzO2KiYxYStgGAHxr7AV8AsRuQ5XVHKm18z7c+As4L9eT7uKRHb+UlhkiEhzvHwlEelHwLlUItJZROaIyFYR+VNE9ojIliB1AJJF5G4ROdR73AWkeUVp9xZ38V/gC3J/157EzYNZuHzG0T7KzYOqvqqqScDfceHtxSLyjohERa6hEQ4WUjTKNCLyGUVX+A4ybyUUvIbJnYCDcUvvW6hqiojUBb5W1bahKujhZ/+6iHFQC2gLhJK/JCKH437Yu+Lyl37D9ZMMrOWPiMzF5SuNw3n8/g4coar3BqhDPPAQuY3MpwH/wC2kOERVV/gk90dVPcr7ex7QISJ5PtB6aJ5xeTauxVRT4APc+7HNr44HRnRjIUWjrPOs9//5OM/Gv73tS4DUUDQKnl2quh3YLiIrs3O3VHWjiAR2RyUi/VV1XBH7/PQyPlv8Kf7i/cDeqKqni0gNIEZVs8LQRVVXiEglVd0DjBGRBUBgBhdwSv4FEhFjwRdjy2ONiJyqqlNwFfWbAquy87mCIqyOB0Z0Yx4uo1wgInNVtX1x+8oj3p18Z1XdJSJNVHWtt78aMCuou/qCkuKDXqwgIk+p6t3F7fNR/kxV7RyErCJ0+BY4HXgVSMGFNK8I2LsTylgQkaa4Aq+VcKt0u+EWUNQB7lTVyX7Kj9Aj1I4HRnRiBpdRLvCKPZ6lqr96282AL1S1dbia+Y+XKLw+f0KwiDQGWqvqJJ/lnwn0Bi4E3o84FItLYO/op/x8uhT0Q79YA2oaLCIjcStFxxFRYV5VPwpCvqfDoTjv7kHAIFzR0Zf8CuPlkx0VY0FEWuO6L1TGlUqZkx1a9FlukQalqs73WwcjerGQolFeuB2YKiK/4lYkHgpcG65KwaCqqwvZvw7XRw4AEZmhql18UGE9MBfoC0TWV8rC/eD7jrdY4EbgcBFZHHGoFq6JdlBUAzKByMr2CgRmcEXki+3A5U0FSehjAUBVl+FWChaIj3PhuSKOKXnHhVHBMIPLKPN4laRrAy2BVt7un1R1Z+FXVUiq+fGkqroIWCQi7+CM3Va4H5ef/W7lEsE7wJfAE8A9EfuzAl6CHwPcpqqbALyFC0X9CB9wRCQJ10vwUPIWfz3cb9mqukhElgK9VHWs3/L+An7NBVuFaBSKGVxGmUdV94rIXar6Aa55sVEwfucP9ABGAStxhlczEblOVb/0WS5eTsxm4BIveb0B7vutpojULMwL6APHZhtbnl4bRcSXlZlF8BrOmzSP3OKvgaGqe0SkqYgcFKDBXVp8mQvZCfsicn6BQgMMLRvRhxlcRnlhkojcicsbicydsQKDwTEMtzptBYBXj+p/OM9TIIjIzTjvTiq59Z4UCCSHC4gRkbqqutHTJ47gv2c3B2HkFsNvwDQR+ZS883FYeCoFwsm4NkJ9CjgWaGjZiD7M4DLKCxd5/98UsU8B38MoZQi/q+1n5UvM/hWXuxMktwNHhtHOxeM5YIaIZJfC6A88FoTgiITtr0XkGdyPe2QtsiATtld6jxjyNjSPFnyZC6r6kPf/QD+e3yjb2CpFwyhHeCvUWqrqJBE5GKicXQtKRNqo6lIfZGaHT3rg8oY+wBm7/YHVqnrjgZZZhC5fAz0CbOFSkA5HkZscPSWo9kreay8MVdXAE7ZFpKYnfGsIsgOfCxGy65BbZT4yjy6Qnp5GdGIGl1FuEJE2wFFEJMSq6pvhaRQsInINbmVmnKo2F5GWwMuqeprPcscUcVhV9Uo/5efT5TXgSFwoM9K7U95DWTmIyOHZ5VGK2uezDm2At4A4b1cG8HctpJmzD/JDmQsR8qcDM4ElRLQyivKFBIbPWEjRKBeIyENAd5zB9QVwJvA9rghiReEmoCOudxyqulxE6vstNMrCJ6u9x0HeoyLyIZC/HtQ44IQAdRgNDFbVrwFEpDvwCq7lURCEMhciqKaqgwOUZ5QBzOAyygv9gOOABao6UEQakNvmp6KwU1X/FHHpKSJSGf9XJuYgIkcAI4EGqtpGRI4F+qrqP4PSQVX/4ekSWigrLESkFXA0UDvfKrlYfCqDUAQ1so0tAFWd6rU7CopQ5wLwludl+5y8nlZbxFOBiSn+FMMoE/zhVZLeLSKxQBquj1pF4hsRuQ84WER64LwanwUo/xVcv75dAKq6GNdEOTBEpI3XN/AH4AcRkhCKxgAADF1JREFUmSciRwepQ4gciWuWXAe3Si770Q64JmBdfhWRB0XkMO/xAG4RRVCEPRf+BJ4BZuDKc8zDFYQ1KjCWw2WUC0TkJeA+3A/8HcBWYGGUhbt8xSsAexXQE7cKazzwqgY0yUVkjqp2EJEFqnq8t2+hqrYNQr4nbzpwf75Q1uOqGlQoK3REpIuqziji+L2q+oTPOtTFVblP8nZ9BzwcWaPMZ/lhz4VfgY6qmhGEPKNsYAaXUe4QkcOAWM/DYgSEiHwJ3AyMU9V2ItIPuEpVzwxQh0X5mzQXtK8iE1AT6fbA/eRdpadB9bQMGxGZAJyrqtvD1sWIHiyHyygXiMh5uCX4m1X1dxGpIyLnqurHYesWFCLyGwXkqQTR0sXjJlyydCsRWYcrfnlpQLKz+VVEHsStkAO4jGBDWWUBv+uxAbwN3AksJWKVXlBEwVzYBiz0SnVE5nBZWYgKjHm4jHJBQaGryNBWRUBE6kVsVsPVwYpT1aE+y82/GutgXH7oNgi2JEPYoayyQEAeru9VtZufMoqRH8pciJA/oKD9VhaiYmMGl1EuEJHF+cMVIrJEVY8JS6doQETmqaqv5QC8khzgkrY7AJ/gvCh9gNmqepmf8vPpUqFDWSUhiBsRETkNuASYTF4PT2itbYKYC4ZRFBZSNMoLc0VkGPCit30TbmVQhSGitQs4D1N7ApjjEaUYvgXaRVTzfhhXgDRIQg1llRHGFX/KX2Yg0AqoQt6eloEYXGHNhQj5LYEn2LcQs7Uaq8CYwWWUF24BHsQ1r1ZgInn7KlYEnov4ezfwO3BhgPIb4JbDZ/Onty9I0lU1yOX/UUdx9dBU9fEA1OigqkcGIKcwwp4LY4CHgOHAKTgD1MowVXAspGhUCETkBVW9JWw9yjMicj/uR+2/3q5zgff9LkGQT4eoC2UFjYh8AwwBRkWU51iqqm0C1GEM8ExQfSSjjezwZWRag4U0DfNwGRWFpOJPKZsUkLSeh6CS1lX1Ma80xIneroGquiAI2RGEGsqKEqqr6uzsKuseQTfz7oxbpfcbzvAVAsili5a5AOz0aoEtF5GbgXVAzYBkG1GKGVyGUfap5f2fnbT+qbfdB5gdpCKqOh+YH6TMfIQdyooGMkSkOV5ZBK8eWnLAOpwRsLxsQp0LIvKWql4OfAxUB24FHgVOBQpcuWhUHCykaFQIglgKHzZe0vpZEUnrtYD/qepJ4WoWHBU9lAUgIofj6qF1BTbi1UNT1VWhKhYgYc0FEfkROB34EuhOvppn1kuxYmMeLqOiEESxx7CJhqT1sAkllBUtiEgl4EZVPd1rFh2TbXRUMMKaCy/j8gcPx62SFpynMft/W6VYgTGDyygXiEh/VR1XxL5/haBW0LwJzBaRyKT1N8JTJxTCCmVFBaq6R0S6eX9vC1ufEAllLqjq88DzIjJSVW/wW55RtrCQolEuKChkWBHCiNmIy5BuAiSQm7T+bQhJ60bIiMhIoDGu3laO0VVRVmraXDCiFTO4jDKNiJwJ9MaVI3g/4lAscJSqdgxFsRCwyvoG5OSx5UdV9crAlQkJmwtGNGIhRaOssx6YC/Qlb2X5LGBQKBqFx3wR6aCqc8JWxAgPVR0Ytg5RgM0FI+owD5dRLhCRyqoadK2hqEJEfgJa4qpqb6OCJYwbDhFpArxA3gbet6nq2vC0ChabC0Y0YgaXUaYRkQ9U9UIRWYJXd+j/27ufUE+rOo7j78+koE0Tk6ZiOGiGGlFTmhKmuRDHTWSKmki6MWajiSG1aZGLimhhEREymkzkYOmEhtFCzfAPOWjklEoIERr4Z5KsSCZwaPq2eJ7r/KyLbby/88x53q/N/Z3z23zuwHnme885zzmL5vSATXL8av1zOg5AkOR+4HbgtrHrCoZjIba0S7VcjgVNkQWXDmpJjq2ql3zADsY31E6qqu1JjgLeUVXPts6l5Uny26r6yP/r651jQVPjHi4d1KrqpfHnrAqr1SS5ATid4ZTt7QzX2+yg42uNtKpXklwB/GhsXw680jDP0jkWNEUWXDqoJXmVVZYSV1TVO5cYp7WLgFMZr9apqhfHE7Y1L1cx7OH6NsPYeJThjsk5cSxociy4dFCrqg0ASb7KcF/cbQwbZD8LHNswWgv7qqqSrNyht751IC3fONt7QescjTkWNDkWXOrFBVX14YX2TUl+B3ylVaAG7kyyDdiYZCvDTMctjTNpyZK8F7gWOIGFZ3xVzakIcyxoctw0ry4keRT4HvBjhmWUy4FrqurjTYMtWZItwPkMs3z3VtX9jSNpycY/NG4FngL+vdJfVQ81C9WAY0FTY8GlLiQ5geG+xLMYCq5fAV+oqufapVquJNcDd1TVC62zqJ0kj1XVx1rnaMmxoClySVFdGAurT7fO0dgG4L4kf2W45mhnVf25cSYt33fGt/TuA15b6ayqJ9pFWjrHgibHGS51IcnJwE3AMVX1wSSbGfZ1fa1xtKUbf/fLgIuB56vqvMaRtERJvgFcCfyRA0uKVVXntkvVhmNBU+IMl3pxC/AlYBtAVT2Z5HZgdgUX8DKwh+HspaMbZ9HyXQqcWFX7WgeZAMeCJmNd6wDSW+TtVfX4f/XN6m7FJFcneRB4ADgS2Dqnq430uqeBja1DtORY0BQ5w6Ve/CXJ+xgPQU1yCcO5XHOyCbgOOIfh3+HQtnHUyEbgmSS/5o17uOZ0LIRjQZNjwaVeXAPcDLw/yQvAswyHn87JHobrS+5ieBV+R5Kbq+q7bWNpyW5oHWACHAuaHDfN66CX5G3AN6vqi+OJ0uuq6tXWuZYtyZPAmVW1d2yvB3a5lKJFSXZV1Zmtc6wlx4KmyBkuHfSqan+Ss8fPe1vnaSjA/oX2/rFPWnRY6wBL4FjQ5FhwqRe7k9wD7AReL7qq6q52kZZuO/BYkrvH9oUMJ45Li+awrOFY0OS4pKguJNm+SndV1VVLD9NQktOAs8fmI1W1u2UeTU+SJ6rqtNY51ppjQVPjDJd6sQ64rqr+DpDkXcCNbSMt33ia+JxOFJdW5VjQ1HgOl3qxeaXYAqiqvwGnNswjTdWm1gGkObLgUi/WjbNaACQ5AmdwpdU83zqANEf+h6Re3AjsSrJzbF8KfL1hHmmq3LgrNeCmeXUjyQeAlQt6f1lVv2+ZR5qiuWyal6bGGS51YyywLLKkN+d5VFID7uGSpM4kOT7JeePnw5NsWPj6ykaxpFmz4JKkjiTZCvwE2DZ2HQf8dOX7qnq6RS5p7iy4JKkv1wBnAf8AqKo/AEc3TSTJgkuSOvNaVe1baSQ5BN9MlJqz4JKkvjyU5MvA4Um2MNwv+rPGmaTZ81gISepIknXA54DzGd5IvBf4fvmwl5qy4JIkSVpjnsMlSR1J8iyr7NmqqhMbxJE0suCSpL6cvvD5MIZrro5olEXSyCVFSepckt9U1Udb55DmzBkuSepIksV7EtcxzHj5rJcacxBKUl9uXPj8L+A54DNtokha4ZKiJEnSGnOGS5I6kOT6N/u+qr61rCyS/pcFlyT1YcP48xTgDOCesf0p4PEmiSS9ziVFSepIkoeBT1bVq2N7A/DzqjqnbTJp3rxLUZL6cgywb6G9b+yT1JBLipLUlx8Cjye5e2xfCPygXRxJ4JKiJHUjSYDjgKOAT4zdD1fV7napJIEFlyR1JclTVfWh1jkkvZF7uCSpL08kOaN1CElv5AyXJHUkyTPASQwnzO8FAlRVbW6ZS5o7Cy5J6kiS41frr6o/LTuLpANcUpSkjoyF1Sbg3PHzP/FZLzXnDJckdSTJDcDpwClVdXKS9wA7q+qsxtGkWfOvHknqy0XABQz7t6iqFzlw7Y+kRiy4JKkv+2pYuiiAJOsb55GEBZck9ebOJNuAjUm2Ar8AbmmcSZo993BJUmeSbAHOZzgS4t6qur9xJGn2LLgkqSNJrgfuqKoXWmeRdIBLipLUlw3AfUkeSfL5JMe0DiTJGS5J6lKSzcBlwMXA81V1XuNI0qw5wyVJfXoZ2AO8AhzdOIs0exZcktSRJFcneRB4ADgS2Oo9ilJ7h7QOIEl6S20CrgPOYTiL69C2cSSBM1yS1Js9wA7g3QxLiTuSXNs2kiQ3zUtSR5I8CZxZVXvH9npgl8uKUlvOcElSXwLsX2jvH/skNeQeLknqy3bgsSR3j+0LgVsb5pGES4qS1J0kpwFnj81Hqmp3yzySLLgkSZLWnHu4JEmS1pgFlyRJ0hqz4JIkSVpjFlySJElr7D8a5n/fw/0KH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data:image/png;base64,iVBORw0KGgoAAAANSUhEUgAAAtMAAAEWCAYAAACkORurAAAABHNCSVQICAgIfAhkiAAAAAlwSFlzAAALEgAACxIB0t1+/AAAADh0RVh0U29mdHdhcmUAbWF0cGxvdGxpYiB2ZXJzaW9uMy4yLjIsIGh0dHA6Ly9tYXRwbG90bGliLm9yZy+WH4yJAAAgAElEQVR4nO3df5TddX3n8ec7DDHhZzKYQgi/Msjaw4GibQoqtUv4cRas27CFxRjXQpeSk6209IeERHfV3VNaSmmVHpFskEraOgakWlhPxUYI1fYoxyBaDGghg4GECYwOP+Q3w7z3j/tNziQkw+Q7c+9n5t7n45yc3M/3fu/3vsYM3/vyc78/IjORJEmStPemlQ4gSZIkTVWWaUmSJKkmy7QkSZJUk2VakiRJqskyLUmSJNVkmZYkSZJqskyro0TEVyPiwgna1k0R8ccTsS1JUnNExI8j4szSOdS+LNOa9CLiuRF/hiPixRHjD+zNtjLznMxc06ysexIRd0fEb7f6fSWppIncf1fba+q+NCIyIt7SrO2rPXWVDiC9kcw8YPvjiPgx8NuZ+fVd14uIrswcamU2SdKejXX/LU1lzkxryoqI0yJiS0RcERHbgM9FxOyI+EpEDETEU9XjI0a8ZsesRkRcFBH/EhHXVOs+EhHnjPJ+b4+I70bEzyLiZmDGiOf2+L4RcSXwbuDT1WzMp6vl10bEYxHxbETcGxHvbs7/UpI0uUTEtIhYERGbIuKnEXFLRHRXz82IiL+rlj8dEd+JiEP3tC/dzbY/GBGbq9d/dJfnTo6Ib1Xb7Y+IT0fE9Oq5b1Srfb/a/vve6DNFAsu0pr7DgG7gaGApjd/pz1Xjo4AXgd3ucCunAD8C3gxcDdwYEbHrStXO9h+Av63e74vAeSNW2eP7ZuZHgW8Cl2bmAZl5afWa7wBvq7bXC3wxImYgSe3vd4Fzgf8IHA48BVxXPXchcDBwJHAIsAx4cZR96Q4RcTxwPfDBaruHACPL72vAH9DY578TOAP4HYDM/NVqnZOq7d/M3n+mqANZpjXVDQMfz8yXM/PFzPxpZv59Zr6QmT8DrqSxs96TzZl5Q2a+BqwB5gKH7ma9dwD7Ap/KzFcz81YaZRiAGu9LZv5d9bqhzPwL4E3AW/fiZ5ekqWoZ8NHM3JKZLwOfAM6PiC7gVRol+C2Z+Vpm3puZz45xu+cDX8nMb1Tb/V80PicAqLb17Wq/+2Pg/zLKvrrOvl2dx2OmNdUNZOZL2wcRsR/wSeBsYHa1+MCI2KcqzLvatv1BZr5QTUofsJv1Dge2ZmaOWLZ5HO9LRHwYuLjadgIH0ZgtkaR2dzTw5YgYHrHsNRqTGX9LY1Z6bUTMAv6ORvF+dQzbPRx4bPsgM5+PiJ9uH0fEfwD+ElgA7EejB927p43V2ber8zgzrakudxn/EY3Z3VMy8yBg+9d2rzt0Yy/1A/N2OQTkqL14351yVsdHLwcuAGZn5izgmQnIKUlTwWPAOZk5a8SfGZm5tfr2739n5vHAu4D3Ar9ZvW7Xff6u+mkUcWBHGT5kxPPXAz8Ejqv21R9h9P1usz5T1EYs02o3B9I4pu3p6mSWj0/Qdr8FDAG/FxH7RsRvACfvxfs+AfTssv4QMAB0RcTHaMxMS1InWAVcGRFHA0TEnIhYVD1eGBEnRsQ+wLM0DvvYPoO96750V7cC742IX6nOdfk/7Nx1Dqy2+VxE/DzwP3Z5/e721c34TFEbsUyr3XwKmAn8BPg2cMdEbDQzXwF+A7gIGATeB3xpL973WhrHAz4VEX8FfK1a599pHC7yEiO+mpSkNnctcDvwTxHxMxr7zVOq5w6jUYqfBR4E/pnGoR/bXzdyX7qTzNwIfIjGSd39NE5s3DJilQ8DS4CfATcAN++yiU8Aa6qrfVxAkz5T1F5i50NAJUmSJI2VM9OSJElSTZZpSZIkqSbLtCRJklSTZVqSJEmqaUrftOXNb35zHnPMMaVjSNJeu/fee3+SmXNK52gl99mSprI97bendJk+5phj2LBhQ+kYkrTXImLzG6/VXtxnS5rK9rTf9jAPSZIkqSbLtCRJklSTZVqSJEmqyTItSZIk1WSZ7hCDg4NcfvnlDA4Olo4iSdKEGhwcZMWKFTz11FOlo6gDWaY7RG9vLxs3bqS3t7d0FEmSJtTatWt54IEHWLt2beko6kCW6Q4wODjIunXryEzWrVvn7LQkqW0MDg5y5513kpl8/etfd3ZaLWeZ7gC9vb0MDw8DMDw87Oy0JKltrF27dqfPOGen1WqW6Q6wfv16hoaGABgaGmL9+vWFE0mSNDHuvvtuP+NUlGW6AyxcuJCursbNLru6uli4cGHhRJIkTYzTTjvNzzgVZZnuAEuWLGHatMY/9bRp01iyZEnhRJIkTYzFixfv9Bm3ePHiwonUaSzTHaC7u5uTTz4ZgFNOOYXu7u7CiSRJmhjd3d2cccYZRARnnnkms2fPLh1JHaardAC1xiOPPAJAX19f4SSSJE2sxYsX8+ijjzorrSKcme4AmzZtYuvWrQBs3brVQi1Jaivd3d1cddVVzkqrCMt0B7j66qtHHUuSJKkey3QHePTRR3cab968uVASSZImXl9fH+973/t2HNIotZJlugMcddRRO42PPvroQkkkSZp411xzDS+88ALXXHNN6SjqQJbpDrB8+fJRx5IkTVV9fX089thjQOObWGen1WqW6Q5w7LHHcthhhwEwd+5cenp6CieSJGli7Dob7ey0Ws0yLUmSpqzts9Lb7XqekNRslukOsGnTJrZt2wZAf3+/l8aTJLWNI488cqfxrucJSc1mme4AXhpPktSuPvzhD486lprNMt0BvDSemm3Tpk2cd955fushqeVmzZo16lhqNst0B+jq6hp1LI3X1VdfzQsvvOC3HpJabu3ataOOpWazTHeAoaGhUcfSeGzatGnHtx+bN292dlpSS61fv37UsdRsTSvTEfHXEfFkRPxgxLLuiFgXEQ9Vf8+ulkdE/FVEPBwR/xYRv9isXJ3ogAMOGHUsjYfH5Esqac6cOaOOpWZr5sz0TcDZuyxbAdyZmccBd1ZjgHOA46o/S4Hrm5ir47z88sujjqXx8Jh8SSUNDAzsNH7yyScLJVGnalqZzsxvAIO7LF4ErKkerwHOHbH8b7Lh28CsiJjbrGydJjNHHUvj4e3q24ffKGoqWrhw4U7j008/vVASdapWHzN9aGb2V4+3AYdWj+cBI6+6vqVa9joRsTQiNkTEhl3/36h2z2Om1Uzerr6t3ITfKGqKOeGEE3Yan3jiiYWSqFMVOwExG9Ojez1FmpmrM3NBZi7wuCipvGOPPXbH7PTRRx/t7eqnML9R1FT0mc98ZqfxddddVyiJOlWry/QT23e21d/bD2zaCoy8hdER1TJJU8Dy5cvZb7/9nJVuT+P6RtFvE9Vszz///E7j5557rlASdapWl+nbgQurxxcCt41Y/pvVMXjvAJ4ZsfOWNMnNnj2bnp4eb5bQ5up8o+i3iWq2GTNm7DSeOXNmoSTqVM28NN4XgG8Bb42ILRFxMXAVcFZEPAScWY0B/hHoAx4GbgB+p1m5JE283t5eNm7cSG9vb+komnh+o6hJ7cADDxx1LDVbM6/m8f7MnJuZ+2bmEZl5Y2b+NDPPyMzjMvPMzBys1s3M/FBmHpuZJ2bmhmblkjSxBgcHWbduHZnJunXrGBzc9ZBbTXF+o6hJzUvjqTTvgChpXHp7exkeHgZgeHjY2ekpzG8UNRVFxKhjqdm6SgeQNLWtX79+x+UWh4aGWL9+PZdeemnhVKojM9+/h6fO2M26CXyouYmkN+a9FFSaZbrFVq1aRV9fX+kYLb/qQk9PD8uWLWvpe6o1Fi5cyB133MFrr73GPvvs87obKEhqvRtuuGFSfNa0wrRp03Z8O7Z9vHLlyoKJWqenp4dLLrmkdIyO52EeksZlyZIlO2aCMpMlS5YUTiSpkxx55JGjjqVmc2a6xUrNzp5zzjk7Hn/1q18tkkHta2SZllRep81WLlq0iOHhYQ444AA+/elPl46jDuPMdIfZ9Xqc0njtesKhJyBKarXts9ErVqx4gzWliWeZ7hAnnngiJ554Il/+8pdLR1Gbueuuu3aamb7rrrsKJ5LUaQ488EBOOOEETjrppNJR1IEs05LGZde72v3cz/1coSSSJLWeZVrSuPT373yfjscff7xQEkmSWs8yLWlctl9jek9jSZLamWVa0rh4wwRJUiezTEuSJEk1WaYlSZKkmizTkiRJUk2WaUmSJKkmy7QkSZJUk2VakiRJqskyLWlcpk2bNupYkqR25qeepHEZHh4edSxJUjuzTEuSJEk1WaYlSZKkmizTkiRJUk2WaUmSJKkmy7QkSZJUk2VakiRJqqmrdABJE2fVqlX09fWVjsHy5ctb+n49PT0sW7aspe8pSRIUmpmOiD+IiI0R8YOI+EJEzIiI+RFxT0Q8HBE3R8T0Etkk7Z39999/1LEkSe2s5TPTETEP+D3g+Mx8MSJuARYD7wE+mZlrI2IVcDFwfavzSVNZqdnZc845Z8fjW2+9tUgGSZJKKHXMdBcwMyK6gP2AfuB0YPun8Brg3ELZJO2l7bPR73znOwsnkSSptVo+M52ZWyPiGuBR4EXgn4B7gaczc6habQswb3evj4ilwFKAo446qvmBJb2hnp4eAD72sY8VTiJJUmu1fGY6ImYDi4D5wOHA/sDZY319Zq7OzAWZuWDOnDlNSilJkiS9sRKHeZwJPJKZA5n5KvAl4FRgVnXYB8ARwNYC2SRJkqQxK1GmHwXeERH7RUQAZwAPAOuB86t1LgRuK5BNkiRJGrOWl+nMvIfGiYbfBe6vMqwGrgD+MCIeBg4Bbmx1NkmSJGlvFLlpS2Z+HPj4Lov7gJMLxJEkSZJq8XbikiRJUk2WaUmSJKkmy7QkSZJUk2VakjSqiPiDiNgYET+IiC9ExIyImB8R90TEwxFxc0RML51TkkqwTEuS9igi5gG/ByzIzBOAfYDFwJ8Bn8zMtwBPAReXSylJ5VimJUlvpAuYWd1Yaz+gHzidxmVOAdYA5xbKJklFWaYlSXuUmVuBa2jccKsfeAa4F3g6M4eq1bYA83b3+ohYGhEbImLDwMBAKyJLUktZpiVJexQRs4FFwHzgcGB/4Oyxvj4zV2fmgsxcMGfOnCallKRyLNOSpNGcCTySmQOZ+SrwJeBUYFZ12AfAEcDWUgElqSTLtCRpNI8C74iI/SIigDOAB4D1wPnVOhcCtxXKJ0lFWaYlSXuUmffQONHwu8D9ND43VgNXAH8YEQ8DhwA3FgspSQV1vfEqkqROlpkfBz6+y+I+4OQCcSRpUnFmWpIkSarJMi1JkiTVZJmWJEmSarJMS5IkSTVZpiVJkqSaLNOSJElSTZZpSZIkqSbLtCRJklSTZVqSJEmqyTItSZIk1dSRtxNftWoVfX19pWO01Pafd/ny5YWTtFZPTw/Lli0rHUOSJLWpjizTfX19bPr3jRx12MzSUVpm+rSXAXj12c75PxGPbnuxdARJktTmOrJMAxx12Ew+etFxpWOoia686aHSESRJUpvzmGlJkiSpJsu0JEmSVFORMh0RsyLi1oj4YUQ8GBHvjIjuiFgXEQ9Vf88ukU2SJEkaq1Iz09cCd2TmzwMnAQ8CK4A7M/M44M5qLEmSJE1aLS/TEXEw8KvAjQCZ+UpmPg0sAtZUq60Bzm11NkmSJGlvlJiZng8MAJ+LiPsi4rMRsT9waGb2V+tsAw7d3YsjYmlEbIiIDQMDAy2KLEmSJL3eXpXpiNhvAt6zC/hF4PrMfDvwPLsc0pGZCeTuXpyZqzNzQWYumDNnzgTEkaT2NEH7bEnSKMZUpiPiXRHxAPDDanxSRHym5ntuAbZk5j3V+FYa5fqJiJhbbX8u8GTN7UtSR5vgfbYkaRRjnZn+JPCfgJ8CZOb3aRz3vNcycxvwWES8tVp0BvAAcDtwYbXsQuC2OtuXJE3cPluSNLox3wExMx+LiJGLXhvH+/4u8PmImA70Ab9Fo9jfEhEXA5uBC8axfUnqaBO8z5Yk7cFYy/RjEfEuICNiX+AyGpezqyUzvwcs2M1TZ9TdpiRphwndZ0uS9mysh3ksAz4EzAO2Am+rxpKkycd9tiS1yJhmpjPzJ8AHmpxFkjQB3GdLUuuMqUxHxF/tZvEzwIbM9ERBaYRVq1bR19dXOkZLbf95ly9fXjhJa/X09LBs2bLSMV7HfbYktc5Yj5meAfw88MVqfB7wCHBSRCzMzN9vRjhpKurr6+PfN36fw6a/UjpKy0x7tbErefah7xRO0jrbXpleOsJo3GdLUouMtUz/AnBqZr4GEBHXA98EfgW4v0nZpCnrsOmvcNHcbaVjqIlu6j+sdITRuM8e4YYbbui4b4s6zfZ/35UrVxZOombr6enhkksuKR1jJ2Mt07OBA2h8TQiwP9Cdma9FxMtNSSZJqst99gh9fX1s+uH3mXfwS6WjqEn2HW58U/RS/z1vsKamsq3PzCgdYbfGWqavBr4XEXcDQePi/38SEfsDX29StqZ5/PHHeeG5F7nypodKR1ETbd72Ivs993jpGFIJbbXPngjzDn6Jy979SOkYksbh2m/OLx1ht8Z6NY8bI+KrwAdpXKv0n2jcEvx54PIm5pMk7SX32ZLUOmO9msdv07jo/xHA94B3AN8CTm9etOY5/PDDefXZl/joRceVjqImuvKmh9j3oMNLx5Bart322ZI0mY31pi2XAb8MbM7MhcDbgaeblkqSNB7usyWpRcZapl/KzJcAIuJNmflD4K3NiyVJGgf32ZLUImM9AXFLRMwC/gFYFxFPAZubF0uSNA4Tus+utvVZ4AQggf8O/Ai4GTgG+DFwQWY+Nb7YkjT1jPUExP9SPfxERKwHDgbuaFoqSVJtTdhnXwvckZnnR8R0YD/gI8CdmXlVRKwAVgBXjCe3JE1FY52Z3iEz/7kZQSRJE2+8++yIOJjGpfUuqrb3CvBKRCwCTqtWWwPcjWVaUgca6zHTkqTONB8YAD4XEfdFxGer61Ufmpn91TrbgEN39+KIWBoRGyJiw8DAQIsiS1LrWKYlSaPpAn4RuD4z3w48T+OQjh0yM2kcS/06mbk6Mxdk5oI5c+Y0PawktZplWpI0mi00bviy/T7Nt9Io109ExFyA6u8nC+WTpKIs05KkPcrMbcBjEbH90npnAA8AtwMXVssuBG4rEE+SitvrExAlje7xxx/nuZenc1P/YaWjqIm2vTyd5x5/vHSMVvld4PPVlTz6gN+iMRlzS0RcTOOyexcUzCdJxVimJUmjyszvAQt289QZrc4iSZONZVqaYIcffjjPPr+Vi+ZuKx1FTXRT/2EcdPjhpWNIkgrzmGlJkiSpJsu0JEmSVFPHHubx6LYXufKmh0rHaJknBl8G4NDuNxVO0jqPbnuRYw8qnUKSJLWzjizTPT09pSO03Cs/6QNg34M652c/9qDO/LeWJEmt05FletmyZaUjtNzy5csBuPrqqwsnkSRJah8eMy1JkiTVVKxMR8Q+EXFfRHylGs+PiHsi4uGIuLm6OYAkSZI0aZWcmb4MeHDE+M+AT2bmW4CngIuLpJIkSZLGqMgx0xFxBPBrwJXAH0ZEAKcDS6pV1gCfAK4vkU+S1D76+/t5/pkZXPvN+aWjSBqHLc/MYH/6S8d4nVIz058ClgPD1fgQ4OnMHKrGW4B5u3thRCyNiA0RsWFgYKD5SSVJkqQ9aPnMdES8F3gyM++NiNP29vWZuRpYDbBgwYKc4HiSpDYzd+5cXuJRLnv3I6WjSBqHa785nxlz55aO8TolDvM4Ffj1iHgPMAM4CLgWmBURXdXs9BHA1gLZJEmSpDFr+WEembkyM4/IzGOAxcBdmfkBYD1wfrXahcBtrc4mSZIk7Y3JdNOWK4C1EfHHwH3AjYXzSLVte2U6N/UfVjpGywy+2tiVdO879AZrto9tr0zHu9VLkoqW6cy8G7i7etwHnFwyjzQROvEW5j/pa9yu/qAO+tkPojP/rSVJO5tMM9NSW/B29ZIkdQ5vJy5JkiTVZJmWJEmSarJMS5IkSTVZpiVJkqSaLNOSJElSTZZpSZIkqSbLtCRJklSTZVqSJEmqyTItSZIk1WSZliRJkmqyTEuSJEk1WaYlSZKkmizTkiRJUk2WaUmSJKkmy7QkSZJUk2VakiRJqqmrdABJkppt6zMzuPab80vHUJMMPD8dgDn7v1I4iZpp6zMzOHZu6RSvZ5mWJLW1np6e0hHUZK/29QEwY67/1u3s2LmT879ny7Qkqa1dcsklpSOoyVauXAnAn/7pnxZOok7kMdOSpDcUEftExH0R8ZVqPD8i7omIhyPi5oiYXjqjJJVgmZYkjcVlwIMjxn8GfDIz3wI8BVxcJJUkFWaZliSNKiKOAH4N+Gw1DuB04NZqlTXAuWXSSVJZlmlJ0hv5FLAcGK7GhwBPZ+ZQNd4CzNvdCyNiaURsiIgNAwMDzU8qSS1mmZYk7VFEvBd4MjPvrfP6zFydmQsyc8GcOXMmOJ0klefVPCRJozkV+PWIeA8wAzgIuBaYFRFd1ez0EcDWghklqZiWz0xHxJERsT4iHoiIjRFxWbW8OyLWRcRD1d+zW51NkrSzzFyZmUdk5jHAYuCuzPwAsB44v1rtQuC2QhElqagSM9NDwB9l5ncj4kDg3ohYB1wE3JmZV0XECmAFcEWBfE21atUq+qqLy7fS9vdcvnx5y98bGhdZX7ZsWZH37iT+fqmFrgDWRsQfA/cBNxbOI0lFtLxMZ2Y/0F89/llEPEjjxJVFwGnVamuAu2nDMl3KjBkzSkdQG/P3qzNk5t009s1kZh9wcsk8kjQZFD1mOiKOAd4O3AMcWhVtgG3AoXt4zVJgKcBRRx3V/JATzNkzNZO/X5IktVaxq3lExAHA3wO/n5nPjnwuMxPI3b3OM8MlSZI0WRQp0xGxL40i/fnM/FK1+ImImFs9Pxd4skQ2SZIkaaxKXM0jaJyo8mBm/uWIp26ncUY4eGa4JEmSpoASx0yfCnwQuD8ivlct+whwFXBLRFwMbAYuKJBNkiRJGrMSV/P4FyD28PQZrcwiSZIkjYe3E5ckSZJqskxLkiRJNVmmJUmSpJos05IkSVJNlmlJkiSpJsu0JEmSVJNlWpIkSarJMi1JkiTVZJmWJEmSarJMS5IkSTVZpiVJkqSaLNOSJElSTZZpSZIkqSbLtCRJklSTZVqSJEmqyTItSZIk1WSZliRJkmqyTEuSJEk1WaYlSZKkmizTkiRJUk2WaUmSJKkmy7QkSZJUk2VakiRJqskyLUmSJNVkmZYkSZJqskxLkiRJNVmmO8Tg4CCXX345g4ODpaNIkiS1jUlVpiPi7Ij4UUQ8HBErSudpJ729vWzcuJHe3t7SUSRJktrGpCnTEbEPcB1wDnA88P6IOL5sqvYwODjIunXryEzWrVvn7LQkSdIE6SodYISTgYczsw8gItYCi4AHiqZqA729vQwPDwMwPDxMb28vl156aeFUkqaCiDgS+BvgUCCB1Zl5bUR0AzcDxwA/Bi7IzKdK5dTObrjhBvr6+krHaJntP+vKlSsLJ2mtnp4eLrnkktIxOt6kmZkG5gGPjRhvqZbtJCKWRsSGiNgwMDDQsnBT2fr16xkaGgJgaGiI9evXF04kaQoZAv4oM48H3gF8qPrWcAVwZ2YeB9xZjaUiZs6cycyZM0vHUIeaTDPTY5KZq4HVAAsWLMjCcaaEhQsX8rWvfY2hoSG6urpYuHBh6UiSpojM7Af6q8c/i4gHaUx0LAJOq1ZbA9wNXFEgonbD2UqpdSbTzPRW4MgR4yOqZRqnJUuWMG1a45962rRpLFmypHAiSVNRRBwDvB24Bzi0KtoA22gcBrK71/htoqS2NpnK9HeA4yJifkRMBxYDtxfO1Ba6u7s566yziAjOOussuru7S0eSNMVExAHA3wO/n5nPjnwuM5PG8dSvk5mrM3NBZi6YM2dOC5JKUmtNmsM8MnMoIi4FvgbsA/x1Zm4sHKttLFmyhM2bNzsrLWmvRcS+NIr05zPzS9XiJyJibmb2R8Rc4MlyCSWpnElTpgEy8x+Bfyydox11d3fz53/+56VjSJpiIiKAG4EHM/MvRzx1O3AhcFX1920F4klScZOqTEuSJp1TgQ8C90fE96plH6FRom+JiIuBzcAFhfJJUlGWaUnSHmXmvwCxh6fPaGUWSZqMJtMJiJIkSdKUYpmWJEmSaorGFY2mpogYoHGsnsbmzcBPSodQ2/L3a+8cnZkdda0499lqMvdBarbd7rendJnW3omIDZm5oHQOtSd/vySV5D5IpXiYhyRJklSTZVqSJEmqyTLdWVaXDqC25u+XpJLcB6kIj5mWJEmSanJmWpIkSarJMi1JkiTVZJnuEBFxdkT8KCIejogVpfOofUTEX0fEkxHxg9JZJElqNct0B4iIfYDrgHOA44H3R8TxZVOpjdwEnF06hCRJJVimO8PJwMOZ2ZeZrwBrgUWFM6lNZOY3gMHSOSRJKsEy3RnmAY+NGG+plkmSJGkcLNOSJElSTZbpzrAVOHLE+IhqmSRJksbBMt0ZvgMcFxHzI2I6sBi4vXAmSZKkKc8y3QEycwi4FPga8CBwS2ZuLJtK7SIivgB8C3hrRGyJiItLZ5IkqVW8nbgkSZJUkzPTkiRJUk2WaUmSJKkmy7QkSZJUk2VakiRJqskyLUmSJNVkmVZbi4hZEfE7LXifcyPi+Ga/jyRJmlws02p3s4Axl+loqPPfxbmAZVqSpA7jdabV1iJiLbAI+BGwHvgFYDawL/A/M/O2iDiGxg1t7gF+CXgP8JvAfwMGgMeAezPzmog4FrgOmAO8AFwCdANfAZ6p/pyXmZta9CNKkqSCukoHkJpsBXBCZr4tIrqA/TLz2Yh4M/DtiNh+W/XjgAsz89sR8cvAecBJNEr3d4F7q/VWA8sy86GIOAX4TGaeXm3nK5l5ayt/OEmSVJZlWp0kgD+JiF8FhoF5wKHVc5sz89vV41OB2zLzJeCliPh/ABFxAPAu4IsRsX2bb2pVeEmSNPlYptVJPkDj8IxfysxXI+LHwIzquefH8PppwNOZ+bYm5ZMkSVOMJyCq3f0MOLB6fDDwZKPD5jIAAADHSURBVFWkFwJH7+E1/wr854iYUc1GvxcgM58FHomI/wo7TlY8aTfvI0mSOoRlWm0tM38K/GtE/AB4G7AgIu6ncYLhD/fwmu8AtwP/BnwVuJ/GiYXQmN2+OCK+D2ykcXIjwFrg8oi4rzpJUZIkdQCv5iHtRkQckJnPRcR+wDeApZn53dK5JEnS5OIx09Lura5uwjIDWGORliRJu+PMtCRJklSTx0xLkiRJNVmmJUmSpJos05IkSVJNlmlJkiSpJsu0JEmSVNP/B22Q8jLrODF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4" y="2862200"/>
            <a:ext cx="5170078" cy="3328158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676399" y="1834939"/>
            <a:ext cx="4275667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/>
              <a:t>Около 7% заемщиков </a:t>
            </a:r>
          </a:p>
          <a:p>
            <a:pPr algn="ctr"/>
            <a:r>
              <a:rPr lang="ru-RU" sz="2800" dirty="0" smtClean="0"/>
              <a:t>имели просрочку по факту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069693" y="1843406"/>
            <a:ext cx="4275667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600" dirty="0" smtClean="0"/>
              <a:t>Корреляционная матрица</a:t>
            </a:r>
            <a:endParaRPr lang="ru-RU" sz="2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95" y="2531564"/>
            <a:ext cx="427750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EDA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Приблизительно 20% значений </a:t>
            </a:r>
            <a:r>
              <a:rPr lang="ru-RU" b="1" i="1" dirty="0"/>
              <a:t>monthly_income</a:t>
            </a:r>
            <a:r>
              <a:rPr lang="ru-RU" dirty="0"/>
              <a:t> пропущены, 2,7% значений </a:t>
            </a:r>
            <a:r>
              <a:rPr lang="ru-RU" b="1" i="1" dirty="0"/>
              <a:t>family_members</a:t>
            </a:r>
            <a:r>
              <a:rPr lang="ru-RU" dirty="0"/>
              <a:t> </a:t>
            </a:r>
            <a:r>
              <a:rPr lang="ru-RU" dirty="0" smtClean="0"/>
              <a:t>пропущены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Люди</a:t>
            </a:r>
            <a:r>
              <a:rPr lang="ru-RU" dirty="0"/>
              <a:t>, которые имеют просрочку, в целом немного </a:t>
            </a:r>
            <a:r>
              <a:rPr lang="ru-RU" dirty="0" smtClean="0"/>
              <a:t>моложе</a:t>
            </a:r>
            <a:r>
              <a:rPr lang="en-US" dirty="0" smtClean="0"/>
              <a:t>.</a:t>
            </a:r>
            <a:r>
              <a:rPr lang="ru-RU" dirty="0"/>
              <a:t> </a:t>
            </a:r>
            <a:endParaRPr lang="en-US" dirty="0" smtClean="0"/>
          </a:p>
          <a:p>
            <a:r>
              <a:rPr lang="ru-RU" dirty="0" smtClean="0"/>
              <a:t>У</a:t>
            </a:r>
            <a:r>
              <a:rPr lang="ru-RU" dirty="0"/>
              <a:t> одного из заемщиков возраст равен </a:t>
            </a:r>
            <a:r>
              <a:rPr lang="ru-RU" dirty="0" smtClean="0"/>
              <a:t>нулю</a:t>
            </a:r>
            <a:r>
              <a:rPr lang="en-US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 descr="data:image/png;base64,iVBORw0KGgoAAAANSUhEUgAAAlwAAAJiCAYAAAASbBxtAAAABHNCSVQICAgIfAhkiAAAAAlwSFlzAAALEgAACxIB0t1+/AAAADh0RVh0U29mdHdhcmUAbWF0cGxvdGxpYiB2ZXJzaW9uMy4yLjIsIGh0dHA6Ly9tYXRwbG90bGliLm9yZy+WH4yJAAAgAElEQVR4nOzdd3hURffA8e8JVYEE0iGAotKUEkpoCR0SiiD40nxBiog0QUBARFSaAoIUG12KCFJeFVSki0Do0pEiKAKmEyCA0uf3x94kmwbZQLL85HyeZx+y986dM3fusDmZO7srxhiUUkoppVTmcXF2A5RSSiml/u004VJKKaWUymSacCmllFJKZTJNuJRSSimlMpkmXEoppZRSmUwTLqWUUkqpTKYJl1JKKaUeGiLyuYhEicihNPaLiHwkIidE5ICIVLwfcTXhUkoppdTDZC7Q6A77GwPFrccrwNT7EVQTLqWUUko9NIwxm4DYOxR5DphvbLYD+UWk4L3GzX6vFSh1v92I+d2pX38Q7N/dmeFxQZwaH0DEuW3I9gD8LXjN3HBqfGf3gbPHAICzvwlF+8Bm/dk1mdIRmfVan9Prye7YZqbizTDGzHCgCj/gjN3zs9a28HtplyZcSimllPrXsJIrRxKsLOH8PyOVUkoppR4cfwFF7J4XtrbdE53hUkoppVTWu33L2S1IywrgVRH5CqgKXDTG3NPtRNCESymllFLOYG47JayILALqAJ4ichZ4F8gBYIyZBqwEmgAngL+BLvcjriZcSimllHpoGGNeuMt+A/S+33E14VJKKaVU1rvtnBkuZ9FF80oppZRSmUxnuJRSSimV5YyT1nA5iyZcSimllMp6ektRKaWUUkrdTzrDpZRSSqms95DdUtQZLqWUUkqpTKYzXEoppZTKeg/uJ81nCp3hUkoppZTKZDrDpZRSSqmsp2u4Hl4ictn6t5CILLN+9heRJlnYhjoi8n0GjssvIr3sntufQ0KdItJcRIZkoP4k/ZDReu7FsPcnUqtpO1p06JHqfmMM70+aSuM2L9GyY09+PXYiYd/ylWtp0rYrTdp2ZfnKtffUjj4je7Fgy1xmrZ1O8TJPpVqmRNnizF43gwVb5tJnZMJloXbTWsxZP5P1p1dTolyJDLeh98hezN8yh5lrp6XZhuJlizNz3XTmb5lDb7s25Mufjw8WjmXe5jl8sHAsed3yOhQ7oE5l5mycxbzNc2jXq02K/Tly5mDYZ0OZt3kOH6+Ygk9hn4R9L/Ruy7zNc5izcRaVa1dyKG68ynUqMWvjTOZsnk2bXq1TjT/0syHM2TybKSsm4VPYG7DOe/FYvj36Nb1H9cxQbHt9Rvbmyy3zmL12xh3HwefrZvLllnn0GZn4TSG2cTCLDafXUDKD48CZYwCcPw5A+wCc3wf35PbtzHk8oP71CZeIODyLZ4wJM8a0sp76Y/sSy0whItnuU1X5gYT/ScnOAbvtK4wxYzNQf5J+uId6MqxFk4ZMmzg6zf2bt+3i9NkwVi6ezfDBfRk14RMALsZdYuqchSyaOZlFMyczdc5CLsZdylAbqtargl8xPzoEdebDNybTf0zfVMv1G9OXCYMn0SGoM37F/KhSNwCAP46d4p1uIziw42CG4gNUqRdA4WJ+dAzqwsQ3JvNamm3ow8TBk+gY1IXCdm14oXdb9oTupVPNLuwJ3csLvdumO7aLiwt9RvdmaMdhdK3XjbrP1aVo8aJJyjRuF8KlC5fpVLML/5v1Nd2GdgWgaPGi1Gleh5frv8KbL75F3/dexcXFsZcgFxcXeo/uzbCOb9OtXnfqPlcnRfyQdsFcvnCZLjW78vWsb+k69CUArl+7zrwJXzBz9CyHYqamar0qFC7mR/ugTnz4xiT6j3kt1XL9x7zGhMETaR/UKck1sI2D4RkeB84cA+D8caB98GD0gXLMvyLhEpGOInJARPaLyBciMldEponIDuADEXlSRFaJyC8isllESlnHFRORbSJyUERG29X3uIgcEpGcwEigrYjsE5FUR6OI5BWROVY9B0TkP9b2qSKyW0QOi8gIu/KnRGSciOwBWotIIxE5aj1//i7nOlxEBto9PyQijwNjgSetdo6PP4dUju8sIp9YP++ze/wjIrVFpIrVJ3tFZKuIlEytH5LV87iIbLDOfb2IFLW2zxWRj6x6fheRFAmgIyr7l8XNNV+a+3/asp3mjeojIpQvU5pLly4THRNL6I5fqB5QATfXfLi55qN6QAVCd/ySoTYEBldnzbJ1ABzZc4Q8rnlx93ZPUsbd2508eR/lyJ4jAKxZto6gkBoAnD5xmjO/n81Q7MQ21GDNsrVWG46S1zVPqm14NG8ejuw5arVhLYFWG2oEV2fNUtvxa5Ymbk+Pkv4lCTsVRvjpCG7euMnGFRsJDK6epEyN4OoJ7dv0w2YqBPpb7a7OxhUbuXH9BhFnIgk7FUZJ/5IOnXtJ/xKEnQojIiH+z1QPrpakTPXg6qy1rtHmHzbjb8W/9s81Du86zPVr1x2KmZrA4Bqsts7x1z1HyHuHcfCrNQ5WL1tLUEggcO/jwJljAJw/Dmz1aB84uw/ulTG3M+XxoPp/n3CJyDPAMKCeMaY8EP+nZmGghjFmADAD6GOMqQQMBD6zykwBphpjygLhyes2xlwH3gEWG2P8jTGL02jG28BFY0xZY0w5YIO1/S1jTGWgHFBbRMrZHXPOGFMR+BaYCTQDKgG+jvcCAEOAk1Y7B6XnAKusv9X+3cBW4ChQ0xhTAdu5v5+OfvgYmGed+5fAR3b7CgJBwLPYksJMExl9Dl9vz4TnPt6eREbHEBkdg6+3V+J2L9v2jPD09SQqLCrheUx4DJ6+ninKRIcn1h8dHp2izL3w9PUgOizarv4YPH09UpYJTywTY1emgGcBYqNiAYiNiqWAZwGHYkcli+2R7Nw8fD0T2nf71m2uXLqCawFXPHw9UxybvN13Y1938vOyb2N0WIxd/L9xLeDqUJy78UrWjujwaLyS9YNXKuMgeZmMcuYYiK/bmeMgvg3aB87tA+WY//cJF1APWGqMiQEwxsRa25caY26JSF6gBrBURPYB07ElAQCBwCLr5y/uoQ0NgE/jnxhjzls/trFmrfYCzwBP2x0Tn7SUAv4wxvxmjDHAgntoh8NEpDgwHmhjjLkBuGHrq0PAJGztvpvqwELr5y+wJVjxvjXG3DbG/Ar4pDgysR2vWLOBu2fNX5RWMZUJbMNOPcx0DGgfgBP64CFbw/VvfpfiFetfF+CCNZOTmkwZYSJSDNtsWoAx5ryIzAVyp9I+R90kaaKcO62Cd2Mlo0uAbsaY+Bm+UcBPxpiW1q3KjRmt33LNPmRahYwxM7DNRHIj5vcMXRMfLw8iohJnFCKjYvDx8sTHy5Ndew8kbo+OIaBCudSqSFWLTs1p+l/b8rWj+4/hXcgbOAyAZ0FPYiKSzpbFRMTgVTDxL12vgl4pyjjquU7NaGK14dj+Y3gVSpyx8yroSUzEuWRtOIdXwcQynnZlzsecx93bndioWNy93blw7kK62xETcQ7vZLHPJTu3cxExeBWynbNLNhfy5MtD3Pk4zkXEpDg2ebvvJr7u1M7Lvo1ehTzt4j9K3Pk4h+KkpkWn5jybMA6OJ7sGXkQn64foVMZB8jKOeFDGQHzdzhgH2gcPVh/cswf49l9m+DfMcG3Atg7KA0BEktzANsbEAX+ISGtrv4hIeWt3KNDO+rl9GvVfAtJeOGSzFkh4C5KIFABcsSVVF0XEB2icxrFHgcdF5Enr+Qt3iXUKqGjFqQgUc6CdyX0OzDHGbLbb5gb8Zf3c2W77nerfStJ+3JxGuUxVJ6gaK1atxxjD/kNHyJs3D16e7gRWrcTWnXu4GHeJi3GX2LpzD4FV0/+uoG/nraBbSA+6hfQgdFUowa0aAFC6YmmuXLqSMCUfLzYqliuX/6Z0xdIABLdqQOiabfd0bsvnfUf3kJ50D+lJ6KqtBLdqaLWhVJpt+PvyFUpXLGW1oSGha7YCsHXtdoJb244Pbt2QrQ607dj+Y/g97odvER+y58hOneZ12Lp2e5IyW9duT2hfraY12Re6P2F7neZ1yJEzB75FfPB73I9j+4451A/H9h/H7/FC+CTEr832ZPG3r91OQ+sa1Wxak/1W/Hv17bwVvBzSg5dDerBlVSgh1jk+fZdx8LQ1DkLsrkFGPChjAJw3DrQPHqw+UI6Rf8M0qoh0AgYBt7DdvgP43hgT/7EIxYCp2G4l5gC+MsaMtLYvBPICy4F+xpi81szO98aYMlYCt9o6bkxq67ismaJPsa3BugWMMMZ8bc1q1QDOABeBFcaYuSJyCqgcfxtURBoBk4G/sSUrTxpjnk3jXB+x2uoH7MB2O6+xMeaUiCzEtl7sR6s98edQBxhojHlWRDoDlbHdRvwDOGBX/cvWec7Dliz+AHQwxjyevB+AR6xzeFVEHgPmAJ5ANNDFGHPaOn/763DZGHPX9x2nNcM16N2x7Np7gAsX4vBwz0+vri9y8+ZNANq2bIoxhvcmfsaW7bt5JHduRg3tT5nStrfcf/39ambOt126Vzq1o2XT4DTjB/t3v2P7Xhvdh4A6lbl29RrjBkzg+IHjAMxcPY1uIbaPrChRrgRDJg4kZ+5c7Ny4i4+G2d4xGdQokL6jeuPm7sbluCucPHySwR3eTFK/S9oTgQn6jn6VgDqVuXr1GuMHTOD4gd8AmL56Kt1DelptKM7giYPIlTsnOzfu4uNhtrvervnz8fa0YXj7eRN5NpJRPd/j0oWk79oUSbsNVeoG0Gt4D1yyubBq8RoWfryITq935PiB42xbu50cuXIwZPJgnirzFJcuXOK93u8TfjoCgP/2eYFGbYO5dfMWnw2fxq6Nu1ONke0OfwsG1A2gx/BXcMmWjTWL17Do46/o+PqLHD9wnO1rd5AjVw4GTx7EU2We5NKFS7zfeywRVvx5W+eSJ9+jZM+RnctxVxja/i1O/3Y61TjXzI002wC2cVClToA1DsZzzBoHs1ZP42VrHJQsV4IhEwdZ42AnU+zGwWujXk0YBycOn2Rwh6SfsnKnPgDnjgHImnFwt99P2geZ3wcA68+uufuLUgZcO/pzpiQguUrVzpT23qt/RcKl/l0yekvxfrlbwpXZ0pNwZba7/aLJbHdLNrLC3RKuzObsPnD2GADnr6vSPrDRhOv++Dev4VJKKaXUg+ohW8OlCZcDRKQLiR87ES/UGNM7tfL/X2IppZRSWe4BfkdhZtCEywHGmDnY1ir9q2IppZRSKnNpwqWUUkqprPeQ3VJ0/spUpZRSSql/OZ3hUkoppVTW0zVcSimllFKZy5hbzm5CltJbikoppZRSmUxnuJRSSimV9XTRvFJKKaWUup90hksppZRSWe8hWzSvM1xKKaWUUplMZ7iUUkoplfUesjVcmnAppZRSKuvdfrg+FkITLvXACfbv7tT4a/ZNd2r8ymU6ODU+QJGcBZwaP7dkc2p8gPKS36nxV1/906nxAYrmdHdq/LM3zjs1/sHYU06ND+CXz8PZTVD3iSZcSimlUnB2sqUeAg/ZLUVdNK+UUkoplcl0hksppZRSWe8h+1gITbiUUkoplfX0lqJSSimllLqfdIZLKaWUUlnvIbulqDNcSimllFKZTGe4lFJKKZX1HrIZLk24lFJKKZXljHm4PmlebykqpZRSSmUyneFSSimlVNZ7yG4p6gyXUkoppVQm0xkupZRSSmU9/eBTpZRSSil1P+kMl1JKKaWy3kO2hksTLqWUUkplPb2lqNSDrc/IXizYMpdZa6dTvMxTqZYpUbY4s9fNYMGWufQZ2Sthe+2mtZizfibrT6+mRLkSDsUd9v5EajVtR4sOPVLdb4zh/UlTadzmJVp27Mmvx04k7Fu+ci1N2nalSduuLF+51qG4yb0xuj/fbVvC0g3zKVU29XMoXa4ky376gu+2LeGN0f2T7Huhayu+3byIr39eQL+3e6V6/J1UrF2JaT9NZ8ammbTq1TrF/uw5szP40zeYsWkmHy6fiHdhbwD8a/oz+YcpfLLmUyb/MIVyNco5HBvAv3ZFpmz4jI9/nk6Lnv9JNX7/Twbx8c/TGfPteLys+F6Fvfny2FLGr5zM+JWTeeW9nhmKD1CidnkGrf+QwRsnUadn8xT7i1UpxWvfv8+YEwso27hKkn1jT35Jv5Vj6LdyDJ1nDsxwG5w/Dioy9adpTN80g1a9WqXYbxsHg5m+aQYTln+YMA6Kly/BlB8/YsqPH/HRqo+pFlLd4djxBo/ux/Jti1m8Yd4d+2DJT/NZvm0xg0f3S7KvXddWfL15Ict+XsBrGegDgEkTR3L01y3s+WUtFfzLpNj/yCO5WfHtfA4d/Jn9+zbw/ntvJuyrGVSVnTtWcfXvP3n++aYZij98zBv8vOt7Vm1aRplypVMtM+itPmw7sIZf/9yeZPvLPV9k3dZvWLVpGQu/mYlf4YIZaoNKH0241P8rVetVwa+YHx2COvPhG5PpP6ZvquX6jenLhMGT6BDUGb9iflSpGwDAH8dO8U63ERzYcdDh2C2aNGTaxNFp7t+8bRenz4axcvFshg/uy6gJnwBwMe4SU+csZNHMySyaOZmpcxZyMe6Sw/EBgupXp+gThWlWvQ0jB45j2LhBqZYbNm4QI14fS7PqbSj6RGEC61UDICCwInVCatK6fkeer92B+VMXORTfxcWFnqN78m6nd+lVvye1m9eiSPEiScoEtw3hysXLvFKrG8tnfUvnN7sAEBcbx8iXRvBqcG8m9Z/I65Nfd/j8XVxceHlUd97rNIL+DXoT1LwWhZPFr9+2IVcuXqZP7e58P3sFHYZ0StgX+WcEg5r0Y1CTfsx4a6rD8QHERWg5sguzO4/jw4YD8W9eA++n/JKUuRAWw+KB09i3PDTF8TeuXmdykzeZ3ORN5nabkKE2PAjjoMfongzv9C696/eiVvPaqYyDYC5fvEL3Wq+wfNZyOr/ZGYDTx/6k/7P9eK1xX97t+A69x/TGJZvjv4ri++C56m0ZPfADho5LPXkdOm4go14fx3PV2ybpg8qBFakTEkTb+p1oVbsD86cudLgNjRvVo/hTxSj1dBA9e77Bp5+MSbXcxEnTKFO2NpUDQqhRPYBGIXUBOH3mL7q+3J9FX33rcGyAug2CKPbEY9QOeJY3B4xk9IRhqZZbt/pnnmv43xTbDx88yrP1X6BRrVasXLGWN4f3T+XoTHT7duY8HlCacCmHici3IvKLiBwWkVesbV1F5LiI7BSRmSLyibXdS0T+JyK7rEfgvcQODK7OmmXrADiy5wh5XPPi7u2epIy7tzt58j7KkT1HAFizbB1BITUAOH3iNGd+P5uh2JX9y+Lmmi/N/T9t2U7zRvUREcqXKc2lS5eJjokldMcvVA+ogJtrPtxc81E9oAKhO37JUBvqhtTkuyWrADi45zD5XPPi6e2RpIyntwd58ubh4J7DAHy3ZBX1GtUCoHWnlnz+8RfcuH4DgNiY8w7FL+FfgvBTYUSejuDmjZts+m4T1YKrJSlTLbgq65etB2DLyi2UDywPwO+Hfyc2MhaAP4//Sc7cucie07FVDU/5FyfiVDhRZyK5eeMmod9tJqBh1SRlAhpWZeP/NgCwbWUoZa3490sR/6eI+TOC2DNR3Lpxi/3fbeOZ4MpJypw/G0PE0dMYY+5r7HjOHgfF/UsQfiqcyNORCeOgarJxUDW4WsI4CLUbB9euXuP2LdsvxZy5cma4j2qHBPF9kj7Id9c++H7JKuo0qglA604tmPPxgoQ+OB9zweE2NGsWwhdfLgNgx849uOV3w9fXO0mZf/65ysaftwJw48YN9uw9iJ+fbSbpzz/PcvDgEW5nMElo2Lgu/1v8HQB7dx/A1S0f3j6eKcrt3X2AqMiYFNu3bdnF1X+uJpQpWMgnQ+1Q6aMJl8qIl4wxlYDKQF8R8QPeBqoBgUApu7JTgEnGmADgP8Csewns6etJVFhUwvOY8Bg8fT1TlIkOT3xxiQ6PTlEmM0RGn8PXOzGOj7cnkdExREbH4Ovtlbjdy7Y9I7wLehEZFpkYMzwa74JeKcuER9mViUoo89gTRahYrTwLVs5k9jef8ox/6rcg0uLh60F0WGLbY8Jj8PDxSKVMNAC3b93m70t/41rANUmZwCaBnDx0kpvXbzoU393Xgxi7a3suPAZ3X4+UZaw22uJfIV8BW6LsXcSH8SsnM2Lx+5QOeNqh2PHcfApwMexcwvOL4edw9SmQ7uOz58pB3xXv0fubkSkStfR6EMZBjHWNwXYdUhsHMXbj4IrdOCjhX4JP133Kx2s+4bOhnyUkYI7wLuhFRFjq52dfJipJH0Tb9UFRKlQrz/yVM5j1zSc87V8KR/kV8uXsmbCE53+dDcevkG+a5d3cXHm2aUM2/LTF4Vip8S3oTdhfEQnPI8Ii8SnofYcj0ta2Q0s2rr8/7Uo3cztzHg8oXTSvMqKviLS0fi4CvAj8bIyJBRCRpUD8gooGwNMiEn+sq4jkNcZctq/Qmil7BaBE/lIUylM4k0/h4ZQ9e3bc8rvSoUk3ylQozfgZo2hSJeX6m8xUtERROr/Zhbc7pH77I7Ocj4qlR/WuXL5wiSfKPMngmUPp3/BV/rn8T5a2Y0xgH+Iiz+NexJtXFg0j/OhpYk9H3f3A+8jZ4+D4vuP0btCbwk8Vpv/EAfyycTc3rt3IsvgA2bJnwy2/Kx2bvMIzFUrzwYxRPFsl5ZrE+xYvWza+/OJTPvn0c/7443SmxcmIlq2bUtb/Gdo265K1gR/g23+ZQRMu5RARqYMtiapujPlbRDYCR4G0/kR2AaoZY67eqV5jzAxgBkDdwg2T3GNo0ak5Tf/bBICj+4/hXcgbsN0i8CzoSUxE0tmimIgYvAomzjR5FfRKUSYz+Hh5EBGVGCcyKgYfL098vDzZtfdA4vboGAIqpH/BeNsuz/N8e9vC7MP7juJjN+3vU9CLqPDoJOWjwqOT/JXrU9A7oUxkWBTrV/4MwKG9R7h921DAIz/nz6Xvdsq5iHN4FUrsW8+CnpyLPJdKGS/ORZzDJZsLj+Z7lLjzcYBt1uOtGcOY2P9DIv6MwFGxEefwtLu2HgU9iY04l7JMIdt2W/w8XDpvWzN3+brt398PnSTyzwgKFfPj5METOOJi5HncCiXO5rgV9CAuMv235OLLxp6J4vftv+L3zOPpSrgetHHgWShxNskjjXHgaTcO8tiNg3hnT5zlnyv/8FjJxzhx4O7XoU2SPjiCb6HUzy9eVHg03kn6wCvVPjjsQB/07NGJrl3bA7B79z4KFymUsM+vcEH+Ckt9XE+b+gG/nfiDjz6+p0l+OnZtS7sXbW8WObD3MIX8EmfUfAv5JJnVTI/A2lV5dUA32jR7ievXszbpfdjoLUXlKDfgvJVslcJ2GzEPUFtECohIdmy3DuOtAfrEPxERf0cDfjtvBd1CetAtpAehq0IJbtUAgNIVS3Pl0hVio2KTlI+NiuXK5b8pXdGWAwa3akDomm2OhnVYnaBqrFi1HmMM+w8dIW/ePHh5uhNYtRJbd+7hYtwlLsZdYuvOPQRWrZTuehfP+Zq2DTrTtkFnflq1iWZtGgFQtuIzXL50hZiopL/oYqLOceXyFcpWfAaAZm0a8dPqzQD8tGoTAYEVAdttpRw5sqf7lyzA8f3HKVTMD58iPmTPkZ1azWqxY+2OJGV2rN1B/Vb1AQhqEsSBrbZkM49rHobPHc7csXM5svtIumPaO7H/NwoWK4S3FT+wWU12JYu/e91O6vynHgDVmwRyyIrv6u6Ki4vtJc+7iA++xQoRedrxpO/s/pN4Pu5LgcJeZMuRjfLNqvPr2vStyXvENQ/ZrHVrjxbIx+OVShD521/pOvZBGge/7T9OoWKFkoyDnXcYB4F248CniE/CInkvPy8KP1WYqDPpSxKWzPmadg06087qg2eT9MHlu/bBs20a8fNq222zjas2J/RBUQf6YOq0eVQOCKZyQDArVqzmxfa2mcGqVSoSdzGOiIiU5zJyxGDc3PIx4PV303WedzJ/9mKa1GlDkzptWLNyA/9p2wyACpXLcSnuUqprtdLyTNlSjPnwHbq278u5mNi7H3C/PWSL5iWzFnWqfycRyQV8CzwOHAPyA8Ox3UIcBMRim/E6a4x5S0Q8gU+xzYBlBzYZY1L/XAVL8hmu5F4b3YeAOpW5dvUa4wZM4PiB4wDMXD2NbiG2qkuUK8GQiQPJmTsXOzfu4qNhtncMBjUKpO+o3ri5u3E57gonD59kcIc3k9S/Zt/0VOMOencsu/Ye4MKFODzc89Or64vcvGlbg9S2ZVOMMbw38TO2bN/NI7lzM2pof8qUtt1Z/fr71cycvxiAVzq1o2XT4DTPr3KZDnc6fd4c8zqBdatx9Z+rvNPvPX7dfxSAxevm0rZBZwCeLl+KUVOGkSt3LkI3bGPM0IkAZM+RnZGT3qJkmeLcuH6DiSM+YWdoymShSM601yRVrluZbu++gks2F9YuXsuSTxbTfkAHfjv4GzvX7iBHrhy8PnkgTzzzBJcvXGLcqx8QeTqCtn3a0rp3G8L+SFzz8naHYVw8dzFFjNySLc34FepWoss7L+OSzYUNS9bx9SdLaTvgv5w8cILd63aSI1cO+k4awONW/EmvjifqTCRVG1en3YD23LxxE2MMiycu5Jf1u9KM84TkSXNfqTr+NHunIy7ZXNi1ZCMbPv2W4P6tOHvwD35d9wuFyz1Bx+kDeNQtDzeu3eBS9EUmBg/isYrFef79lzHGICJs+fxHdi3ZmGqM1Vf/TDM+ZP44KJoz6ZtRkqtUtzLd3u2GSzYX1i1ey5JPltB+QHtrHNiuw4DJr1vj4DIfvDqOyNOR1H2+Lq16teLmjVuY27f5aspXbF+zPdUYZ6/feeZwyJgB1LD6YHi/9xP64Kt1c2ln1wcjprxl9cF2xtn1wfBJQxP6YNKIT9gVuidJ/QdjT90xPsBHU94jJLgOf//zDy+/PIBf9tgSy9271lA5IBg/v4L8+cdujhz9jWvXrgPw2Wdz+HzOIipXKs+ypbMpUMCNq1evEREZRXn/eknq98vnkSKmvVEfDKV2vUD++ecqA/u8zcF9vwKwcuMSmtRpA8Cb7/bnuVZN8E6WIe8AACAASURBVPH1IjIimq+++JrJH0zly69nULJ0caIibbN+YWcjeLlDynd+/3nugKTYeB/888PkTElAHmnaL1Pae6804VL3Rfy6LGuG6xvgc2PMNxmp624JV2ZLK+HKKndLuLLCnRKurHCnhCur3Cnhygp3S7gy290Srqxwt4Qrs6Un4cpsd0u4skKmJVzfT8ychOvZAQ9kwqVruNT9MlxEGgC5sd1GzNgHyyillHo4PMC3/zKDJlzqvjDGZPwjs5VSSql/OU24lFJKKZX1HuDPzMoM+i5FpZRSSqlMpgmXUkoppbKeEz8WQkQaicgxETkhIkNS2V9URH4Skb0ickBEmtzr6WrCpZRSSqmHhohkw/ZxRY2Bp4EXRCT5d30NA5YYYyoA7YDP7jWuruFSSimlVNZz3hquKsAJY8zvACLyFfAc8KtdGQPEfwmsGxDGPdKESymllFJZL5M+FsL+u3ktM6yvj4vnB5yxe34WqJqsmuHAGhHpg+3bVBrca7s04VJKKaXUv4b9d/PegxeAucaYD0WkOvCFiJQxJuPTcppwKaWUUirrOe+DT/8Citg9L2xts9cVaARgjNkmIrkBT8Cxbwe3o4vmlVJKKfUw2QUUF5FiIpIT26L4FcnKnAbqA4hIaWzfohJ9L0F1hksppZRSWc9J3+VsjLkpIq8Cq4Fs2L7797CIjAR2G2NWAK8DM0WkP7YF9J3NPX75tCZcSimllMp6TvwuRWPMSmBlsm3v2P38KxB4P2PqLUWllFJKqUymM1zqgeOCODV+5TIdnBp/96EFTo0PEOzf3anxL+OcWw32fr8V69T4u/fOdmr8WpV7OTU+wM79nzs1fqNKfZwaH6BMdndnNyHzOHGGyxl0hksppZRSKpPpDJdSSimlsp7zPmneKTThUkoppVTW01uKSimllFLqftIZLqWUUkplPSd9Dpez6AyXUkoppVQm0xkupZRSSmU9XcOllFJKKaXuJ53hUkoppVTWe8hmuDThUkoppVTWe8g+h0tvKSqllFJKZTKd4VJKKaVUljO39WMhlFJKKaXUfaQzXEoppZTKerpoXimllFIqk+mieZUeIjJcRAbex/oeE5E9IrJPRA6LSA+7fZVE5KCInBCRj0RE7tKuv6x69olIE2t7ThGZY9WzX0TqONC2ziLyyT2d4H3Ue2Qv5m+Zw8y10yhe5qlUyxQvW5yZ66Yzf8sceo/slbA9X/58fLBwLPM2z+GDhWPJ65bX4fhvjO7Pd9uWsHTDfEqVLZFqmdLlSrLspy/4btsS3hjdP8m+F7q24tvNi/j65wX0e7tXqsenZdj7E6nVtB0tOvRIdb8xhvcnTaVxm5do2bEnvx47kbBv+cq1NGnblSZtu7J85VqH4ibXZ2QvFmyZy6y109O8BiXKFmf2uhks2DKXPnbXoHbTWsxZP5P1p1dTolzq/Xf3+L35css8Zq+dccf4n6+byZdb5tFnZO9k8Wex4fQaSmYwPsCgUa+xfOtXLF4/947jYPGGeSzf+hWDRr2WZF/bl/7D/zZ/ydKNX/DasJ4Oxd6yYw/PvtiLxv/twawv/5dif1hEFF0HvE3Ll16j82tvEREVk7Dvw2lzea5zH5p1fJX3P5qJuYevV+k/sg9Ltyzgi7WzKFGmeKplSpYtwYJ1s1m6ZQH9R/ZJ2P7KoC58sXYW89bMZPLCD/D08XAo9pYdv/Bs+540fuEVZi1YlmJ/WEQUXfsNo2XnPnTuOzRJH0ycOpcWnV6lRadX+XH9ZofiJufM16NStcszdP1Ehm2cTIOezVPsf7JKKQZ+P4aJJ76kfOOqCdsL+Hky8PsxDFo5liFrxhPYvoFDcVXGaMKVDmKT2X0VDlQ3xvgDVYEhIlLI2jcV6AYUtx6N7lLXJGOMv/VYaW3rBmCMKQs0BD7MgnO676rUC6BwMT86BnVh4huTeW1M31TL9RvTh4mDJ9ExqAuFi/lRpW4AAC/0bsue0L10qtmFPaF7eaF3W4fiB9WvTtEnCtOsehtGDhzHsHGDUi03bNwgRrw+lmbV21D0icIE1qsGQEBgReqE1KR1/Y48X7sD86cucih+iyYNmTZxdJr7N2/bxemzYaxcPJvhg/syaoItT74Yd4mpcxayaOZkFs2czNQ5C7kYd8mh2PGq1quCXzE/OgR15sM3JtM/zWvQlwmDJ9EhqDN+dtfgj2OneKfbCA7sOJjh+IWL+dE+qBMfvjGJ/mNeS7Vc/zGvMWHwRNoHdUoyBmzxh2c4PkBgvWoUfaIIz9Vox+hB43lzbOp/e7059nVGD/yA52q0o+gTRahhjYPKNSpQJ6Qm7ep3pnWdFx0aB7du3WL0lOlMHfcOK+Z9zMoNmzl56kySMhOmzqV5cF2++XwKPTu1ZfLMLwDYe+goew8d5evZk/l2zhQOHz3Brn2HMtQH1etVpUgxP1oHdWDsGx8yeEz/VMsNHtOPMYMn0DqoA0WK+VGtbhUAFkxdzIsNX6ZTcDdC123npf4dHeuDSdOZOv5dVsz/lJXrN3Hy1OmkffDZ5zQPqcs3cz+29cGM+QD8vG0Xv/52kmWzp7Bw2gTmLv6Gy1f+zlAfOPP1SFyE1iNfYnrnsYxp+DoVmwfi85RfkjLnw86xcOBUflkemmR7XNR5Jj3/NuObDGFii2HU7/kcrt4FHDz7++C2yZzHA+r/3S/c9BKRASJyyHr0E5GxItLbbn/CDJWIDBKRXSJyQERGWNseF5FjIjIfOAQUEZG3ROS4iGwBStrVtVFEKls/e4rIKevnbCIy3q7u7mm11xhz3RhzzXqaC+vaiEhBwNUYs93Y/hSdD7TIQJc8DWywYkUBF4DKaRUWkS7Wue4EAu22NxORHSKyV0TWiYiPiLiIyG8i4mWVcbFm47xEpLV1DfaLyKYMtDuJwOAarFlmm505sucoeV3z4O7tnqSMu7c7j+bNw5E9RwFYs2wtgSE1AKgRXJ01S23Hr1mauD296obU5LslqwA4uOcw+Vzz4umd9C9zT28P8uTNw8E9hwH4bskq6jWqBUDrTi35/OMvuHH9BgCxMecdil/ZvyxurvnS3P/Tlu00b1QfEaF8mdJcunSZ6JhYQnf8QvWACri55sPNNR/VAyoQuuMXh2LHCwyuzppl6wA4sucIeVzzpnoN8uR9lCN7jgCwZtk6gqy+Pn3iNGd+P5uh2Lb4NVhtjYFf9xwh7x3i/2rFX71sLUEhgfclPkCdRjX5fmk6xkG+xHHw/dJV1G1UE4BWnVoy55MFCePg/LkL6Y598OhvFPUrSJFCvuTIkYPG9YLYELojSZmTf56hSsWyAFSpUJafQncCIALXr1/nxs2bXL9xkxs3b+Lhnj8DPQC1QgL5cdkaAA7vOUJetzx4JLsOHt7u5MmXh8PWdfhx2RpqNwoC4O/LiUnOI4/mdmim7eCRZH1QvyYbtiTrg1NnqFKxHABVKpbjJ2v/yVNnqFz+GbJnz8ajj+SmxBOPs2XHHgfP3saZr0eP+T9F9J8RnDsTxa0bt9jz3VbKBid9SY89G03Y0dMp+vbWjVvcun4TgOw5c+CS9k0TdR/9KxMuEakEdME2U1QN2+zOYqCNXbE2wGIRCcY2a1QF8AcqiUgtq0xx4DNjzDOAJ9DOKtMECEhHU7oCF40xAVb5biJS7A7tLiIiB4AzwDhjTBjgB9j/djhrbbuTV60E73MRif+zZT/QXESyW22oBBRJox0FgRHYEq0gbMlavC1ANWNMBeArYLAx5jawAGhvlWkA7DfGRAPvACHGmPJAyjlvB3n6ehAdFp3wPDo8Bk9fj5RlwhPLxNiVKeBZgNioWABio2Ip4OnYX3XeBb2IDItMeB4ZHo13Qa+UZcKj7MpEJZR57IkiVKxWngUrZzL7m095xr+0Q/HvJjL6HL7engnPfbw9iYyOITI6Bl/vxHb6eNm2Z4SnrydRYYnnZ+tfzxRlosMT648Oj05RJqO8fD2TjYFovJLV7ZVK/ORl7oW3ryeRdn0QFR6FV8FkbSjoSZRdO6PCo/C22vDYE0WoWLUc836YwcyvP+bp8qXSHTsqOhZfL7tr7OVBVHRskjIln3ycdZu2A7Bu83au/P0PFy7G4f9MKQL8y1L3+S7U/U8XAqtU4MnHUn0ZuCuvZH0QHR6T6nWICrfvg6TXofsbXfl212KCWzZg5vg56Y4dFZNsnHt5EhV9LkmZkk8VY92mbQCs27QtoQ9KPlmMLTv28M/Va5y/EMeuvQeJiIomI5z5euTm486FsMRzvhAei5uP+x2OSCp/QQ/e+HEcI7Z9yrppK4iLcuyPv/vi9u3MeTyg/pUJF7Yk4RtjzBVjzGXga6Am4C0ihUSkPHDeGHMGCLYee4E9QClsiRbAn8aY7dbPNa06/zbGxAEr0tGOYKCjiOwDdgAednWnYIw5Y4wpBzwFdBIRH8dOG7DdfnwSW2IYDnxobf8cW7K2G5gMbAVupVFHVWCjMSbaGHMdW7IarzCwWkQOAoOAZ+zqj78n8BIQ/+oZCswVkW5AtrQaLSKviMhuEdn915V7m31wxL2sX8mI7Nmz45bflQ5NujFp5CeMnzEqS+OrB0O27Nlwze9Kp6avMHnkZ4ybMfK+1j+wZxd27z9Mq5f7s3v/YXw8PXBxceH02XB+P32W9Utns2HpbHbuOcgvBw7f19iOmD5uNi0C2rLmm3W06tLyvtY9sFcXdu87RKuur7F732F8vGx9EFilAjWrVaZDr8EMGjme8s+UIpvLg/GrMCtfjy6En2Nc4zcYVbsfVf5Ti3yeblkWO8FDlnA9bO9SXAq0AnxJTCIEGGOMmW5fUEQeB66ks96bJCavue2rAfoYY1Y70khjTJiIHMKW5IViS3LiFQb+usOxCdMvIjIT+N7afhPob7dvK3DckXZZPgYmGmNWWAvvh1v1nxGRSBGph222sL21vYeIVAWaAr+ISCVjzLnklRpjZgAzAOoXDk7yqvNcp2Y0+W8TAI7tP4ZXocSZGq+CnsREJK0uJuIcXnazTp52Zc7HnMfd253YqFjcvd25kI5bOW27PM/z7W2Tc4f3HcWnUGIe7FPQK8lf8GD7K96noLddGe+EMpFhUaxf+TMAh/Ye4fZtQwGP/A7dUroTHy+PJIuDI6Ni8PHyxMfLk117DyRuj44hoEK5dNfbolNzmlrX4Oj+Y3gX8gZsv6ht/Zt0tiwmIibJjI9XQa8UZRzRolNznk2IfzzZGPAiOlnd0anET17GUW06P0/L9s0AOLz/CD6FEq+xd0HvJDNqYJvt8LZrp3dBb6KsNkSFR7PBGgeH99nGQX6P/Okaj95e7kTYzU5GRp/D2yvpzIa3pztTRg0B4O+//2Hdz9twzZeXZT+spfzTJXj00UcACKpakf2Hj1Gp3DOkx386taB5+6YAHNl3NEkfeBX0TPU62M8Ae6dxHVZ/vY4PvxjLrA/npqsd3p7Jxnl0DN5eHinKTHlvKGD1waatuOazLUrv3rEN3TvabngMHjmBx4rc7aZBIme/HsW7GBlL/kKJ55y/oDsXI2PvcETq4qLOE378DE8ElGL/jzvufoDKsAcjrb//NgMtRORREckDtLS2LcZ2W7AVtuQLYDXwkojkBRARPxHxTqXOTVadj4hIPqCZ3b5T2G7RYdUdbzXQU0RyWHWXsNqTgogUFpFHrJ8LYJulO2aMCQfiRKSa9e7EjsDytE7cuh0YryW29WfY9QUi0hC4aYz5NY1qdgC1RcTDantru31uJCZ8nZIdNwvbrcWlxphbVqwnjTE7jDHvANGkcRvzTpbP+47uIT3pHtKT0FVbCW7VEIDSFUtx5dKVhCn5eLFRsfx9+QqlK9pu0wS3akjomq0AbF27neDWtuODWzdk65ptd42/eM7XtG3QmbYNOvPTqk00a2N7z0LZis9w+dIVYqKSvcBGnePK5SuUrWj7JdasTSN+Wm17J9RPqzYREFgRsN1WypEj+31LtgDqBFVjxar1GGPYf+gIefPmwcvTncCqldi6cw8X4y5xMe4SW3fuIbBqpbtXaPl23gq6hfSgW0gPQleFEtzK9q6m0hVLp3kNrlz+m9IVbbdMg1s1IDQdfX2n+C+H9ODlkB5sWRVKiDUGnr5L/Ket+CF2YyCjlsz9mhcaduGFhl3Y+ONmnm1tPw4upz4OLiWOg2dbN2LjqsRxUNkaB0WtcZDeX7ZlShbn9NlwzoZHcuPGDX7csIW6NaokKXP+Qhy3rb/0Zy78Hy2b1AegoLcXu/cd5ubNW9y4eZPd+w/xxGOFU8RIy//mfUun4G50Cu7GptWhNG4VDMAzFUtzJe4K55Jdh3NRsVy5dIVnrOvQuFUwm1bbFnAXLpaY5NQMCeTPk0kXvd+xD0oV5/TZMM6GRdj6YP1m6gZWTVImSR98uYyWTWxj9tatW1y4GAfAsZN/cPzkKWoEVEh3bGe/HsU7vf8kXo/74l7Yi2w5slGxWQ0OrU3fukw3X3dy5MoBwCOueXiicimifg9Ld+z7xpjMeTyg/pUzXMaYPSIyF9hpbZpljNkLYCVLf1mJDMaYNSJSGthmfdrCZaADyW63WXUuxrYWKgrYZbd7ArBERF4BfrDbPgt4HNhjJUvRpL3gvTS2dw4abDNjE4wx8W+j6gXMBR4BfrQeaflARPwBgy0RjF+o743tVuBtbAnTi2lVYIwJF5HhwDZsi+v32e0eDiwVkfPYFuHbr0lbge1Wov1ijPEiUtw6p/XY+i/DdmzYSdV6Vfhiy1yuXr3G+AETEvZNXz2V7iG2t9dPGfoxgycOIlfunOzcuIudG2yX66tPvuLtacNo3K4RkWcjGdXzPYfib163laD61fl++1Ku/nOVd/olHr943VzaNugMwHtDJjBqyjBy5c5F6IZtbFlveyH9ZtH3jJz0Fv/baFsw/XbftN9xmJpB745l194DXLgQR/0WHejV9UVu3rQtfm3bsim1qgewedsuGrd5iUdy52bUUNukpptrPrp3foF2L9ve0dejy3/vuPj+TrZv2EnVelVZsGUe165eY5zdNZi5ehrdQmwfWTF56McMmTiQnLlzsXPjLnZssP13DGoUSN9RvXFzd2PMvNGcPHySwR3edCD+DqrWq8KXW+Zb8ccn7Ju1ehovJ8T/iCETB1nxdyaJ/9qoV63473Hi8EkGdxjiUB9sWb+NoPrVWb5tMVf/ucrw/u8n7Fu0dg4vNOwCwJg3P2TE5LfIlTsXWzdsJ3SDbYXC8kU/MHzSmyz5aT43btzg3dfSPw6zZ8/G0Ne60X3QCG7dvkXLxg14qlhRPvl8Ic+UfIq6gVXYte8Qk2d+gYhQqdzTDOtnexkIrl2dnXsP0PKl1xCBoCoVqZMsWUuvreu3U6NeVZaGLuDaP9cYPWBcwr55a2bSKbgbAOOHTmbYpCHkyp2T7T/tZNsG2yxKrzdfoeiTRTC3bxPxVyQfDJnkWB/06073gcO5dfs2LZtYfTD7S1sfBFVl176DTJ4+39YH5Z9hWH/buLh58xYdX7WNt7x5HmHssAFkz57maoc7cubr0e1bt/nfO3PoOX8oLtlc2L7kJyJ+O0vj/q05c/B3Dq37haLlnqDr9Nd5xC0PZepXpHH/VowNHoTvU360eKsD8b9sNsz8nvBjZ+4WUt0jyeo1LOrfy3qn5iRjTM17qSf5LcWsFnPzsjPDs/vQAqfGBwj2T/MNtVnC4PzXpbhbV50af8eemU6NX6uyY58Rlxk27Znm1PiNKvW5e6FMViZ7+hfCZ5Ypp77KlLcx/j2xW6b8R390wMwH8m2X/8oZLpX1RGQI0JPEdyoqpZRSyqIJVxYTkbLAF8k2XzPGVE2t/B3q+RS7z8eyTDHGpP+91bZ6dmD73C97L9rdzkwXY8xYYKwjxyillHqIPcAfUpoZNOHKYlYi438f6ul991LpqsehRE8ppZS6L/S7FJVSSiml1P2kM1xKKaWUynoP2S1FneFSSimllMpkOsOllFJKqSxnHuCv4ckMmnAppZRSKuvpLUWllFJKKXU/6QyXUkoppbKefiyEUkoppZS6n3SGSymllFJZ7yFbw6UJl1JKKaWy3kP2LkW9paiUUkoplcl0hksppZRSWU9vKSrlXCLi1PhFchZwavxg/+5OjQ+wZt90p8avWe4lp8YHeDKnh1PjBwf0dWr8Kjl8nBofILjSq06Nf+nWVafGBzjAOWc3Qd0nmnAppZRSKuvpx0IopZRSSqn7SWe4lFJKKZX1dA2XUkoppVTmeti+vFpvKSqllFJKZTKd4VJKKaVU1nvIbinqDJdSSimlVCbTGS6llFJKZb2HbIZLEy6llFJKZT39HC6llFJKKXU/6QyXUkoppbLeQ3ZLUWe4lFJKKaUymc5wKaWUUirLmYdshksTLqWUUkplvYcs4dJbikoppZRSmUwTrvtIRIaLyMA77J8rIq1S2e4vIk3uUncdEamRwXb1EJGOGTn2QRNQpzJzNs5i3uY5tOvVJsX+HDlzMOyzoczbPIePV0zBp7BPwr4Xerdl3uY5zNk4i8q1K2UofsXalZj203RmbJpJq16tU+zPnjM7gz99gxmbZvLh8ol4F/YGwL+mP5N/mMInaz5l8g9TKFejXIbiA/QZ2YsFW+Yya+10ipd5KtUyJcoWZ/a6GSzYMpc+I3slbK/dtBZz1s9k/enVlChXwuHYw96fSK2m7WjRoUeq+40xvD9pKo3bvETLjj359diJhH3LV66lSduuNGnbleUr1zoc296AUX1YGvolC9bNpmTZ4qmWKVm2BAvWf87S0C8ZMKpPiv3/7d6G7WEbcXN3czi+f+0KTNnwGR//PI0WPf+TYn/2nNnp/8kgPv55Gu9/Ox4vaxx4Ffbmy2NLGL9yEuNXTqLbez0djh3PmeMAoFTt8gxdP5FhGyfToGfzFPufrFKKgd+PYeKJLynfuGrC9gJ+ngz8fgyDVo5lyJrxBLZvkKH44Pw+ABg46jW+2bqIRevnUrJs6vWUKleCrzbM5Zutixg46rWE7a+83oWVe77my7Wf8+XazwmsV83h+A9CH2TY7duZ83hAacL1YPAH7phwAXWADCVcxphpxpj5GTn2QeLi4kKf0b0Z2nEYXet1o+5zdSlavGiSMo3bhXDpwmU61ezC/2Z9TbehXQEoWrwodZrX4eX6r/Dmi2/R971XcXFxbPi7uLjQc3RP3u30Lr3q96R281oUKV4kSZngtiFcuXiZV2p1Y/msb+n8ZhcA4mLjGPnSCF4N7s2k/hN5ffLrGeqDqvWq4FfMjw5Bnfnwjcn0H9M31XL9xvRlwuBJdAjqjF8xP6rUDQDgj2OneKfbCA7sOJih+C2aNGTaxNFp7t+8bRenz4axcvFshg/uy6gJnwBwMe4SU+csZNHMySyaOZmpcxZyMe5ShtpQvV5VihQrTOvA9owZ/CGDx/RPtdzgsf0ZM2gCrQPbU6RYYarXrZKwz7uQF1VqVyb8bITD8V1cXOg6qjvvdRpB/wavEti8JoWTjYN6bRty+eJl+tTuwfezV9BhSKeEfRF/RjCoSX8GNenPzLemOhwfnD8OxEVoPfIlpncey5iGr1OxeSA+T/klKXM+7BwLB07ll+WhSbbHRZ1n0vNvM77JECa2GEb9ns/h6l3A4TY4uw8AAutVo8gThWlZ4wXeG/QBb45N/f/1m2NfZ/TAD2hZ4wWKPFGYGvUSE9CFM5bQvuFLtG/4EqEbtjsU/0HoA5V+mnDdIxF5S0SOi8gWoKS17UkRWSUiv4jIZhEpZXdIAxHZbR3zrIjkBEYCbUVkn4i0TSXG40APoL9VpqaIPC4iG0TkgIisF5GiyY+zOz5h5k1ENorIOBHZabWhprU9m4hMEJFDVp19rO31RWSviBwUkc9FJJe1/ZSIjLHas1tEKorIahE5KSI97GIPEpFdVp0j7qWvS/qXJOxUGOGnI7h54yYbV2wkMLh6kjI1gquzZplt9mTTD5upEOgPQGBwdTau2MiN6zeIOBNJ2KkwSvqXdCh+Cf8ShJ8KI9KKv+m7TVQLTvoXabXgqqxfth6ALSu3UD6wPAC/H/6d2MhYAP48/ic5c+cie07Hl1AGBldnzbJ1ABzZc4Q8rnlx93ZPUsbd2508eR/lyJ4jAKxZto6gEFuufvrEac78ftbhuPEq+5fFzTVfmvt/2rKd5o3qIyKUL1OaS5cuEx0TS+iOX6geUAE313y4ueajekAFQnf8kqE21AoJZOWy1QAc3vMred3y4pGsDzy83cmTLw+H9/wKwMplq6nVKChhf7/hr/LJ6OmQgSUkT/kXJ+JUBFFnIrl54yah322mcsMqScoENKzKz//bAMD2laGUCcz4jGZqnD0OHvN/iug/Izh3JopbN26x57utlA2unKRM7Nlowo6expiknXzrxi1uXb8JQPacOXARyVAbnN0HALUbBbFy6SoADu35lXyuefHw9khSxsPbgzz58nAofiwuXUWdRjXvKW68B6EP7sltkzmPB5QmXPdARCoB7UicoQqwds0A+hhjKgEDgc/sDnscqAI0BaZhuwbvAIuNMf7GmMXJ4xhjTlllJ1llNgMfA/OMMeWAL4GPHGh6dmNMFaAf8K617RWrbf7xdYpIbmAu0NYYUxbbmyzs74GcNsb4A5utcq2AasAIq3+CgeLW+foDlUSklgPtTMLT14OosOiE59HhMXj4eiYp4+HrSbRV5vat21y5dAXXAq54+HqmONbTN+kL4914+HoQHRaT8DwmPAYPH49UyiTG//vS37gWcE1SJrBJICcPneSm9UvHEZ6+nkSFRSVpg2eyPvD09SQ6PLGd0eHRKcpklsjoc/h6J8by8fYkMjqGyOgYfL29Erd72bZnhJevV5JrGRUWjZevV4oy0eGpl6kZEkh0RDQnfj2Zofjuvh6cs+vf2PBzeCQbS+6+7sRYY8U2Dq6Qr4AtUfUu4sMHKycxYvF7lAp4OkNtcPY4cPNx50LYuYTnF8JjcfNxv8MR6Mja3gAAIABJREFUSeUv6MEbP45jxLZPWTdtBXFR5x1ug7P7AGzjLMKuDZHh0XgXTFq/d0FPIu3Ga2R40vHa5qXnWbR+Lu9MHEI+t7wOxX8Q+kClnyZc96Ym8I0x5m9jTBywAsiN7dbfUhHZB0wHCtods8QYc9sY8xvwO1AqeaXpVB1YaP38BRB0h7LJfW39+wu2JAugATDdGHMTwBgTi23G7g9jzHGrzDzAPmFaYf17ENhhjLlkjIkGrolIfuD/2Lvv8Ciq7oHj35OEngRJI4HQpEiR3pNQBBOKiqAgCEqRYgHE0ASRiBQpImBFQaRYEfRV9KWFJhB6kd5RanooCZ3k/v7YJcmGBLKBJLw/zud59oHdOTPnzt2Z2bv33tkEWR87gR1Y9jXdCTci0sfaU7btTEIufuPKZiUrlKT78B58NvzT3C7KQylfgXx079+FGR/OzpX856LieL1hL4a2DmbumG8Y8MkgCjgXyJWy5Kbz4bFMbPU2Y5q8Rb3nG+PiYf88uv8PFs79jbYNOtH5yR7ERMUS/F6/3C5SznrIerj0ZyHuPwfgvLXnJz1pj4bcODquWf9N5N6OgVvbSUr1/1vPnQABxhtjvrrbhowxM7D0DPJkiRbp1klMRCxexVK+GXr6eBAbYdtLEhsRg2cxT2IiYnBwdKCQSyEunrtIbETMbevGRMRij9iIWDyLpXwz9PDxIDYyNp0YT2IjYnFwdKCgS0EunrsIWHq/Rsx4lynBHxFxIvNzh9p2a8NTnS1T/A7uOoRXMS9gX3IZYtLUQUxEDJ6pvmV7+njeFpNdinq6ExGVkisyKoainh4U9fRg687dKa9Hx1C3ZuaH2Z7v3pZnuzwNwIG/D9q8l17FPImOiLaJj46IxtPn9hjfUsXwKenDdytmAZa6mbtsBq+0fp246LhMlSUuIhb3VPXr5uNObJpjKS4iDo9iHsQlHweFiD9nmbOWcN3y7/G9x4g8EY5PmeIc33OUu3mQjoMLkXE8UiylV+8RHzcuRGau/lK7GHWO8MOneLRuRXYt2XzX+AehDjp0b0fbLs8AsH/XQbyLebHLuqyojydR4bbbjwqPoWiq47WoT8rxGheT0rP3n+/+YNq3E++a/0Gog/sl7XDz/3faw3Vv1gJtRaSAiLgAzwCXgX9EpAOAWFRPtU4HEXEQkbLAo8AhIB7IeGKMRdqYDViGMwG6YBnWuxehwKsi4mQtt5u1bKVF5NatLy8Df9mxzWXAKyLibN1mcRHxymoBD+06RPHSxfEuURSnPE40bdOUDaG2k0w3hG4iqH0gAI2fasTfYbuSX2/apil58ubBu0RRipcuzqG/D9mV//CuwxQrU5yi1vyNn2nM5lDbD4nNoZtp3r45AAGtA9i9wdLIKORaiFFzRjFnwhwObDtgV97f5i6id4vX6N3iNcKWhhHU3nJXV6ValbgUf4m4KNsPurioOC4lXKZSrUoABLV/krDlG+3KmVVNAxqwaOlKjDHs2nsAZ+dCeHq44V+/Nhu27ODCxXguXIxnw5Yd+NfP/J2iv8z5ja6Bvega2Iu/lq6ndfsWAFSpVZmEi5eITVMHsVFxXIq/RJValiG71u1bsHZZGMcO/kPrau1oV78T7ep3Ijo8mm4t+mS6sQVwdNcRfMr44FXCC6c8Tvg/04htoVtsYrat2EKT55sB0KC1P3utx4Grm2vyzRpeJYriU6YYUScz1/h+kI6Dk7uO4VnaGzdfTxzzOFLrGT/2hmZuTl5hbzfy5MsDQAHXQjxapyJRx89mat0HoQ4WzPlP8iT3NUvW0bpDSwAer1WZhPgEYqPSfAmLiuVS/CUev3UsdmjJX0vXA9jM93qidWOOHfznrvkfhDr4/0BEWorIIRE5KiLDMoh5QUT2i8g+EfkhvRh7aA/XPTDG7BCR+cAuIArYal3UBZguIu8CeYCfrDEAJ4EtgCvwmjHmqoisBoZZhyDHpzePC/gDWCgizwL9rY/ZIjIEiAZ63OPufA1UAHaLyA1gpjHmMxHpgWV41Mm6f19mdoPGmOUiUgnYKJaJsQnAS1jqym5JiUl8OvJzJnz3AQ6ODiydv5wTh0/QbVBXDu8+zMbQTSz5aSnDpg1l7rrZxJ+PZ1zfDwDLRPW//lzLrFUzSLyZyCfvfkaSnbcPJyUm8eXI6Yz+dgwOjg6Ezg/l5OGTdBn4Ekf2HGFL6GaWz1/OoGmDmbF2Jgnn45nYbxIAT3d7Gp/SxXhxwIu8OOBFAEa+9C4XYi/YVYZNq7ZQv1l9vls/l2tXrzFx4OTkZTOXfUnvFpb7Faa98ynDpgwmb/58bFmzlc2rLA2CgJb+vDmmL4XdCjN+7liO7TvG0JeGZzr/kPcmsHXnbs6fv0jzti/xRs+XuXnTMhetY7unaNywLus2bqXVC69QIH9+xrxjuYOwsKsLr3Z/kU69LLfEv9aj8x0n39/JhpWb8Gten4UbvufqlWuMDU7pFZgX+jVdA3sB8OHwaYycNox8+fOycfUWNq66ew9KZiQlJjErZAYj5o3CwdGB1T+v5PSRU3Qc2Jlju4+ybcUWVs0Ppf/UYD7960sSzscztZ/lfapUvwodB3Ym8cZNkoxhxjvTSbiQYHcZcvs4SEpM4peQ2bw+7x0cHB3Y9PNqIo6cplVwB07tOc7eFdspWe1Ren41iAKFC/F481q0Cm7PhKAheJcrTtsRL2GwdIGvmvkn4YdO/c/VAUDYyo34N2/Abxt/4uqVq7wfPD552feh39Al8BUAJgyfwqhp75Avfz42rNqUfDfigJGvU6FKOYyB8FPhjBs6Od08D3Id3JNcGv4TEUfgcyAQOA1sFZFFxpj9qWLKA8MBf2PMuXvpLEje5sPWpacefBkNKeaU/JK730MuJV3P1fwAy/++6yhwtmpU7ZVczQ9QIk/uziuKSbycq/mrOdl3U0l22H3TvmH/+y0+8Wqu5gdwccyf20Vg9enQrN1KehcXewdly7XedebyO5ZXRBoCo4wxLazPhwMYY8anipkEHDbGfH2/yqVDikoppZTKedk0aT71TVjWR580mYsDqbtVT1tfS60CUEFEwkRkk4i0vNfd1SHFB4x1CG9AmpfDjDF9M7HuCCDtz58vMMaMu1/lU0oppe6H7Prj1alvwroHTljuqm8K+AJrRaSqMeb8vWxQPUCMMbOBLN2zbm1YaeNKKaWUytgZIPWfh/C1vpbaaSw/d3QDy41wh7E0wLaSRTqkqJRSSqmcl3u/w7UVKC8iZax/7aUTKb8rectvWHq3EBEPLEOMx+9ld7XBpZRSSqmHhvUHvvth+emiA1h+kHyfiIwWkVt/iX0ZECsi+4HVwBBjzD3dxaFDikoppZTKefb9Ms99ZYxZDCxO81pIqv8bYKD1cV9og0sppZRSOS67Js0/qHRIUSmllFIqm2kPl1JKKaVynvZwKaWUUkqp+0l7uJRSSimV83Jx0nxu0B4upZRSSqlspj1cSimllMpxD9tditrgUkoppVTOe8iGFLXBpR44jrk80p1fHHM1fwK5/62vUbVXcjX/ut3f5Gp+gAF1huVq/kiTkKv5nR+AGSeJJnc/kSvl9czV/ADHb2b5byWrB4w2uJRSSimV4x62IcXc/wqjlFJKKfX/nPZwKaWUUirn6RwupZRSSqnslctT9HKcDikqpZRSSmUz7eFSSimlVM7THi6llFJKKXU/aQ+XUkoppXLcwzaHSxtcSimllMp5D1mDS4cUlVJKKaWymfZwKaWUUirHPWxDitrDpZRSSimVzbSHSymllFI57mHr4dIGl1JKKaVy3MPW4NIhRaWUUkqpbKY9XOp/Rp2mtXlt1Gs4Ojqw5Mel/PzFApvlefLmYci0QZSvWp6L5y7ywRvjiTwdhcsjLoz8agQVqlcgdEEon4+cnuUy1GhSix7v9cLB0ZGVPy3nt+m/2Cx3yutE/ynBPFq1HAnnLjKl34dEn47C09eLaSs/5+yxMwAc2XmIGSOyVo7+o/vSoFk9rl65xoTgSRzZe/S2mApVyzNs6lDy5c/LplVb+DTkcwCaPNWY7gO7Uqp8SV5/uh+Hdh/OUhkGjulPw2YNuHblKmOCJ3Boz5HbYh6rWoGR04aRL38+Nq7axJSRn9os7/zqC7z53hu0ePxZLsRdyHTudz+YwtqwLbgVeYTfvvvytuXGGMZP+5J1G7eSP38+xo0YROXHygHw++JQvpr7EwCvduvEs60D7dntZJWbVKdDSA/E0YEN81eyfPrvNsvL1atE+5BuFK9Yim/6T2Pnks0A+FYuRaexvcnvXACTmMTSz39l+58bs1SGN0f3pUGz+ly7co3xwZM4vPf296BC1fK8M3UoefPnY9OqzXxiPQ5ef7cPfoENuXn9JmdOnGXCwEkkXLxkV/7yTarxVEhXHBwd2DZ/NWun/2GzvHS9ijwV8jJFK5Zkfv9P2bdkS/KywsXcaTehN4WLuYMxzO0xifOnY/7n6qBqk5q8/N4rODg6sOanFfw5/T82y53yOvHqlAGUqfooCefi+azfR8ScjsbRyZGeE9+g9OOP4uDkSNgva/jji1/t3n+At0b3o2Gz+ly9cpVxGdTBY1XLM2Lq29ZzcTPTQj4DoPeQHgQE+WGM4VzMecYFTyQmMjZL5cgSIzmX6wGgPVwPABF5RETeSPW8qYj8mUHsGhGpk4UcG+6ljLnNwcGBvmP78m7XkfRu9ipPPNuUkuVL2sS06BREwvkEejTqya9f/0bPd14B4Pq168yd/C0zx359z2XoNeZVxnV7n+An+xLQpjG+5UvYxDTvGMilCwn0b/Iqf85axEvDuiUvizwRwZDWbzGk9VtZbmzVb1YP3zLF6RLQjY/enkrw+AHpxgWPH8DkoVPoEtAN3zLFqfdEXQD+OfQvIb1HsXvznizlB2jYrD4lyvjSwb8L44d+xNDxwenGDZ0QzPghk+ng34USZXxp+ES95GVexTyp16QO4acj7M7ftnUgX04Zm+HydRu3cvL0WRbPn8WooW8yZrLlw+XCxXimz/6BH2dO48eZ05g++wcuXIy3O784CB1H9+Sz7h8wJjCYOm388S5X3CYm7mwM3w7+gm2/r7d5/fqV68wd+BljgwbxWbcPaB/SnQKuBe0uQ4Nm9fAt40vngK58+PYUBmZwHAwa/xaThk6hc0BXfMv4Ut/6Hmxbu53uzXrSI7A3p4+f5qV+ne3KLw7CM6N7MLf7JD4OHEK1Nn54pqmD82djWDj4S3b/fvulp/2U11k3408+fnII058dyaWYi3blhwehDhzoNqY3H3Yby9tPDqBhm0YUK+9rE9Ok45NcupDA4CZ9WTrrDzoO6wpAvaf8yJM3D++0CCbkqcE80TkID19Pu+ugYbP6+JYpTseAl5n09hQGj38r3bjB44OZOPQjOga8jG+Z4jSw1sH30+fTLbA33YP6ELZiIz2CX7a7DCrztMH1YHgEeOOuUffAGOOXndvPbo/VqMDZf88ScTKCmzdusmbRXzQMamAT0zCoIaELVwCw7r/rqOFfA4BrV66xb+s+rl+7fk9lKFejPBH/hhN1KpKbN24S9sc66gbWt4mpG1ifNb+sAmDj4jCq+le/p5xp+Qf5sWxhKAD7dxzA2dUZNy83mxg3LzcKORdk/44DACxbGEpAC38ATh49yanjp++pDI1b+LN44TIA9u3Yj3NhZ9zTlMHdy41CLoXYt2M/AIsXLqNxy4Dk5W+N6sdnY78CY3/+OjWqUtjVJcPlq9dvok3L5ogI1R+vRHx8AtExcYRt3k7DujUp7OpCYVcXGtatSdjm7XbnL12jHNEnIog9FUXijUS2/7GB6kF1bWLiTkdz5uBJkoztDkb9E070v5ZG5oWoc8THXsDZzdXuMgS08GfZwuWA9TjI4D0o6JL6OFhOo5aW42Dr2u0kJlom0OzbsR9PHw+78vvWKEfciUjOWetg9x8bqRRU2ybm/OkYIg+ewqSZqONZrjgOjo4cW78XgOuXr3Hjqv3nZm7XQdka5Yj8N5zoU5Ek3rjJpj/WUzuwnk1MrcC6rP9lNQBbFm+kin9VwNILm69gPhwcHcibPy83b9zkSvwVO2sAAlr4sdR6Pdi34wAuGZ6LBdlnrYOlC0OT6+BywuXkuAIF82OycD7eC5OUPY8HlTa47CQipUXkoIjMEZHDIvK9iDwpImEickRE6omIm4j8JiK7RWSTiFSzrjtKRL6x9lIdF5E3rZudAJQVkb9F5EPra84istCa63sRkTTleEVEpqV63ltEpt6h3AnWf5ta89+2bRGpKyIbRGSXiGwRERcRyS8is0Vkj4jsFJEnrLHdrfsYKiL/ikg/ERlojdkkIm7WuLIislREtovIOhGpmJV6d/f2IPpsdPLzmPAYPLzdbWI8vN2JPmsZlkhKTOJS/GVci9j/YZYRN293YsJThj1iw2NwS1MGN293YlKV4XL8JVyKWBoHXiWK8uHiabw//wMq1a2cpTJ4pqmH6PBoPL09bo9JVc70Yu6Fp7cnUanKEHU2Gk9vz9tiosPTj2nUwp/oiGiO7j9238qUWmR0LN5eKftb1MuDyOgYIqNj8PZKKWdRT8vr9nqkqBvnzqYMu5wLj6VwUbc7rJG+UtXL4pTHiZgTkXav6+HtYfMeRIdH45HmPfbw9rB5D6LDY26LAWjdqRWbVm+1K79r0SJcSFUHF8PjMl0HHo/6cPXiJTp/+RZ9//sBLYd3RhzsH1rK7Too4u1OXHhKHcSFx1LEO82XH293Yq31ZLkeXMa5iAtbF2/k2uVrfLp1FtM2zmDJjN+5dCHBrvxgOdejzkYlP4/K4HoQFZ7xNaPP26/w69afCGr3JF9/ONvuMqjM0wZX1pQDPgIqWh+dgQBgMPAO8D6w0xhTzfp8Xqp1KwItgHrAeyKSBxgGHDPG1DDGDLHG1QTeAioDjwL+acrwM/CMdX2AHsA3mSz/bdsWkbzAfGCAMaY68CRwBegLGGNMVeBFYK6I5Ldu53HgOaAuMA64bIypCWwEulpjZgD9jTG1rfXzRXoFEpE+IrJNRLadTjiVyd3433EuKo7XGvZkSOu3mDtmFgM+GUQB5wK5Xawcl69APrr378KMh/zC7ur5CN2n9GfekOmYnO5WSOXlNzuTeDOR0F9X5FhOB0cHStetyJJxPzC9zbsUKelFrfZNcix/WrlRB4/WKE9SUhJv1uvFwIDXadW7DZ4liuZY/tRmTPyG5+p2Yvl/VvB8j7Y5mtskSbY8HlQ6aT5r/jHG7AEQkX3ASmOMEZE9QGmgFPA8gDFmlYi4i8itrpb/GmOuAddEJArI6CzbYow5bc3xt3W7yRNCjDEJIrIKeFpEDgB5bpUpE9Lb9gUg3Biz1br9i9blAcCn1tcOisgJoIJ1O6uNMfFAvIhcAG7Nmt0DVBMRZ8APWJCqgy5fegUyxszA0jijRYlWt30CxUbE4FkspXfCw8eDmAjbyZ0xEbF4FvMgJiIGB0cHCrkU5OI5++eGZCQuIhaPVMMO7j4exKUpQ1xELB7FLK87ODpQ0KUQ8ecs84QSrlv+Pb73GJEnIihWpjjH9tw+4T2ttt3a8HTn1gAc3HXYph48fTyJjrDtpYmOiLEZHkkvxl7Pd2/Ls12eBuDA3wfxSlUGr2KeREdE28RHR0Tj6XN7jG+pYviU9OG7FbOSyzZ32Qxeaf06cdFx91TGW4p6uhMRlbK/kVExFPX0oKinB1t37k55PTqGujWr2b3985FxFCmW0rNZxMedC5GZL3t+5wK8MXsYiyb/yL87b5/gnJF23Z7l6S7W4+DvQzbvgaePJzFp3uOYiBib98DTx8MmpuULLWj4ZEOCXxic6TLccjHynGXCu5Wrj1um6+BiRBzhB05w7pSlZ+bA8m2UqFmO7T/ffd0HqQ7ORcTi5pNSB24+7pyLsK2DuIhY3Iu5cy75elCQhHPx+D3biN1rdpJ4M5GLsRc4vP0gZaqVJfrU3Xs7n+v2LG26PAXAgb8P4VXMK3mZVwbXAy+fO18zAJb/upLJ345n1kdzM1cB98GDPPyXHbSHK2uupfp/UqrnSdy9EZt63cQ7xGcm7mugO5beLXu6DDJbBnu2k149OADnrT13tx6VspLo0K7DFC9djKIliuKUx4mmbZqwKXSTTcym0E0Etn8SgEZPNWJX2K6spMrQ0V1H8ClTDC9rGfyfacTW0M02MdtWbKHp880AaNjan70bLB/wrm6uODhYTjevEkXxLlOMyJOZmzD+29xF9GrxGr1avMb6pWG0aG+5s65yrUpcir9EXFSai3xUHJcSLlO5lqWqW7QPJGz5vd0z8cuc3+ga2Iuugb34a+l6WrdvAUCVWpVJuHiJ2DRliI2K41L8JarUsgydtm7fgrXLwjh28B9aV2tHu/qdaFe/E9Hh0XRr0ee+NbYAmgY0YNHSlRhj2LX3AM7OhfD0cMO/fm02bNnBhYvxXLgYz4YtO/CvX/vuG0zjxK5jeJX2wd3XE8c8jtR+xo/dodsyta5jHkf6fDWYzb+uTb5zMbP+M/d3ega9Ss+gV1m3LIwW7YMA63GQwXtwOT71cRDE+mVhANRrWpfOr3dkePd3uXb1GvY6s+sY7qW9KWKtg2rPNORgaObmw53edYz8rgUp6GYZan/UrwpRR85kat0HqQ6O7zqKdxkfPEt44ZjHiQbPBLAj1HZYcueKrQQ8/4QlX+uG7N9g+U4ccyaGyn6W+Vz5CuSjXM0KhB/LXB38Ovd3ugf1oXtQH9YuW09L6/WgSq1KdzgXL1PFWgct2weyfpnleuBbJuVGh0Yt/Dlx7KS91aDsoD1c2WMd0AUYIyJNgRhjzMU007BSiwcyngWcAWPMZhEpAdQC7P+qbusQ4CMidY0xW0XEBcuQ4q19WSUiFYCS1thamSjfRRH5R0Q6GGMWWOeKVTPG2N0SSkpM4vOR0/ngu7E4ODqyfP5yThw+SddBL3N492E2hW5m6U/LGDptCLPXzSL+fDwf9J2QvP7cDXMo5FIQpzxONGzhxztdRnDyiH0Xl6TEJL4O+Yp3543CwdGBVT+v4PSRU3Qc2Jlju4+ybcUWVs4P5c2pA/n0r69IOB/P1H6WKXmV6leh08Au3LxxE2MMM975goQszNnYtGoz9ZvV4/v187h29RoTB36YvOzrZV/Sq8VrAEx75xOGTRlC3vz52LJmC5tXWW7JD2jpz4Ax/SjsVpjxc8dxdN8xhr40zK4ybFi5Cb/m9Vm44XuuXrnG2OCJycvmhX5N18BeAHw4fJr1ZyHysnH1Fjausq+BkZEh701g687dnD9/keZtX+KNni9z8+ZNADq2e4rGDeuybuNWWr3wCgXy52fMO5a7KAu7uvBq9xfp1MtyN9trPTrfcfJ9RpISk5gf8g395o3AwdGBjT+vJvzIaZ4OfoETe46xZ8V2SlUrS5+vBlOwcCGqNq/NU8EvMDZoELWf8qN8vUoUKuJCg/ZNAfh28Oec3n/CrjJsWrmZhs3q82PYt1y7cpXxqY6DWcu/omfQqwBMeedjhk8dSr78+di8egubrMfBW2P7kzdfHqb8NAmwTDr/aNi02xPdoQ7+CJlD93nDEEcHdvy8hqgjZ2ge3J4ze45zcMUOild7lC5fBVOgcCEqNq9F8+D2fBI0FJNkWDLue3p+PwIEzu79h20/rbJr/x+UOpgX8jVD5oXg4OjA2p9XcubIKZ4b2Il/dh9j54qt/DV/Ja9NHcDkvz4n4XwCn/ebAsCKeUvoM7kf40OnISKsXbCKUwftOwYANlrr4Oew77h65SofDJyUvGzO8hl0D+oDwEfvTEv+WYhNqc7F14f3pmTZEiQlJRFxJooPh2U4DThbmIfsZyEkN+cP/C8SkdLAn8aYx63P51ifL7y1DGiMZT7Vo8BloI8xZreIjAISjDGTrevuBZ42xvwrIj9gaTQtAf4LDDbGPG2N+wzYZoyZIyJrrMu2WZcNA2oYYzrdpdwJxhhnawMwo23XxTJ8WABLY+tJ4CYwHahj/f9AY8xqEekO1DHG9LNu51/r85jUy0SkjHV9HyAP8JMxZvSdyprekGJOcnHIc/egbBSTePnuQdnsatLNXM2/bndmpyNmnwF17GuI3m97b+Tg7yGlo1Ge3JlTlNq6G/bfUHA/lXIqnKv5AY7fPJ/bRSDszKpsaRmdadgsW671xTdmT3nvlTa4/sdZf69rqjFmZW6X5X7RBpc2uLTBpQ0u0AYX/P9ucJ2unz0NLt/ND2aDS4cU/0eJyCPAFmDX/6fGllJKqYfDg3xHYXbQBtf/KGPMeVLuFgRARNyB9BpfzY0xuft1WSmllHqIaYPr/xFro6pGbpdDKaWUupuHbUaT/iyEUkoppVQ20x4upZRSSuU4ncOllFJKKZXNHrYGlw4pKqWUUkplM+3hUkoppVSO00nzSimllFLqvtIeLqWUUkrlOJ3DpZRSSiml7ivt4VJKKaVUjjPm4erh0gaXUkoppXKcScrtEuQsHVJUSimllMpm2sOlHjjXzI1czV9dHsnV/McT43I1P0DZvO65mn9AnWG5mh/g420TcjV/jSov5mr+Lvnz52p+gN+vXMrV/MWdXHI1//93SQ/ZkKL2cCmllFJKZTPt4VJKKaVUjtNJ80oppZRS2Ux/h0sppZRSSt1X2sOllFJKqRynf0tRKaWUUkrdV9rDpZRSSqkc97DN4dIGl1JKKaVynP4Ol1JKKaWUuq+0h0sppZRSOe5h+x0u7eFSSimllMpm2sOllFJKqRynPwuhlFJKKaXuK21wKaWUUirHJRnJlkdmiEhLETkkIkdFZNgd4p4XESMide51f3VIUSmllFI5LrcmzYuII/A5EAicBraKyCJjzP40cS7AAGDz/cirDa7/cSKSYIxxFpFiwCfGmPYiUgMoZoxZbOe2SgN/GmMez4ai3jf9R/elQbN6XL1yjQnBkziy9+htMRWqlmfY1KHky5+XTau28GnI5wA0eaox3Qd2pVSzvMAeAAAgAElEQVT5krz+dD8O7T5sV+4KTarzbEhXxNGBLfNXs2b6IpvlZepVpE1IV7wrluSH/p+wZ8mW5GUTjn1PxKGTAJw/E8uc3pPt3XUAhowZQEDzhly9cpX33vqAg3tu34dK1R5j1LR3yJ8/H+tXbuTDkR8nL+v4yvO80OM5khKTWL9iAx+PnW5X/hpNatLjvd44ODqw8qdQfpv+i81yp7xO9J8SzKNVyxJ/Lp6p/T4k+nQUnr5eTFv5GWePnQHg8M7DzBxhX26Ayk2q0yGkB+LowIb5K1k+/Xeb5eXqVaJ9SDeKVyzFN/2nsXOJ5VrpW7kUncb2Jr9zAUxiEks//5Xtf260O/+7H0xhbdgW3Io8wm/ffXnbcmMM46d9ybqNW8mfPx/jRgyi8mPlAPh9cShfzf0JgFe7deLZ1oF2579l+LiBNG7ux5UrVxnx5hgO7Dl0W0zlahUZ98lI8ufPx9qVGxg/YgoAFauUJ+TDYeTLl5ebNxMZO2wSe3buv239OynUuDbeI/sgjg6cm7+c2K8WpBvn0sKPEl+M4HjbAVzdc5T81SpQbFx/y0KB6E9+IH65/e8DWOqgUfOGXL1y7Q518BhjrXWwbuXG5DqYPGMspcuWtJTR1YX4i/G0b97VrvzVm9Sk63u9cHB0YPVPoSya/qvNcqe8Trwx5S3KVC1Lwrl4Pu43mZjTUfi3bczTfdolx5WsVIp3nhrEif3/2FsFvDW6Hw2b1efqlauMC57E4b1Hbot5rGp5Rkx9m3z587Fx1WamhXwGQO8hPQgI8sMYw7mY84wLnkhMZKzdZfgfVA84aow5DiAiPwHPAmlPgjHARGDI/UiqQ4oPIBGxuyFsjDlrjGlvfVoDaH1/S/VgqN+sHr5litMloBsfvT2V4PED0o0LHj+AyUOn0CWgG75lilPviboA/HPoX0J6j2L35j125xYHod3oHszqPpGPAgdTo40fXuWK28ScPxvD/MFf8vfvYbetf+Pqdaa1Hs601sOz3Njyb9aAko+W4Fm/Towd8iHDJwxON274hEGMHTyJZ/06UfLREvg1awBAHb+aNG3RiE7Nu9Oh6cvMm/6jXfkdHBzoOeZVxnV7n+An++HfphG+5UvYxDTrGEjChQT6N3mNP2ct4qVh3ZKXRZyIYEjrYIa0Ds5SY0schI6je/JZ9w8YExhMnTb+eKd5D+LOxvDt4C/Y9vt6m9evX7nO3IGfMTZoEJ91+4D2Id0p4FrQ7jK0bR3Il1PGZrh83catnDx9lsXzZzFq6JuMmWz5cLtwMZ7ps3/gx5nT+HHmNKbP/oELF+Ptzg/QqLkfpcqUoFWD9owaPIGQSUPTjQuZNJT3Bo2nVYP2lCpTgoBmDQEYGNKfLyZ/zfPNX+azSTMYOLKffQVwcMBn1OucfOU9jrZ4ncLPNCZvuRK3hxUqgFv3Z7m882Dya9cOn+B42wEcf6Y/J3uE4DO2Hzja/1HUqHlDSpYpQesGHRg1eDwjM6iDkZOGMmrQeFo36EDJVHUwuM+7tG/elfbNuxL639Ws+O8au/KLgwM9xrzKxG6jGfxkf/zaNKJ4eV+bmCc6BnLpQgLBTV5n8axFdB5madCF/baW4a2DGd46mC+CpxF9KipLja2GzerjW6Y4HQNeZtLbUxg8/q104waPD2bi0I/oGPAyvmWK0+CJegB8P30+3QJ70z2oD2ErNtIj+GW7y3AvjMmeh4j0EZFtqR590qQuDpxK9fy09bVkIlILKGGM+e/92l9tcOUSEekqIrtFZJeIfCsic0TkSxHZDEwSkbIislREtovIOhGpaF2vjIhsFJE9IjI21fZKi8heEckLjAY6isjfItJRRJpY//+3iOy0dpPerXz5RWS2Nc9OEXkiVZ51IrLD+vCzvt5URNaIyEIROSgi34uIWJdNEJH91v3NWkvDyj/Ij2ULQwHYv+MAzq7OuHm52cS4eblRyLkg+3ccAGDZwlACWvgDcPLoSU4dP52l3CVqlCPmRARxp6JIvJHIrj82UiXIdlj/3OkYIg6exGTT7TdNWzbizwVLAdizYx8urs54eLnbxHh4uVPIpRB7duwD4M8FS3miZSMA2ndrx+zPvuPG9RuW8saetyt/uRrlifg3gqhTkdy8cZOwP9ZRJ7CeTUzdwPr89csqADYtDuNx/2r272gGStcoR/SJCGKt78H2PzZQPaiuTUzc6WjOHDxJUpr3IOqfcKL/jQDgQtQ54mMv4OzmancZ6tSoSmHXjE+h1es30aZlc0SE6o9XIj4+geiYOMI2b6dh3ZoUdnWhsKsLDevWJGzzdrvzAzRr2ZhFC5YAsHv7XlxcXdI/DpwLsXv7XgAWLVhC81ZNLAuNwdmlEAAurs5ER8bYlb9A9QpcP3GWG6ci4MZNLvy5FpcnG9wW5xn8ErFfLcRcu578mrl6DRKTAJB8ebN8q9oTLRuzaIGlE3/39jucC86F2L3dci4sWrCYZq0a37atlm2as/g/oXblt5wL4USdiiTxxk02/rGeOoH1bWJqB9Zj7S+rAdi8eEO654Jfm0Zs+GOdXblvCWjhx1Lr9XDfjgO4FHbGPc310N3LjUIuBdlnvR4uXRhKo5aW6+HlhMvJcQUK5v9/c9egMWaGMaZOqscMe9YXEQdgCjDofpZLhxRzgYhUAd4F/IwxMSLihuXN9bW+ligiK4HXjDFHRKQ+8AXQDPgYmG6MmScifdNu2xhzXURCgDrGmH7WfH8AfY0xYSLiDFzNRDH7WjZnqlobe8tFpAIQBQQaY66KSHngR+BWq6MmUAU4C4QB/iJyAGgHVDTGGBF5JAtVlszT24Pos9HJz6PDo/H09iAuKs42Jjzmtph7VbhoES6cTeluvxAeS4ka5TK9vlO+PLy5aByJiYmsmb6Ifcu32V0GL28PIs9GJT+PCo/C08eDmKiUcnn6eBCVqo6iwqPwsu5/qUdLUKt+NfoO68P1a9eY+v7n7N+V0vtwN27e7sSmqtu48FjK16yQJsaNmLOWmKTEJC7HX8KliKWB4lWiKJMWT+VK/GV+nPw9B7faN4z1SFE3zqV6D86Fx1K6Rnm7tgFQqnpZnPI4EXMi0u517yYyOhZvr5TjraiXB5HRMURGx+Dt5Znyuqfl9azw8vEk4kxK2SPDoyjq42lzHBT18SQyPOVYiTgbhZePJf+EkVOZ8dPHDH7vTRwchC5P97Yrv1NRd26kOg5uRsRQoPpjNjH5q5Qlj48nCWu24t77OZtlBao/hs+EAeQt7sWZwR8lN8DsUdTHk4gzKfuXcR2knAuRZy0xqdVuUIPY6DhO/nMKexTxdrM5F2LDYylX0/ZYdPN2I9bmXLiMSxEX4s+l9Gw2fCaAyb0+sCv3LZ7eHkTZXA8s17rYNNfDqPDbr5m39Hn7FVq2D+LSxUv07zAwS+XIqlz80z5ngNRdsr7W125xAR4H1lj7DbyBRSLSxhhj/4XbSnu4ckczYIExJgbAGHPr7FhgbWw5A37AAhH5G/gK8LHG+GNp5AB8m8l8YcAUEXkTeMQYczMT6wQA31nLdxA4AVQA8gAzRWQPsAConGqdLcaY08aYJOBvoDRwAUsDb5aIPAdcJh2pu4DPXjqTXsj/vPH+/fmkzQh+fPMzngnpiltJrxwvg6OTI66PuNLtqT5MG/0FE2eMzrHc56LieL1hL4a2DmbumG8Y8MkgCjgXyLH8t7h6PkL3Kf2ZN2R6tvVEPug6dn+OiSHTeLJWGyaGTGPM1BH3N4EIRd/pReQHX6e7+MquQxxv9QbH2wXj8VoHJG+e+5vfDq3bBdndu3W/lK1RnmtXrnH68MlcyQ8wY+I3PFe3E8v/s4Lne7TN0dzGSLY8MmErUN46YpQX6AQkT8g1xlwwxngYY0obY0oDm4B7amyBNrgeNJes/zoA540xNVI9KqWKs+tTwhgzAegFFADCbg1PZlEwEAlUx9KzlTfVsmup/p8IOFkbd/WAhcDTwNIMypjcBVyskO2cnLbd2vD1si/5etmXxEbF4Vks5Ruqp48n0RG2vQTRETF4+njcMSYrLkSeo3CxlCGLwj7uXIw8l+n1b8XGnYri+Kb9FK9SOlPrvdD9OX4Mnc2PobOJjoqlaLGUhpqXj5dNbx5AdHgMXqnqyMvHiyjr/keFR7Nq8V8A7Pv7AElJhkfcM9/pGBcRi3uqunXzcSc2IjZNTBwexSwxDo4OFHQpRPy5eG5ev0nCecs3++N7jxF5IhyfMrbv9d2cj4yjSKr3oIiPOxci4+6whq38zgV4Y/YwFk3+kX933j65+H4o6ulORFTKexIZFUNRTw+KenoQEZWqtyXa8npmvdijPb+s/JZfVn5LTGQM3sWLpuT08bLpyQGIDI+mqE/KseJdzCu5p+PZF54i9L+Woa5li1ZStWYVu/bxZmQseVIdB07eHtxINdnaoVAB8lUoRakfJlDur28oULMiJb4KIX9V2x7h68dOkXT5KvkeK5WpvJ16PM/ClfNYuHIe0ZGxeBdP2b+M6yBVr2Ix2xhHR0eefKopS3+3v8F1LiLO5lxw93HnXITtsRgXEYe7zblQ0KZ3y++ZRmxYZN9w4nPdnmXO8hnMWT6D2Mg4vGyuB+lfD7187nzNBFj+60qatr59uPX/I+vnUj9gGXAA+NkYs09ERotIm+zKqw2u3LEK6CAi7gDWIcVkxpiLwD8i0sG6XESkunVxGJbWOECXDLYfj6VLFOv6ZY0xe4wxE7G07DPT4Fp3a/vWocSSwCGgMBBu7cV6GXC800asvXWFrXdMBmNpqNnlt7mL6NXiNXq1eI31S8No0d5yZ1flWpW4FH/JZjgRIC4qjksJl6lcy9JGbdE+kLDlG+xNe5vTu47hUdqbIr6eOOZxpPozDdkfmrk5OAVcC+GY1zKCX7CIC6VrVyDySOZ68n6e8ysvBvbgxcAerFmyjqc7tASgaq0qJMQn2AyhAMRExXIp/hJVa1k+RJ/u0JI1Sy0X9dVL11LHvxYAJR8tQZ48Tpy3Yx7X0V1H8Cnjg1cJL5zyOOH/TCO2hW6xidm2YgtNnm8GQIPW/uzdsBsAVzdXHBwslxyvEkXxKVOMqJMRmc4NcGLXMbxK++BufQ9qP+PH7tDMfel0zONIn68Gs/nXtcl3LmaHpgENWLR0JcYYdu09gLNzITw93PCvX5sNW3Zw4WI8Fy7Gs2HLDvzr1870dn+cvZDnm7/M881fZuWStbTp0AqAarUfz/g4SLhEtdqWm47bdGjFqqVrAYiKiKaun+U4qN+oDieO2zecdmX3YfKWLk4e36KQx4nCTzcmYWVKnSYlXOZw3c4cbfIKR5u8wpWdBzn16miu7jlqWcc6ST5PMU/yPurLjdNRGaWy8dPsX5Inuq9a8hdtOrS21sEdzoWES1SrXcVaB61Zba0DgAaN63L8yL+3NdQy49iuI3iX8cGzhBeOeZxo+EwA29OcC9tXbKHx808AUL+1H/s2pNysIyI0eNqfjXY2uH6d+zvdg/rQPagPa5etp6X1elilViUSLl6yGU4EiI2K41L8ZapYr4ct2weyfpnleuib6gtPoxb+nDiWsz1tufk7XMaYxcaYCsaYssaYcdbXQowxi9KJbXqvvVugc7hyhbUlPQ74S0QSgZ3phHUBpovIu1iG8X4CdmH5TZAfRORt4Pd01gNYDQyzDkeOBwKsk96TgH3AkkwU8wtr/j3ATaC7MeaaiHwB/CIiXbH0Vl2600awNPx+F5H8gAD3NElg06rN1G9Wj+/Xz+Pa1WtMHPhh8rKvl31JrxavATDtnU8YNmUIefPnY8uaLWxeZbkQBrT0Z8CYfhR2K8z4ueM4uu8YQ1/K8DfvbCQlJvF7yBx6zRuOg6MDW39eQ+SR0wQFt+f0nn/Yv2I7vtUepetXAylYuBCVmtciMLgDU4KG4FWuGM990AtjDCLC6umLiDpq/9Dp+pUbCWjekN83zufqlauMCk6Z+/Fj6GxeDOwBwPjhH/H+tBHky5+PDas2EbZqEwC///hfRk0dzs+r53Hjxg3eGzDOrvxJiUnMCpnBiHmjLLfC/7yS00dO0XFgZ47tPsq2FVtYNT+U/lOD+fSvL0k4H8/Ufpb7JCrVr0LHgZ1JvHGTJGOY8c50Ei4k2J1/fsg39Js3AgdHBzb+vJrwI6d5OvgFTuw5xp4V2ylVrSx9vhpMwcKFqNq8Nk8Fv8DYoEHUfsqP8vUqUaiICw3aNwXg28Gfc3r/CbvKMOS9CWzduZvz5y/SvO1LvNHzZW7etIzSd2z3FI0b1mXdxq20euEVCuTPz5h3ggEo7OrCq91fpFMvy521r/XofMfJ93eydkUYjZv7sWTzL1y9cpV3B4xJXvbLym95vrnlbrMxb09i3Cch5LP+PMi6lZYP2lGDxjNs7ECcnBy5du0aowaPt68AiUlEvD+dknPGIA4OnF8YyrUjJ/F86yWu7Dli0/hKq2Cdyri/2gFuJmKSkoh47wsSz13MQh1soFFzP5ZsXsiVK1cZOSDlztGFK+cl/8TD2Lc/tPlZiHUrU36ColXbQJZkcTgxKTGJOSEzGT7vPRwcHVnz8wpOHzlF+4Ev8s/uo2xfsZU181fwxtS3mPrXdBLOx/Npv4+S169YvwqxZ2OIOpX1eYQbV26mYbP6/Bz2HVevXOWDgZOSl81ZPoPuQZab8z56Z1ryz0JsWr2Fjass78/rw3tTsmwJkpKSiDgTxYfDpma5LOru5GGdw6AeXE19n8zVg7Kek+fdg7LRimv29TZkh7J53e8elI08JV+u5gf4eNuEXM1fo8qLuZp/gfO932hyr15IyN3fhKqa3ztX8wOcvGl/Y/R+CzuzKltmt28q9ly2XOsbnP0112bj34n2cCmllFIqx+XiXYq5QhtcDyERqcrtdzheM8bUTy9eKaWUUvdGG1wPIWPMHiy/Rq+UUkrlitz6W4q5Re9SVEoppZTKZtrDpZRSSqkcZ//fF/jfpj1cSimllFLZTHu4lFJKKZXjDA/XHC5tcCmllFIqxyU9ZD8DqkOKSimllFLZTHu4lFJKKZXjkh6yIUXt4VJKKaWUymbaw6WUUkqpHKeT5pVSSimlspn+DpdSSimllLqvtIdLPXAcc/l7wLKrJ3I1/7ads3I1P0BQ3TdzNX+kScjV/AA1qryYq/n/3vdjrub3q9Y9V/MD7Nzzba7mD6z1eq7mB6iZxzO3i5BtHrYhRe3hUkoppZTKZtrDpZRSSqkc97DN4dIGl1JKKaVy3MPW4NIhRaWUUkqpbKY9XEoppZTKcTppXimllFJK3Vfaw6WUUkqpHJf0cHVwaQ+XUkoppVR20x4upZRSSuW4pIdsDpc2uJRSSimV40xuFyCH6ZCiUkoppVQ20x4upZRSSuU4/eFTpZRSSil1X2kPl1JKKaVyXJLopHmllFJKqWylk+aVesD1Hf0G89bPZmbol5R/vFy6MeWrlmfmiq+Yt342fUe/kfy6yyMuTPphAnPXzWbSDxNwLuxsd/63xwbzx8afWbBqHhWrVkg3plK1x1i4+lv+2Pgzb48Ntln2Ys/2/LbuR3796zveGvlGuutnZP3mHTz98hu06vwaX3//y23Lz0ZE0XPgSNq9MoDuA0YQERWTvOyjL+fwbPf+PNO1Hx98MhNjsn656z/6Db5bP4evQ7/K8D2oULU8s1bM4Lv1c+if6j1o8lRjZq+cycqTy6hQLf36u5s3R/flh/XzmB06kwqPl88w/5wVM/lh/TzeHN03+fXX3+3Dt3/NZnboTMZ+/T7OroWyVIbh4wayZNNCfl39HZWqPpZuTOVqFfnPmu9Zsmkhw8cNTH69YpXy/LB4Fr+s/Jb5y+ZQtWZlu3K/+8EUGj/VibYvvZbucmMMH0ydTqsXXqFd19fZf+ho8rLfF4fSumNPWnfsye+LQ+3Km9agMW/ya9gP/LBiNo9lcC5UrFqBH1fO4dewHxg05s3k13sP6sF/t//C96Gz+D50Fn7NGtiVe/3m7Tzd+VVaderN198tuG352Ygoeg54h3bd+tG9/zCbc2HK9Nm07foGbbu+wZKVa+3Km1b/0X35fv1cZoXOuOO58M2KmXy/fi79Ux2LlnPha1adXM5jWTgXKjWpzsiVU3lvzccEvv7sbcvL1qvE239O4OOjP1CjVf3k14tXLsWgX8cwYvlkhi+ZRK2nG9qdW9nvgWhwicgoERmc2+XILiLSVkQqp3q+RkTqZGO+ZiKyQ0T2ishcEXGyvi4i8omIHBWR3SJSy45tzhGR9tlV5syq16wuvmWK0zWgB1PensaA8W+mG/fW+P5MGTqVrgE98C1TnHpP1AXgxb4d2RG2k26NerAjbCcv9u1oV/6A5g0p+agvzzR8gdGDJ/LuxCHpxr07cQjvD5rAMw1foOSjvvhbP0zq+teiaYtGdGjeleeavMS86T9mOndiYiJjP/6K6RNDWDT3UxavWsexf0/ZxEyePoc2QU/wn28+5vVuHZk281sAdu49yM69B/l11jR+m/0x+w4eZevfe+3a91vqN6tH8TLFeSmgOx+9PY3gDN+DN5k8dCovBXSneKr34J9D/xLS+312b96TpfwNmtXDt4wvnQO68uHbUxg4fkC6cYPGv8WkoVPoHNAV3zK+1H+iHgDb1m6ne7Oe9Ajszenjp3mpX2e7y9CouR+lypSgVYP2jBo8gZBJQ9ONC5k0lPcGjadVg/aUKlOCgGaWD7aBIf35YvLXPN/8ZT6bNIOBI/vZlb9t60C+nDI2w+XrNm7l5OmzLJ4/i1FD32TM5M8AuHAxnumzf+DHmdP4ceY0ps/+gQsX4+3KfYtfswaULOPLc/6d+WDohwwbPzDduGETBjFuyCSe8+9MyTK++D2R8sH/48wFdAnsSZfAnmxYtSnTuRMTExk7ZTrTJ7/Pom+/YPGKvzj2z0mbmMmfz6JNy+b8Z+5nvN79RaZ9NReAvzZsZf/hYyz85lN++GoKc376DwmXLmehBizngm+Z4nQJ6MZHb08lOINjMXj8ACYPnUKXgG421yPLuTAqS+eCOAgvjH6FL7qPZ2zgQGq38ce7XHGbmHNnY/h28Bds+z3M5vUbV64zb+DnjAsazBfdxvN8SDcKuBa0uwz3KimbHg+qHG9wWT/0H4iGXlbdasDYoS1g31fYLLLW7VygkzHmceAE0M26uBVQ3vroA0zPiTLdT/5BfixfaPlWfmDHQZxdC+Hm5WYT4+blRkHnQhzYcRCA5QtD8W/hB4BfUEOWL7Csv3xByuuZ9USLRvzx81IA9uzYh4urMx5e7jYxHl7uFHIuxJ4d+wD44+elNGvZGIAO3drxzaffcuP6DQDiYs5lOveeg0coWdyHEsW8yZMnD62aBbAqbLNNzLETp6hXqyoA9WpWZXXYFgBE4Pr169y4eZPrN25y4+ZN3N0esWvfb/EPasjyhSsAOLDjAIVcndN9Dwo5F+TAjgMALF+4ggBrXZ88epJTx09nKTdAQAt/li1cDsD+HQdwLuyMe5r87l5uFHQpyH5r/mULl9OopT8AW9duJzHRclnet2M/nj4edpehWcvGLFqwBIDd2/fi4uqS4XGwe7ulYbtowRKat2piWWgMzi6WnjUXV2eiI2OwR50aVSns6pLh8tXrN9GmZXNEhOqPVyI+PoHomDjCNm+nYd2aFHZ1obCrCw3r1iRs83a7ct/SpEUA/124DIC9O/bjUtgZ9zR14O7lTiGXguzdsR+A/y5cRpOWjbKUL7U9Bw7bngvNG7NqvW2D7di/p6hXqxoA9WpVY7V1+bF/T1KnehWcnBwpWCA/FcqWZn0W68A/yI9l1uvR/h0HcL7DuZByLIYS0MJyLN7LuVC6RjliTkQSeyqKxBuJ7PhjA9WC6trExJ2O5uzBkxhj2wyJ+iec6H8jALgQdY742Is4u7lmqRwq8zLV8BGRgdbekr0i8paITBCRvqmWJ/dQicgQEdlq7UF53/paaRE5JCLzgL1ACREZISKHRWQ98FiqbSX3/oiIh4j8a/2/o4h8mGrbr9qzoyLSVET+EpHfReS4dR+6iMgWEdkjImVTlXWVNcdKESlpfX2OiHwpIpuBSSJSVkSWish2EVknIhUzyOsHtAE+FJG/b+UBOlhzHxaRRqlyr7P2Tu2wrnur7GtEZKGIHBSR70UynG3oDlw3xhy2Pg8Fnrf+/1lgnrHYBDwiIj4ZlFtE5DPr+7YC8Eq1LMT6PuwVkRnW2LIisiNVTPlbz611vd9ap5Pv9D7djYe3O9Fno5OfR4fH4OHtfntMeEpMTKqYIh5FiIuKAyAuKo4iHkXsyu/l40nk2cjk55Hh0Xj5eN4eEx6VKiYqOabUoyWo1aA63y2eyaz/fE6VGpUynTsqOg5vz5TGQVFPd6Ki42xiHitbmhVrLR8sK9Zt4tLlK5y/cJEaVSpSt0ZVnniuB0883wP/ejUpW6pE5nc8FQ9vD6LOpuyfpX49bouJDk9pRESHR98Wk1WW/KmPgdu3bcmf9ji5PX/rTq3YtHqr3WXw8vEk4kzq4yCKommOg6JpjoOIsynHwYSRUxkc0p8VOxYx+L3+TB33hd1luJPI6Fi8vVIdK14eREbHEBkdg7dXSjmLelpezwpPbw8iUx0HUWej8UpTx17eHkSleh+izkbjmSqmQ492/LBiNiOnvI2LHcP7UdGxt+1HVEysTcxj5cqwYu0GAFas3Zh8LjxWrgzrN+/gytWrnDt/ga07dhMRFU1WeHp7pLke2e5fckyacyFtTFYULurGubMp+3wuPJbCRe27ngGUql4WpzxOxJyIvHvwfZYk2fN4UN21wSUitYEeQH2gAdAbmA+8kCrsBWC+iARh6T2pB9QAaotIY2tMeeALY0wVwAPoZI1pDdg2y9PXE7hgjKlrje8tImUysV5q1YHXgErAy0AFY0w94GugvzXmU2CuMaYa8D3wSar1fQE/Y8xAYAbQ3xhTGxgMpHvFNMZsABYBQ4wxNYwxx6yLnMxVzzkAACAASURBVKy53wLes74WBQQaY2oBHdPkrmmNrQw8CvhnsI8xgFOqIcv2wK1P1uJA6jGo09bX0tMOS0O4MtAVSN0V9Jkxpq61B60A8LR1vy6ISA1rTA9gtoi4W7dVxVqn6Y6DiEgfEdkmItvOXMp674e97mUeU1Y4OTlR+BFXXmrdm6mjP+PDGWPu6/YHv96Dbbv2/R979x0fRfE+cPwzoXeBFEpAUXo3dBI6SSiKoKEISEealNBBRKQYBKQISjeEJgrSvgqEJNSEqlQFQVCakEoPRUjm98cuyaUAd4Ek+ON5v173Irc7u8/c3uzx3MzsHl49vPnl6O842efHzs6OC5eu8NeFSwStXsy21Ys5cOg4vx77/bnG/q/5YEB7Yh7GELA2MM1jt+3yLl+MnUljlxZ8MXYmE2Z8nOZ1SG8/+q2nVa336eDejciwKAZ92u/pG9lgaL9u/HLkN7y6DeCXI8dxcjDOBdfqLtSpVZWOfYYx7LOpVCpfmgx2GZ5r7P+K3A6v0Gn6RywfNjfNPwvB+Gmf1Hi8qKwZGnMD1mmtowGUUmuBOoCjUqoQ4ABc01pfVEoNBDyAw+a2OTESrQvAebNXBXP7dVrrO+Y+N1pRDw+gosU8ojzmvv+2YttHDmqtr5gxzwJbzeXHgQbm37WAd82/lwFTLLZfrbWOUUrlxEhAVlt0NGWxoR4Aa81/fwVeM//OBMwxk5YYwHIW5QGt9SWz7kfMbYIT71RrrZVS7YAZSqks5muMsbFuAHWB77TWMcBlpdQ2i3UNlFLDgexAPuB34H8YiWtXpdRgjISxOnADuAcsVkr9BPyUXDCt9QKMJJZGzh4Jzvx3Or9Ns/bNADh19BQOheK/2ToUtCcyNOE328jQKBwsehvsLcpci7xGPsd8XA2/Sj7HfFyPuv7UA9G267u826EFAL8f+QOnQk5x65wKOiT4Bg8QfiUCp4KOFmUc48qEXQ4naNNOAH47fJLYWE3e/K9wzYp6ODrkI9SiNyIsIgpHh4TDF472+Zg1YSQAd+7cJXDnXnLnysmanwOoVLYk2bNnA8CthgtHfz9FlYrlnhoXoGXnFjQ334M/jp7CsZAjxtv+6Pgm7CWJDI1MMFTnUNAhSRlbtOr8Dm91MOMfOYVjgjaQdN9G/MTtJL5Mkzae1GpcC+821k8dfb+rF14djYnJvx05QYHClu3AkbBE7SAsUTsoUCi+HbzTpjk+H08HwH9jEOOnP9+Ey8khf4JJ4mHhkTg52OPkYM/Bw8fil0dEUu3Nilbvt3WXVrTs8BYAJ478gVOh+NfnWMiB8ETvQ3hoZIIeYMdCDkSYZSyH09ev+IkZSydbXQ9Hh/wJeqXCIiJxtE/Y0+1on59Zk4zjapwLe8idy+hF69WpLb06GfM3h382lVeLFLI6dsvOLXgr7lw4nejzKP71PRKRzLmQuExK3Ai7St5C8a85b8H83AizfopC1pzZ6OM7kv9NW8W5w38+c33E0z3LXKrVGL0nbTF6vAAU4GP25FTWWhfXWi8210Vbud+HFvXKarFcYfQoPdp3Ma311qSbP9F9i79jLZ7HYl3y+eg12AHXLepSWWtt/dhQwrrEWMT2BsIweuKqApkfU3fLbZLQWu/VWtcxe9B2AY+GF/8hvrcLjB67f2yptFIqK0ZvnpfWugKwkPj36UeMeWJvAb9qraO01g8xEq815vIttsQD2OD3P3p59qGXZx9CtuzBw8sdgDIupYm+FR03RPjI1fCr3LkdTRkXY5TXw8udkK3G0MKegH14tDa292jtzp6te58a/3vftbRt3IW2jbuwfcsu3m7TBIAKLuW4fSuayPBECV94FNG3o6ngYiQzb7dpwnb/3QBs37KLaq7GtQqvvl6ETJkyWpVsAZQvVYILl65w6UoYDx48YPO2YBrUrp6gzLXrN4mNNeZrLFz5I62aNQKgoKMDvxz5nYcPY3jw8CG/HP2N1191tiouwHq/jfT07E1Pz96EbAnBw6sxAGVcyjz2PYi+fYcyLsZp4eHVmBArjvXjrPPbQHePXnT36MVu/xA8vTwAKOtShuib0UQlih8VfpU7t+5Q1ozv6eVBsL8xcbh6/Wq079OWUV3GcP/efaz1ne8a3mv0Ae81+oCgzbto0bopABWrlOf2rduPbQcVq5QHoEXrpmzbYlwRFx4aQbXaRjuoUacq5/9KePHDs6rvVpONW4LQWnP0t5PkzJkDB/t8uNaowp4Dh7hx8xY3bt5iz4FDuNaoYvV+Vy9ZFzfJfceW3TT38gSgvEtZbt+MJirRMYgKjyL61h3KuxhTWJt7ebLT3/ieaDnfq37TOpw9Zf135/KlS3Lh0mUuXQ41zoWgXTRwq5GgzLXrN+LPheWradXMOO9jYmK4fuMmAKfO/M3ps39Tu5rV1w+x3m8jPTx708OzN8FbQvA0P4/KPuVciG+L8Z9Hz+L80bM4vFaA/M4OZMiUAZe3a3Ms4Berts2QKQM95w9h/9pdHNm8/+kbpBKdSo8XlTVJxm5giVJqMkbS0wpjOO5fjP9s7QFzJij+wASl1Aqt9W2lVGHgQTL73GXu08esw9vAfHPdOaAKcAAjoXvEH+ijlNqmtX6glCoJ/POo5+052oMx3LkM6IDx+hPQWt9USv2tlGqttV5tzqeqqLU++ph93gIeP8M1Xh7gktY6VinVGUhRP7dSylFrHW72cI0AJpmrNgIfKaVWYQwR33jU45eMXUAvpZQfxvytBsBK4pOrSLOnzwsjmUJrfU8p5Y8xGb+7WZecQHat9SalVAjwV0pe0yP7tx2gRsPqLAtewr1795k6OH5K2Hz/ufTy7APArNGzGT59GFmyZubAjoMc2GbM01k1ZxWfzBtD03ZNCLsUxoQ+k5KN8zi7A/fg1qgWP+1bzb279xg7KH777wOX0LZxFwAmjZzGhFljyJI1CyHb9hIcZCQb6777ifEzPubHHct58O8DPhnw+CvNEsuYMQOjB/ak17DPiImNoVXTxhQvVpQ5366kXKniNHCtzsEjvzFz4TKUUlSpWJYxg4ypjh71anHg8DFadRuIUuBW3YX6iZI1a+3bdoAaDWuwPNiP+/fu84XFe7DQfx49PY1bFcwcPZuR04eSOWsWDuw4yP5txgR+tyauDJjQjzz58uDjN5Gzv59leMdR1scP2k+thjX4LmQZ9+/ew2fw1Lh1i7fOp7uH8Zqnj57FqBnDyZI1C/u3H2CfGX/QxP5kzpKJ6auMzusTh07y5ciZNh2DXYEh1G1Um837f+Te3XuMGRg/NPxj0DLea/QBABNGTGHSV2PJkjULwUF72R1k/Ec7bogPIycOJmPGDNy/f59xQ31sij/s08kcPHyM69dv0qhlR/p2/4CHDx8C0LZVc+rWqsbuvQdp2qYb2bJmZcJo49YkeXLnoleX92nXw7iarnfX9k+cfP8kIUH7cG1Ui3V7vuPe3fuM945/DSsCFtPBvTsAX4yazqczR5Elaxb2bN8fdzXigDG9KVmuBFprrlwK5fPh1k/vzJgxA6O9e9NryFhiYmNp1dyd4sVeZc6i5ZQrXYIGbjU4ePg4Mxf4oVBUqVSeMYONz4aHD2Po1G8EADlzZGfyJ0PJmDFlQ4r7tu2nRsPqrAheap4L8W1xkf88esSdC18xcvow81w4kOBcGDjhI/NcmMSZ388yvONIq2LHxsTyw9hv6bd0NCqDHft+2EHon5do7t2aC8f/4njgrxSt+AY95w8he54cVGhUheberZnkMRSX5rUoXr0MOfLmoqaX8d/3sqHf8M+J8yk6DsI6yppxW3OIqJv5dJHWeqa5/DgQqbVuYFF2INDDfHob6IjRI/OTOefnUbmPMa6eC8cYcjyktZ5mTj7/wdzmZ6Cj1vo1ZVx9NxEjOVNABNBSa33DqheqVH1gqNb6LfP5DvP5L5brlFKvAr4YiWQE0FVrfUEptcR8DWvM7YthJBYFMYYCV2mtxz8mtitGcnofI0FZbBHbHvjFfI0lMHqJNEZPUD+tdc5k6j7H3GbJY+JNxehNsgPmWrxfCpgDNAHumK8t2a9EZtnZgDvG+/MA+FZrvUYpNRF4HwjF6D07r7UeZ25XEyMBe9Ucfi0IbMBI1BQwTWvtl1zMRxIPKaa1yIe30zM8vxxe/PRCqcyjWvK3ekgrMTr9L+6OSud2cOR3628ZkhpqV+ySrvEB9hxJ33PB3aVPusYHKJ8x/9MLpbI5575PlYlRSwt3TJXP+k7/LH8hJ3JZlXAJYS1lXK2aR2v9SUr3IQmXJFyScEnCBZJwgSRcKfGiJlzy0z7iuVFKrQPeABqmd12EEEK82NL/a1Xa+k8nXEqpChhzrSwVIeGtDwDua61rkMrMYdLWiRav1lrbNlHI+njrgMS3xhihtfa3YR/JHcMUHS+tdStbtxFCCPFyetnG1/7TCZfW+jjGvbxeCGZilSrJ1WPiPXOC86IdQyGEEOL/o/90wiWEEEKI/6YX+a7wqeE//ZuGQgghhBD/BdLDJYQQQog0J5PmhRBCCCFS2cuWcMmQohBCCCFEKpMeLiGEEEKkOS2T5oUQQgghxPMkPVxCCCGESHMv2xwuSbiEEEIIkeZetoRLhhSFEEIIIVKZ9HAJIYQQIs3JbykKkc6USt9LV4pmzpeu8etW7Zuu8QGqZ3JK1/g5X4DO9w5Zs6Zr/NoVu6Rr/D3HlqRrfADXil3TNX7NzAXSNT7A8YdX07sK4jmRhEsIIYQQaU5+S1EIIYQQQjxX0sMlhBBCiDT3sl2lKAmXEEIIIdLcy5ZwyZCiEEIIIUQqkx4uIYQQQqS5l+22ENLDJYQQQoiXilKqiVLqlFLqjFJqZDLrByulTiiljimlgpRSrz5rTEm4hBBCCJHmYlXqPJ5GKZUB+BpoCpQF3ldKlU1U7DBQVWtdEVgDTHnW1ysJlxBCCCHSXGwqPaxQHTijtf5La/0vsAp4x7KA1nq71vqO+XQf4JyyVxlPEi4hhBBC/L+hlPpQKfWLxePDREUKAxctnl8ylz1Od2Dzs9ZLJs0LIYQQIs2l1qR5rfUCYMHz2JdSqiNQFaj3rPuShEsIIYQQL5N/gCIWz53NZQkopRoDHwP1tNb3nzWoJFxCCCGESHOx6XdjiINACaVUMYxEqx3Q3rKAUupNYD7QRGsd/jyCSsIlhBBCiDSXXnea11o/VEp9BPgDGYBvtda/K6XGA79orTcCU4GcwGqlFMAFrXWLZ4krCZcQQgghXipa603ApkTLxlr83fh5x5SrFF8ASqnKSqlmL0A9uiil5qR3PZ6kWv2q+O5YhN9uX9r1bZNkfabMmRjzzWj8dvsye+MsnJyd4ta9368tfrt98d2xiKr1qqQovks9F+Zun8f8XQvw6uuVZH3GzBkZ/vVw5u9awLQNX+Lo7AhAiUolmbX5K2Zt/oqvtsympmetFMV/xHt8f1YHL2dZwCJKli+RbJlSFUqyPHAxq4OX4z2+f9zyD4d1ZVnAIvy2LmTmyinYO+W3KXbpepUYHTSdMTtm0rhP0i98b1QvzdCffJh+ZgWVmtaIW563sD1Df/Jh2KbJjNw6FdcOKfs8K1GvIoOCpjF4x3Tq9nk7yfrXqpem30+TGH9mGeWaVk+wLk+h/HRZOpKBgVMZGDCFV5ztU1SHHHWr8EbAfIpvW0j+Xq0fWy6XZ23Knv2ZrBWKA5C1Ykle/99s4/HTbHJ5pLwdDJkwgLUhK1kZ6EupCiWTLVO6Qkm+C1rC2pCVDJkwIG55zyFd+fnXH1kRsJgVAYup3bCmTbHHfD6dus3b0bJj72TXa635fMZcmrbpRqtOfThx6kzcug2bAmjWtjvN2nZnw6YAm+ImNmTCAH4MWcGKwG8pVSH586B0hZKsDPLlx5AVCY7BI+17teHA5Z3kyZfH5vhl6lXi46AZfLJjFo37vJNk/RvVyzDsp8nMOLOSyhbnQuGyr+K9dgKjtk5jxOYpvPlWyttB//F9WR68hEUB8ylRvniyZUpWKMHiwAUsD15C//F945bXa14X36CFBF3wp2TF5NtQatKp9HhRScKVzpRSGYHKQLonXC86Ozs7+k/sx+hOY+jesCcN3mlA0RJFE5Rp2s6TW9dv07lOV35ctJaeo7sDULREUeq3qE+PRh8y6oOPGTDpI+zsbGv+dnZ29J7Yh3GdP6Vfo77UbVGPIiWKJCjj0daD2zei6VX3QzYs2kCXUV0AuHDqPN5vDWJg0wF82mks/Xz6YZchZadfrYY1KFKsMK3dOjJ5xJcM9/FOttxwn0H4DJ9Ga7eOFClWmJoNjORj+dzv+cC9B509ehISuI9u3p2sjq3sFK3Hd2N+l8n4uA/BpYUrTsUTXk197XIUK4fO5dcNIQmW3wy/xox3P2Fqs5FMbzmGRn3eIbdjXpteu7JTvD2+K35dpjDLfRgVW9TGIVH865cjWTN0Hsc27Emyvdf0Puxe8BOzGg9j7jufEB1506b4ANjZUXBcHy50+5Qznn3I83ZdMhcvkrRYjmzk6/IOdw7/Ebfs/unz/NVyIH+93Z8LXcdScOJHkIJ2ULthTYoWc+Zd1/Z8PnwqI30GJ1tu5OQhTBo2hXdd21O0mDO1G8T/p//dwtV0cO9OB/fu7Nm2z6b4LZu5M2/6xMeu3733IBcuXWbT94sZN3wAE6YZ3+Nu3LzFXN+VfLdwJt8tnMlc35XcuHnLptiP1G5YgyLFnHnPtQM+w6cx4jHHYMTkwXw+bCrvuXagSDFnalkcA8dCDtSsV40rl0Jtjv/oXJjXxYfP3QdTpYUrBZKcC5GsGPpNknPh37v/snzw1/h4DGVuZx/eHduZbLmz21yHGg2rU7hYYTq6deHLETPx9kmaUAIM8hnAtOEz6OjWhcLFClO9QTUA/j51jrE9P+PY/uM2xxa2k4QrhZRSryml/lBKLVFKnVZKrVBKNVZKhSil/lRKVVdK5VNKrTd/GmCfUqqiue04pdQypVQIsAwYD7RVSh1RSrVVSjkopQKUUr8rpRYppc4rpezNbdcrpX41131oUZ/uZj0OKKUWPuqpMvf1o1LqoPlwteH1bbP4WYOi5vK3lVL7lVKHlVKBSikni9f0rVJqh1LqL6XUAHN5DqXUz0qpo0qp35RSbVN6zEtVLsXlc5e5ciGUhw8esmPjDlwT9RDU9qjF1jXGt+ZdP+/mTdfKALh61GLHxh08+PcBoRfDuHzuMqUql7IpfonKJbly7gphF8J4+OAhu/63ixoeCXsGanjUJGhNEAAhm4Kp5FoJgPv37hMbY8xYyJwlM1qn/HtYXU9XNq/ZCsDvh06SM08O8jvmS1Amv2M+cuTKwe+HTgKwec1W6jVxA+DO7Ttx5bJlz2pTXV6tXJyI86FEXQwn5kEMh/63hwoeVROUuXopgst/XEiy35gHMcT8+xCAjJkzYaesuCV0Is6Vi3P1fBjXzPjH/reXMh4JeyuvX4ok7I+LaJ1whohD8cLYZcjA2eDfAPj3zn0e3PvX5jpkq1SSf89f5sHFUHjwkBs/7SJX46Q9RA7eHYmavwZ9Pz6GvncfzHagsmSGFLaDep5u/LzGH4DfDp0gV56c5HdM2FOZ3zE/OXJl57dDJwD4eY0/9ZrUSVG8xKpWrkCe3Lkeu3578D5aNGmEUopK5ctw69ZtIiKvErL/V2pVe5M8uXORJ3cualV7k5D9v6aoDnU93diU5Bgkdx7EH4NNa/zjzgMA73EfMXvivBSdj8a5EJboXKiWoEz8uZCwLUb8fYWIc0aSdzP8GrejbpIzX26b6+DqUYutawIBOHnoJDly5yRfomOQzzEfOXJm56T5WbB1TSBunrUBuHDmAhf/umRz3OclHW98mi4k4Xo2xYEvgdLmoz3gBgwFRgOfAYfNnwYYDSy12LYs0Fhr/T4wFvhea11Za/098CmwTWtdDuMnBSy7cbppratg3BdkgFIqv1KqEPAJUBNwNevyyCxghta6GvAesMjK1zYb8DPrvgL4ylweDNTUWr+JcXfe4RbblAY8Me7i+6lSKhPQBLista6ktS4PbLEyfhL2BfITfjki7nnElUjyF0g4JJS/gD0RZpnYmFiib0WTO29u8hewT7KtfQHbhtLyF8hPpMU+oq5Ekj/RcJxlGSP+HXLnNT5IS1YuydeBXzN76xy+Gf1NXAJmK4cC9oRdjr9oJuJKJA6JjoNDAXvCr8TXNfxKRIIyvUZ0Z/3B7/Fo1ZiFU32tjp3HKR/XL0fFPb9+5Sp5nPI9YYuEXimYnxGbv+CzvV8TOG8jN8OvWb0tQG6nvNywiH/Thvj2rxfk3s1o2s8bRL+fP6fJqPYoO9uTvoxO+XlwJTLu+cPQSDIlagdZy71BpoIO3N5xMMn22SqV4vXN3/DGpq+58snXcQmYLRK3gfDLETgmagOOidvA5YRtoHXXVqwM9OWT6SPIlSenzXV4krCIKAo4xsdycrQnLCKSsIhICjg6xC93MJanhGOyx8AhURmHJMfg0XGq6+lKRGgkf544m6L4ryQ5F6LI42Rbjy1A0UpvkCFTRiLPh9m8rX0Be8ItjkHklUjsE7UD+wL2RFi014grEUnKiLQhCdez+VtrfVwbX19+B4K08VXpOPAaRvK1DEBrvQ3Ir5R69DVmo9b67mP264aRzKC13gJY/q80QCl1FOOnBooAJTASnJ1a66ta6wfAaovyjYE5SqkjwEYgt1LKmk/XWsBK8+9lZp3AuF+Jv1LqODAMKGexzc9a6/ta60ggHHAyj4W7UuoLpVQdrfWN5IJZ3hn4n9vp940rNZ0+cpp+jfsx+G1vWvdrTaYsmdKtLvO/WEzLam3Zui4Qr66t0izu9StRfNF0BBPqDaL6e3XJZW/7vJmUsstgx2vVSrN50krmthhD3qKOuHg9870Mk1IKp9E9CPs8+e82d4+e4q+mffmrlTf2vVujMqd9O/jRbz2tar1PB/duRIZFMejTfmleh/SUJVsWuvTvyPyp36ZrPXI7vMIH0z9i5bC5z9Tr/V+VXr+lmF4k4Xo2ljdCi7V4HsvTrwCNtjWYUqo+RgJVS2tdCePHNbM+ZTM7jB6pyuajsNb6tq2xLcwG5mitKwC9EsW3PB4xQEat9WnABSPxmqiUGksytNYLtNZVtdZVC+dM/ierIkOjcCwU/w3WoaA9UaEJvx1HhUbiYJaxy2BHjlw5uHntJlGhkUm2jQyNwhZRoVHYW+wjf0F7osKiHlvGiJ+dm9cSzhO6dOYSd6Pv8mop6398/r3OLfHbuhC/rQuJDIvCqZBjgtcSkeg4RIRG4lgwvq6OBR2SlAHwXxtI/WZ1ra7HjbCrvFIovjfnlYL5uBF21ertH7kZfo0rpy/yerXSTy9suV3YNfJYxM9tQ/yboVe5cvI81y6GExsTy8mtv1Co/Gs2xQd4GBZFpoLxPQQZC9jzwKId2OXIRpaSr/LqyskU3/kt2d4sTZH5Y+Mmzj/y79mLxN65RxYr20HrLq3iJrlHhSdsA46FHAhP9P6GJ24DheLbwNXIa8TGxqK1Zv2KnyhXuYz1B8AKTg75CQ2Pr09YeCRODvY4OdgTGh7f4xQWYSy3lleXliwPWMTygEVEhl9N5hhEJCgfHhqR5BiEh0bi/GphChUtyIrAxazfvwrHgg4s819Ifgfre2uvJzkX8nMjzPoe26w5s9HLdyQ/T1vFucN/Wr1dy84tWOg/j4X+84gKv4qjxTGwL2hPZKJ2EBkaiYNFe3Uo6JCkTHqJRafK40UlCVfq2g10gLhkKVJrndws3VuA5YSIEKCNuZ0H8KifOg9wTWt9RylVGmMIEYybuNVTSuU1J+G/Z7GvrUDcJWpKqcpW1n0Pxs3gMF/Dbos6PLojb+en7cQc7ryjtV6OcV8TFyvjJ3Hq6CkKv1aYAkWcyJgpI/Vb1GdPQMLJvnsC9uHh5Q5A3eZ1OBJyNG55/Rb1yZQ5EwWKOFH4tcKcOnLKpvh/Hj1NoWKFcDLj1327LgcC9icosz9gP428GgHg2syNY3uOAeBUxClukrxDYQecizsTftH6e+n96Leezh496ezRk13+ITT18gCgnEsZom9GExWeMOmICr9K9K1oyrkY/5E29fJgl78xcde5WPzE3jqerpw/e8Hqelw4ehaH1wqQz9mBDJky4PJ2bX4LsG4OTp4C+eJ69bLlzsHrVUsT/tdlq2MD/HP0LPlfK0BeM37Ft2vxh5XxLx09S9bc2cmezzjVXq9djvA/k9xc+qnuHjtN5tcKk8nZCTJlJM9bdbkdFN8OYm/f4XS19pyp140z9bpx9/AfXOw1nnvHzxjbmO0gUyEHMr/uzINL1rWD1UvWxU1y37FlN829PAEo71KW2zejiQpPlPyHRxF96w7lXcoC0NzLk53+wQAJ5nvVb1qHs6f+tvk4PEl9t5ps3BKE1pqjv50kZ84cONjnw7VGFfYcOMSNm7e4cfMWew4cwrWG9VcMr1myno7uPejo3oOdW3bTLMkxSO48iD8Gzbw82eUfzNk//qJJxZa0rNGOljXaEX4lgg88exIVYf2Xh+TOheMBv1i1bYZMGeg+fwgH1+7iyOb9T9/Awnq/jfT07E1Pz96EbAnBw8u42reMSxmib0VzNdExuBp+lejbdyhjfhZ4eDUmZOtem2KK50Puw5W6xgHfKqWOAXd4fIKyHRhpDvv5YMz9+k4p9QGwFwjFSMq2AL2VUieBUxjDimit/1FKfQ4cAK4CfwCPhu4GAF+bdcgI7AKSv5Y7of6Ar1JqGBABdLV4TauVUteAbUCxp+ynAjBVKRULPAD6WBE7WbExscz+5GsmL/8cuwx2bPl+K+dPn6fzkE6cPnaavQH72LxqCyNnDsdvty+3rt9iUr/PATh/+jw7f9rF4m0LiHkYw1dj5hAba9vcmdiYWOZ9Mo/Plo3HLoMdgd8HcOH0BToM7sCfx//kQMABAr7fyuCZQ5i/awG3r99mykdfAFC2Wlm8+nrx8EEMOjaWsejNhgAAIABJREFUeR/PTdLzZa09Qfuo3bAGq0OWc//ufSYO/iJund/WhXT26AnA1NEzGTNjJFmyZmbf9gPs3WZ8sPcd9SFF3yiCjo0l9J8wpoycYdMx+HGsL32WjsYugx37fthO6J+XaOrdmovH/+K3wF8pWvF1us8fQrY8OSjfyIWm3l5M9hhGgeKFaflxRzSggG0Lf+LKqYtPC5kk/v/GLqHL0pGoDHYc+mEH4X/+QyNvL/45/hd/BB6icMXX6TDfm2x5clC6kQuNvL34ymM4OlazedIKuq/4GBRc/u1vflm1zab4AMTEEvrZXIoumYCys+P6mgDu/3kBh0EduXv8zwTJV2LZq5Y1biPx0GgHoZ9+Q0wK2kFI0D5cG9Vi3Z7vuHf3PuO9feLWrQhYTAd34+rcL0ZN59OZo8iSNQt7tu+PuxpxwJjelCxXAq01Vy6F8vnwaTbFH/bpZA4ePsb16zdp1LIjfbt/wMOHxgURbVs1p26tauzee5CmbbqRLWtWJow2rqTNkzsXvbq8T7seAwHo3bX9EyffP+0Y1G5Uk7V7VnLv7n0meE+OW7c8YBEd3XsAMGXUDMbOHGlxDGxLcB4nNiaWNWO/pW/cubCD0D8v0cy7NRfizoU36BF3LlShqXdrfDyG8mbzWhSvXoYceXNR3RzWXjH0G/45cd6mOuzbdoAaDWuwPNiP+/fu88Xg+Pdxof88enoaH/UzR89m5PShZM6ahQM7DrJ/2wEA3Jq4MmBCP/Lky4OP30TO/n6W4R1HPZfjY40Xty8qdaiXcdz4RaeUygLEmHfDrQXM1Vo/sWdKKZVTa33b7OFah3Hn3HVpUd/nrXERz3RtlNlU+s2tAoiMsXm0+bmrnsnp6YVSUc4XoPO9Q4Zkpxummc53U3a7hOdlz7El6RofwLVi16cXSkU1MxdI1/gAxx/aPmT/vG2/FJAqM6M+fq19qnzWTzq38oWcySU9XC+mosAPSik74F+gpxXbjDN/aDMrxjDi+lSsnxBCCPFMXuRbOKQGSbheQFrrP4E3bdxmqLVllVJdgYGJFodorV+uS5WEEEKkmxd5gntqkITrJaS19gWsv/mSEEIIIZ6JJFxCCCGESHMvV/+W3BZCCCGEECLVSQ+XEEIIIdKcTJoXQgghhEhlL9ukeRlSFEIIIYRIZdLDJYQQQog093L1b0kPlxBCCCFEqpMeLiGEEEKkOZk0L4QQQgiRyvRLNqgoQ4pCCCGEEKlMeriEEEIIkeZkSFGIdKZ1+nYzX3pwLV3jHzj6bbrGB/Co8lG6xo/R6f9RvOFudLrGP3x8WbrGd63YNV3jA4QcS9+ffHWv/GG6xgcolTFveldBPCeScAkhhBAizcmNT4UQQgghxHMlPVxCCCGESHMvV/+WJFxCCCGESAcypCiEEEIIIZ4r6eESQgghRJpL/2uR05b0cAkhhBBCpDLp4RJCCCFEmnvZftpHEi4hhBBCpDkZUhRCCCGEEM+V9HAJIYQQIs29bEOK0sMlhBBCCJHKpIdLCCGEEGnuZZvDJQmXEEIIIdJcrJYhRSGEEEII8RxJwiX+c/qN78vSYF8WBsyjRPniyZYpUaEECwPnszTYl37j+8Ytz/VKLqasnIzfbl+mrJxMzjw5bY4/fOIgNuz9nu+3+VG6Qslky5SpWIofti9lw97vGT5xUIJ17bp7sXb3StbsXM7AT/omu/3jBO//lbc69KHp+x+yaPmaJOsvh4bTfdAYWnXpT5cBowkNj4xbN33uElp2/oiWnT9ic9Bum+Im1n98X5YHL2FRwPzHvgclK5RgceAClgcvob/Fe1CveV18gxYSdMGfkhWTP35PM2B8P1YGL8U3YCEly5d4bPwlgQtZGbyUAeP7xS3vM+ZDlu30xTdgIRMXfUbO3DlSVIdRkwazad9q1m5fTpkKpZItU7ZiKdbuWM6mfasZNWlw3PJpCyayJmgpa4KW4n9wHWuCltoUO3j/r7zVvhdN2/Vk0fLVSdZfDg2n+8DRtOr8EV36j0zUDnxp2akvLTv1ZXPQLpviJjZkwgB+DFnBisBvKVUh+fehdIWSrAzy5ceQFQyZMCDJ+va92nDg8k7y5MtjU+wxn0+nbvN2tOzYO9n1Wms+nzGXpm260apTH06cOhO3bsOmAJq17U6ztt3ZsCnApriJ9R/fjxXBfiwOWPDEc+HbwIWsCPajv0VbNM6FRWy7sJVSKTgXytWrzGdBs5iwYzaefVomWV+iehk+/ukLvjmzCpemNROsG+D3MTOOLaHf4pE2x31edCo9XlSScKWQUmqcUmroc95nUaXUVqXUSaXUCaXUa+byYkqp/UqpM0qp75VSmZ+yj+1KqcNKqWNKqWbm8sxKKV+l1HGl1FGlVH0b6tVFKTXnGV/ec1G9YTWcixWmk1tXpo+YyUCfpB/gAIN8+jN9+Aw6uXXFuVhhqjeoBsD7/dpyKOQwnet05VDIYd7v19am+G6NalH0dWfeqdWWiUOnMPqL5JvA6C+GMmHIF7xTqy1FX3fGtaHxYVfV1YX6nm60bdQZr3odWTp3pdWxY2JimDhjPnOnfsrGpV+zKWgXZ89dSFBm2jff0sKzAeuWzKZP57bMXGD8R75z70FO/HmWNYtnsXLeNJZ8v47b0Xdseu2P1GhYncLFCtPRrQtfjpiJ92PfgwFMGz6Djm5dKGzxHvx96hxje37Gsf3HUxS/ZsPqOBdzpr1bJ6aOmM5gn4HJlhviM4gpw6fT3q0TzsWcqdGgOgC/7PqVLg2709W9J5f+ukTHj9rbXIc6jWpRtFgRmtVszbihPnwyZXiy5T6ZMpxxQ3xoVrM1RYsVwa1hLQCGfjgGr0ad8GrUiYCftxP48w6rY8fExDBx+lzmTvuMjcu+YVPgTs7+nagdfL2YFk0asc5vDn26vM/M+X4A7NxzkBOnz7Lm29msnD+dJatS3g5qN6xBkWLOvOfaAZ/h0xjhMzjZciMmD+bzYVN5z7UDRYo5U6tBjbh1joUcqFmvGlcuhdocv2Uzd+ZNn/jY9bv3HuTCpcts+n4x44YPYMI04yPsxs1bzPVdyXcLZ/LdwpnM9V3JjZu3bI4PxrngXKwwHdw68+WIGXg/pi16+wxk2vDpdHDrnODzyDgXxqXoXFB2drw/vjuzu0xinLs31Vq4UrC4c4IyVy9HsmTo1xzYEJxk+63zN+DrPdvmuCLlJOGygjKkxbFaCkzVWpcBqgPh5vIvgBla6+LANaD7E/YxBvhBa/0m0A74xlzeE0BrXQFwB75Mo9f0XLl61GbrGuMb6clDf5Azdw7yOeZLUCafYz6y58zByUN/ALB1TQCunrUBqO1Ri62rje23ro5fbq16nm789MMWAI4f+p1cuXNh75g/QRl7x/zkyJmD44d+B+CnH7ZQv0kdAFp3bonv7OU8+PcBANcir1sd+/jJPylauCBFChUgU6ZMNG1Uh23B+xOUOXvuItVdKgJQ3aUi2831Z89dpGqlcmTMmIHs2bJS8vXXCN5/yKbX/oirRy22rgkE4OShk+TInTPZ9yBHzuycPHQSgK1rAnEzj/WFMxe4+NelFMUGcPN0xX/NVgBOHDpJzjw5yZ8ofn7HfGTPlZ0TZnz/NVup08QVgIO7fiUmxpiu+/uhEzgUtLe5Dg2a1GXj6k0AHPv1d3LlzvnYdnDsV6MdbFy9iYZN6ybZV5MWjdi0zvpeluMnTydqB3XZFrwvQZmk7WCfufxCwnbwxmsE7//V+hduoa6nG5vW+APw26ET5HrM+5AjV3Z+O3QCgE1r/KnXxC1uvfe4j5g9cR46BXN5qlauQJ7cuR67fnvwPlo0aYRSikrly3Dr1m0iIq8Ssv9XalV7kzy5c5Endy5qVXuTkBQeA1eP2vibn0cnDp0k5xPOhfi2GICbp9EWn+VcKFa5OOHnQ4m8GE7Mg4f88r8QKnlUTVAm6lIE//xxIdnj+8ee37gXfTdFsZ+XWHSqPF5U/7n/cK2llBqslPrNfAxSSk1WSvWzWB/XQ6WUGqaUOmj2CH1mLntNKXVKKbUU+A0oopT6WCl1WikVDJSy2NcOpVRV8297pdQ58+8MSqmpFvvu9YT6lgUyaq0DALTWt7XWd5RSCmgIPBo/8gOS9h3H00Bu8+88wGXz77LANnPf4cB1oGqSrePr09V8rQcAV4vlb5u9bYeVUoFKKSellJ1S6k+llINZxs7sjXNQSrU234OjSqlnG78A7AvkJ+JyRNzziCuR2BfIn7TMlfgykRZl8trn5Wr4VQCuhl8lr31em+I7FnQg9HJ43POwK+E4FnRIUib8imWZiLgyr75elDdrVmLppgUsWjeHspVLWx07PDKKAo7xyYGTgz3hEVEJypQqXozAXXsBCNy1l+g7d7l+4yal3ihG8P5D3L13n2vXb3Lw8HFCwyNICfsC9oRbHAPj+NonKRNxJX4YK+JKRJIyKWXEt2wDSfdtxE/cTpLGb9auKfu2H7S5Dk4FHQj9J2E7cErUDpwKOhBmUYewy0nLVKlZmaiIq1z4+6LVscMjoijgGL8fJwd7wiOTawd7gETtoPijdnCPa9dvcPDQsRS3A8cC9oRZtIPwyxE4Fkh0LhRwINziGBhljPehrqcrEaGR/HnibIriP01YRKLzxdGesIhIwiIikxy/sIjI5HbxVA4F7BN9HkXgkKidOSRzLiQukxKvOOXj2uX49/3alau84pT/CVuI9Pb/8ipFpVQVoCtQA1DAfqAjMBP42izWBvBUSnkAJTB6lBSwUSlVF7hgLu+std5n7rMdUBnjuB0Cnva1qDtwQ2tdTSmVBQhRSm3VWv+dTNmSwHWl1FqgGBAIjATyAte11g/NcpeAwk+IOQ7YqpTqD+QAGpvLjwItlFLfAUWAKua/BxLvQClVEPjMLHMD2A4cNlcHAzW11lop1QMYrrUeopRaDnTAOMaNgaNa6wil1FjAU2v9j1LqlcdVWin1IfAhQKlXylA4h/Pjij5XKflm/SwyZMxAnldy06nZh5R7swxTFkzgreqtn9v+h/btyqQZ89mwJYgqFcvj5JAfOzs7XKu/yW9//EnHvsPJ+0puKpUrTQa7/7fft6zywYD2xDyMIWBtYLrVoVkrD5t6t6w1tF83Js2Yx4bNQVSpVM6iHbgY7aDPMPK+kodK5UuTwS7Dc4//NFmyZaFL/470f/+5zsoQ/zEv241P/18mXIAbsE5rHQ1gJjF1AEelVCHAAbimtb6olBoIeBCfUOTESLQuAOe11o/66uuY+7xj7nOjFfXwACoqpbzM53nMfSeXcGU0Y7xpxv4e6AJssPZFm94Hlmitv1RK1QKWKaXKA98CZYBfgPPAHiDmMfuoAezQWkcAKKW+x0gIAZyB782kLLPFa/nWrOtMoBvgay4PAZYopX4A1j6u0lrrBcACgEbOHgnOwnc6v02z9s0AOHX0FA6F4r+dOhS0JzI04bf7yNAoHCx6EuwtylyLvEY+x3xcDb9KPsd8XI96+pBem67v8m6HFgD8fuQkBQo5xq1zKuiY4Bs8QPiVCBwLWpaJ/5YfdjmcoE07jX0dPklsrCZv/le4ZkU9HO3zJ5j8HBYRiaND/iRlZk0aDcCdO3cJ3LWH3LmMCwN6dWpDr05tABg+fhqvFnlS3p5Qy84taG6+B38cPYVjIUfAGCozjm/CHoLI0MgEQ3UOBR2SlLFFq87v8FYHM/6RUzgmaANJ923ET9xO4ss0aeNJrca18G5j/X/47bq+h1fHdwD47chJChRO2A7CErWDsCsRCXq0nAolLJMhQwYaN69PG/fOVtcBwNEhf4JeqbCISBztk2sHHwNmO9hp2Q7a0quTMXdx+GdTebVIIatje3VpScsObwFw4sgpnCzOBcdCDoSHJjoXQiMS9AAbZSJxfrUwhYoWZEXgYmN5QQeW+S+ka7PeREVctbo+T+LkkOh8CY/EycEeJwd7Dh4+Fr88IpJqb1a0er8tO7fgrbhz4XSizyMHIhK1xYhkzoXEZVLiethV8haKf9/zFszH9bCoJ2zx4nnZ7sP1sn3FXQ14AW0xEhowerV8tNaVzUdxrfVic120lft9SPyxzGqxXAH9LfZdTGu99TH7uAQc0Vr/ZfZmrQdcgCjgFaXUo+TYGfjnCXXpDvwAoLXea9bHXmv9UGvtbdbjHeAV4LSVr8/SbGCOORes16PXq7W+CIQppRpi9BZuNpf3xphXVgT4VSllc5/3Br//0cuzD708+xCyZQ8eXu4AlHEpTfSt6Lghwkeuhl/lzu1oyrgYw3UeXu6EbDWGV/YE7MOjtbG9R2t39mzd+9T4P/iupV3jLrRr3IXtW3bxVpsmAFRwKcftW7eJDE+U8IVHEX07mgou5QB4q00Tdvobk1Z3bNlNNVcXAIq+XoRMmTJalWwBlC9dgguXLnPpcigPHjxgc9BuGrjWSFDm2vWbxMYaH2MLV6yhVTOjgzMmJobrN24CcOrs35w+e47a1d60Ki7Aer+N9PTsTU/P3oRsCcHDy9hvGZcyj30Pom/foYxLGQA8vBoTYsWxfpx1fhvo7tGL7h692O0fgqeXBwBlXcoQfTOaqETxo8KvcufWHcqa8T29PAj2DwGgev1qtO/TllFdxnD/3n2r67DK98e4ie7bNu+kRWvjP92KVZ7cDipWMdpBi9bN2L4lflS9Zt1q/PXnuSSJ2tOUL10yUTvYRQO3xO3gRnw7WL6aVs2MNp+gHZz5m9Nn/6Z2NRerY69Zsp6O7j3o6N6DnVt208zL06iTS1luP+Z9iL51h/IuZQFo5uXJLv9gzv7xF00qtqRljXa0rNGO8CsRfODZ87klWwD13WqycUsQWmuO/naSnDlz4GCfD9caVdhz4BA3bt7ixs1b7DlwCNcaVaze73q/jfTw7E0Pz94EbwnB0/w8KvuUcyG+LcZ/Hj2Lc0fP4PhaQfI7O5IhU0aqvu3K0YBfnnm/IvX8f+3h2o3RqzIZI+lpBXwA/AssBOyBemZZf2CCUmqF1vq2Uqow8CCZfe4y9+mDcdzeBuab685hDL8dwEjoHvEH+iiltmmtHyilSgL/POp5S+QgRmLlYPYsNQR+MYfutpv7XQV05sm9XheARmZdy2AkRBFKqeyA0lpHK6XcgYda6xOP2cd+YJaZHN0EWmMMSYLRS/co4Uv81XwRsBxYprWOAVBKvaG13g/sV0o1xUi8Uvw1bP+2A9RoWJ1lwUu4d+8+UwdPi1s3338uvTz7ADBr9GyGTx9GlqyZObDjIAe2GfN0Vs1ZxSfzxtC0XRPCLoUxoc8km+IHB+7FrVEtNu77gXt37zFu0Odx61YFLqFd4y4A+Iz8ks9mfUyWrFkI2baP4CAj2Vj/3U+MmzGa1TuW8eDfB4wd8PirrBLLmDEDowf1otfQccTExtKqWWOKFyvKnMUrKFeqOA3canDwyHFmzl+KUooqlcoxxtu4ZP7hwxg6fTQKgJw5sjF5zGAyZkzZUNK+bQeo0bAGy4P9uH/vPl9YvAcL/efR09OIOXP0bEZOH0rmrFk4sOMg+7cZo9duTVwZMKEfefLlwcdvImd/P8vwjqOsjx+0n1oNa/BdyDLu372Hz+CpcesWb51Pdw9jquT00bMYNWM4WbJmYf/2A+wz4w+a2J/MWTIxfdUUwJjs/OXImTYdg12Be6jTqDab96/h7t17fDIw/n1cE7QUr0adAJg4YioTv/qErFmzsDtoL7uD4pPOpi3d2ZyC4cSMGTMw2rs3vYaMNdpBc3eKF3uVOYuWU650CaMdHD7OzAV+KBRVKpVnzGDjvHj4MIZO/UYAkDNHdiZ/MjTF7SAkaB+1G9Vk7Z6V3Lt7nwnek+PWLQ9YREf3HgBMGTWDsTNHkiVrFvZs38+ebfsft0ubDPt0MgcPH+P69Zs0atmRvt0/4OFDY+ZF21bNqVurGrv3HqRpm25ky5qVCaO9AciTOxe9urxPux7GFYW9u7Z/4uT7J9m3bT81GlZnRfBS81yIb4uL/OfRI+5c+IqR04eZ58KBBOfCwAkfmefCJM78fpbhHa27TUNsTCyrxi5m4NKPsctgR8gP27ny5yXe9m7L+eNnORb4C69WfIM+84eRPU8OKjaqwtvebfjMw7iadOgP4ynwRmGy5MjK5L3zWDpiLid2HX1K1OfrRZ7gnhpUWs9hSStKqcEYQ1sAi7TWM83lx4FIrXUDi7IDgR7m09sY871igJ+01uUtyn2MkWSEYyQ2h7TW05RSpTF6lWKAn4GOWuvXzKsAJ2IkZwqIAFpqrW88ps7uwJdm2V+BD7XW/yqlXsdItvJhDH121Fon+9XcnHy/EGNoVGPMsdpq3mLCH6MX9x+gu9b6/BOOX1dgFMbk+iPAv1rrj5RS7wAzMK6W3AZU01rXN7fJhJFMVdda/2EuW4sxjKqAIGCQfkqjSzykmNauPrS2YzN1HDj6bbrGB/Co8lG6xo/R6T/YkN7t4PDxZeka37Vyj6cXSmUhx3yfXigVuVf+MF3jA5TKaNuFPalh/rnVKjX22/rVd1Lls371+Q2pUt9n9f+1hwut9XRgejLLKySzbBYwK5ndlE9UbhKQpEvETC4sJwGMMZfHAqPNhzV1Dki0n0fL/8IYprNmHyewuKrQYvk5LK6stGI/vsTPw7JcvoHH97BVwpgs/4dF+XetjSmEEOLlIZPmhUgBpdRIoA/GlYpCCCHEE6V/P3bakoQrjSmlKgCJxwrua61rJFf+Cfv5GGNulaXVZi+cLfvZD2RJtPgDrbVNtz7WWk8GJj+1oBBCCPESkoQrjZmJTOXnsJ9khzdTsB+bEj0hhBDiefj/Oof8cV6220IIIYQQQqQ56eESQgghRJp72W4LIQmXEEIIIdLcyzZpXoYUhRBCCCFSmfRwCSGEECLNvWz34ZIeLiGEEEKIVCY9XEIIIYRIcy/bpHnp4RJCCCGESGXSwyWEEEKINPey3fhUEi4hhBBCpDm5LYQQQgghhHiupIdLvHCUUuka//jVc+kav0mV/ukaH+BWzL10jV8ms0O6xgconDFXusZ3d+mTrvFrZi6QrvEB3Ct/mK7xA44sSNf4AO9XGZTeVUg16XlbCKVUE2AWkAFYpLWenGh9FmApUAWIAtpqrc89S0zp4RJCCCHES0MplQH4GmgKlAXeV0qVTVSsO3BNa10cmAF88axxJeESQgghRJqLRafKwwrVgTNa67+01v8Cq4B3EpV5B/Az/14DNFLPOPwiCZcQQggh0pzWOlUeSqkPlVK/WDwSj00XBi5aPL9kLku2jNb6IXADyP8sr1fmcAkhhBDi/w2t9QIg/SfgJSIJlxBCCCHSXDreaf4foIjFc2dzWXJlLimlMgJ5MCbPp5gMKQohhBDiZXIQKKGUKqaUygy0AzYmKrMR6Gz+7QVs0894p1bp4RJCCCFEmkuv20JorR8qpT4C/DFuC/Gt1vp3pdR44Bet9UZgMbBMKXUGuIqRlD0TSbiEEEIIkeZi0/GnfbTWm4BNiZaNtfj7HtD6ecaUIUUhhBBCiFQmPVxCCCGESHMv109XSw+XEEIIIUSqkx4uIYQQQqS5dLwtRLqQHi4hhBBCiFQmPVxCCCGESHMvWw+XJFxCCCGESHPPeB/R/xwZUrSRUmqAUuqkUmrFM+5nvFKqsfn3DqVU1edTw+frRatbtfpV8d2xCL/dvrTr2ybJ+kyZMzHmm9H47fZl9sZZODk7xa17v19b/Hb74rtjEVXrVUlxHWZMH88fJ4I59GsAb1Yun2R9tmxZ2bh+Kb8d38nRI9v4fNKouHV13GpwYP8W7t05z7vvNk9xHfqN78vSYF8WBsyjRPniyZYpUaEECwPnszTYl37j+8Ytz/VKLqasnIzfbl+mrJxMzjw5bY4/dMJA1u35ju+CllCqQslky5SuWJJV25awbs93DJ0wMG75h0O6sunQWlYEfMuKgG9xbVjTptgV6r3JlG2zmbbza97q0yrJ+oyZM9JvzhCm7fyacesnY+/sAECGjBn48Mv+fO4/g8lBX/F233dtimupUr03+XLb18zYOZcWfZLuJ2PmjAyYM5QZO+cyYf0U7J0dAXBtWRefTTPiHiv+XsurZYulqA79x/djRbAfiwMWPLYNlKxQgm8DF7Ii2I/+4/vFLa/XvC6+QYvYdmErpSom//49TZl6lfg4aAaf7JhF4z7vJFn/RvUyDPtpMjPOrKRy0xpxywuXfRXvtRMYtXUaIzZP4c23aqUoPqTvMRjz+XTqNm9Hy469k12vtebzGXNp2qYbrTr14cSpM3HrNmwKoFnb7jRr250NmwJsjv1I5XouzNr2DbN3zqdln/eSrM+YOSPec4Yxe+d8fNZPxcFshw7Ojqw4tZqpm2YyddNMPpzUJ8V1ENaThMt2fQF3rXWHZ9mJ1nqs1jrwOdXphWT+/tRzY2dnR/+J/RjdaQzdG/akwTsNKFqiaIIyTdt5cuv6bTrX6cqPi9bSc3R3AIqWKEr9FvXp0ehDRn3wMQMmfYSdne3Nv2mThpQoXozSZd3o02cEX8/xSbbc9BnzKF+hHlWreVK7VjWaeDYA4MLFf+jew5vvVq23OfYj1RtWw7lYYTq5dWX6iJkM9BmQbLlBPv2ZPnwGndy64lysMNUbVAOMxPNQyGE61+nKoZDDvN+vrU3xXRvWpMjrzrSq/T6Thk1h1OQhyZYbNXkIE4dOoVXt9ynyujO1G8b/p7tywQ90cO9GB/duhGzbZ3VsZWdH5wk9mdp5IiMaD6RWizoUKuGcoEy9to2JvnGbofX6sWXx/2g7shMA1ZvXJlPmTIz29GZs86E0aO8Rl4zZQtnZ0XVCL77oPJ6hjftTu0UdCieqQ4O27kTfuI13vT5sWryR9mYdQtbvYlQzb0Y18+Yb75lEXAzn/Im/ba5DjYbVcS5WmA5unflyxAy8fQYmW87bZyDThk+ng1vnBG3g71PnGNtzHMf2H7c5NoCyU7Qe3415XXz43H0wVVpTn8NSAAAgAElEQVS4UqB44QRlrl2OZMXQb/h1Q0iC5f/e/Zflg7/Gx2Moczv78O7YzmTLnd3mOqT3MWjZzJ150yc+dv3uvQe5cOkym75fzLjhA5gwbQ4AN27eYq7vSr5bOJPvFs5kru9Kbty8ZXN8Ozs7ekzoxaTOn+HduB9uLeriXKJIgjKNzHbYv14vflq8kY4jO8etCzsfyrBmgxjWbBALPp5rc/znIRadKo8XlSRcNlBKzQNeBzYrpUYopfYqpQ4rpfYopUqZZboopdYrpQKUUueUUh8ppQab5fYppfKZ5ZYopbwS7b+bUmqmxfOeSqkZj6nLa0qpP8z9nFZKrVBKNVZKhSil/lRKVTfL/R975x1fVZk04GcCCFIChARCUxFQUFREelCxAIqCDSyrLmLvCopddHXtCqx+imBBdK24rm1VqljovSgqoFLTaQEEKfP98Z4kNyEVOefcJPPwuz9y2p25977vvXNm5p2pISKvi8hsT4dzSqOnx+UislBElpbweT8VkSnAZBFpKCLfRlx/4v6+/0e2PZL1v68neXUKu3ftZuqnU0nqmffuuGvPLkz40N0xfvu/7zg+qS0AST27MPXTqez6cxcpa1JZ//t6jmx7ZKl16NOnF2+9/SEAs2bPp3ad2iQm1s9zzh9/7GDqN9MB2LVrF/MXLKFx44YArFq1liVLlrF3795Sy84mqWfXnNe4bP5P1IytQVz9uDznxNWPo3rNGiyb/xMAEz6cSFKvroD3Ho1z108Yl7u/pJx8Rje+GPcVAEvn/0it2JrUq18vzzn16tejRq0aLJ3/IwBfjPuK7mfs90efQ/O2LUj9PZn0Nans2bWbmZ99zwk9OuY5p12PDnz/n68BmP3FDI5OOgZwHoeq1asSUymGg6odxO5du/kj649S69CibUtSfk8mzdNhxmff075HpzznnNCjI996Osz6Yjptko7d53m69j2R6Z99V2r54MbAeG8M/Dh/GTVjaxY4BmrUrM6P85cBMP7DiXTrlQTA6hWrWfPr2v2SDXBo2xakr0olc00ae3btYf5n0zmmZ4c852xYm876n1ajmnesp/+WTPrvKQBsSdvI1swt1IyLLbUOYb8H7dseQ+3YWoUe//r7mfQ94zREhOPatCYrayvpGRuYNmseXTocT+3YWtSOrUWXDsczbda8UsuPHIe7d+1m2mff0SHfOOzQoxNT/zMFgBlfTOOYpONKLcc4cJjBVQpU9XpgPXAKMBI4UVWPB4YCj0ec2gY4H+gAPAZs986bAfy9CBEfAH1EpIq3PRB4vYjzWwDPAa28x9+AbsCdwH3eOffjmm529PR+RkRqlFLP6qraFufde70Ez9sO6KeqJ3s6jfeuPw5YWMTrKZL4xHqkrU/P2U5PzqBeYnyec+olxpPunbN3z162ZW0jtm4s9RLj97k2PjGvkVASGjdKZO2a9Tnb69Ym07hRYqHn164dy9ln9WDK19+XWlZhxCfWy3mNUPBriU+sR3py7jkZEefUja/LhrQNAGxI20Dd+Lqlkp+QmEDK+rSc7dTkdOo3zPs51G8YT2qEjqnJ6SQk5nqTLrzyfN6d/AZDh91DrVKENOsm1mNDcmbO9obkTOom5vuRTaxH5np3zt49e9metZ2adWsx54sZ7Ny+kxfmvMaIGaP5cvQnbNu8tcSyc3WIIzM5I2c7s0Ad4shcn5FHh1p18/44d+nTjemf7J/BlRAxzgHSk9NJyDcXEhLjSY/Qs6Bz9pc6DeLYtD73c9iUnEntBqUbRwCHHNecSlUqk7EqtdTXhv0eFEdqeiaJ9XNlNagfT2p6BqnpGSTWz50LDRLc/tISl1iPjDzjMIO4fN8DcYn1yMgzDrfljMP6TRvwzBcj+Mf7j9O6w1Glln8gUJ/+RStmcO0/tYFxIrIUGA4cHXHsa1XNUtV0YDPwmbd/CXBYYU+oqluBKcDZItIKqKKqRfm7f1PVJepuIX8AJnvdzCPl9ATuEZGFwFSgGpAdhyupnu96+n0LxIpInWKed6KqbvD+ngMMFJGHgWNUtUDfuYhcKyJzRWTuuq37f9cZTVSqVIm333qR/3vxdX77bXXY6hRK0ImrH479mHM7X8zfTh9IRlomgx66ORC5h7dtyd69e7m149UM7nYDZ17Tl4SmDYq/0Aeat23Jzj92svaX6B0XfhObUIfLh93MO0NGVrjk6bDZmLaB67tcxZDetzP20de47fk7OLjmwYHroaq+PKIVM7j2n0dxBksboA/O4MhmZ8TfeyO291L8ytBXgStw3q0xxZxbEjkCXKCqbb3HIaq6rJR65h/BWszzbss50RlpJwHrgDdEpEAPn6qOVtX2qtq+cc0mBZ1CRkom9Rvl3hkmNIwnMyXvnWFmSgYJ3jkxlWKoUasGWzZuITMlY59rM1IyKQk3XD+AuXMmMHfOBJJTUmnStFHOscZNGrJufUqB17088mmWr/iN5194tURyiuKcAX0YNX4ko8aPJDNtQ85rhIJfS0ZKJgkNc8+JjzhnY8bGnNBLXP04NmVuKlZ+/yvOy0lyz0jLJLFRbhi1QcME0pLzfg5pyRk0iNCxQcME0lOcN2JDxkb27t2LqvLff3/G0ce3LunbwMaUTOIa5t7FxzWsx8aUDXnO2ZCSSb1G7pyYSjFUr1WdrRuz6HrOiSyeuoA9u/ewJXMzv8z7iWbHNi+x7FwdNlAvwqNXr0AdNlCvUXweHbI25t5rdO1zItM/LZ1369wBfXl1/Mu8Ov7lAsZAAun55kJ6SgYJEXoWdM7+sil1A3Ua5X4OdRrWY3PqxhJfX63mwVw35h7+9+x7/L5geYmvi6b3oDgaJNQjJS1XVmpaBg0S4mmQEE9KWoT3N93tLy0bUjKJzzMO49mQ73tgQ0om8XnGYQ2yNmax+8/dbN3kxuOvS1eSuiqFRs3y5uAZBx4zuPaf2jgjApyBdEBQ1VlAU1wo7t0D8JTjgVtERABE5Pj9eI6LvGu7AZtVdXNJn1dEDgVSVfUVnDHZbj/kA/Dzop9pfFhjEps2oHKVynTv253pE/MmXE+fOJOe/XoAcNJZJ7Jw2qKc/d37dqfKQVVIbNqAxoc15ueFP5dI7siXx9K+Q0/ad+jJp5+O5/JLXepdp47t2LJ5Cykpaftc88g/7qJ27VoMvuOh/X25efhk7Gdc1+sGrut1A9O+mp7zGlu3a8W2rG05IcJsNqRtYPvWbbRu1wqAnv16MG2CyyubPnEmPfu763v278H0CTOKlT/ujf/mJLlP/fI7evc/A4A27Y5ia9ZWMtPyftFnpmWyLWsbbdq5UEXv/mfwzVcurBqZ73VK75NY+VPJk8Z/XbSCxGYNSWhan0pVKtO5TzfmT5yT55wFk+bQ7QK3SKFj7y78ON05iTPWZXBUV5fPVfXgqrQ4/giSV66jtKxctDyPDl36dGPexNl5zpk3aTYneTp06t2VH6bnOqpFhM5nJzGjlAbXx2M/5epe13N1r+v5/qtp9PLGwFHtWhc6BrZt3c5R7ZxB2ytiDPxVVi9aScJhicQ1SaBSlUq069OVJRPnlujaSlUqcdWoO5jz0bcs/HJWqeRG03tQHN27debTryajqixauoyaNWuQEB9HUqcTmD57Ppu3ZLF5SxbTZ88nqVPpV02vWLSchs0aUd/7PkzqcyJzJuZ9P+dOmk33C04FoEvvJJZOXwxAbFxszqKh+k0bkNisEamrC75x9JOKljRvdbj2n6eBsSLyAPC/A/zcHwBtVbXkt4yF8ygwAlgsIjHAb8DZpXyOHSKyAKgCXFnK5+0ODBGRXcBWis5hK5K9e/bywoMv8uS/HyemUgxfvT+BVb+sYsAdf+eXxb8wY+JMvnzvK+4ZcRdjvxtD1qYsHrvJpdat+mUV33z+La9NGc2e3Xt4/oH/26/E9S++nMwZZ5zKz8umsf2PP7j66sE5x+bOmUD7Dj1p3Lgh9917G8t+Ws6c2eMBeOmlMbw+5l3an3AcH457jbp1a3P2WT14aOgdHNf21FLpMGvKbDqd2pG3vn+DHTt28szgZ3OOjRo/kut6uSXe/7rvBe4aNoSq1Q5i9tQ5zJ7iDJP3/u89Hnz5Ac68+AxS16by6A2PlUr+tMkzSDqtMx/PeI8df+zgH4NyV2q+PfF1Lu3hhsiT9w7j4RH3UbVaVaZPmZmzGvG2B2/giKNboArJa5J57K5nC5RTEHv37OXNoa8y5M2hxFSK4dsPJrNu+RrOH3wxvy1eyYJJc/jm/clcP/w2nv3mRbZu2sqLNw8DYNKbX3LtszfzxMQRiAjfjpvCmp9Wleq1Z+vwxtBXuPfNh4ipVImpH0xi7fI19Bt8Cb8tXsG8SXOY+v4kbhx+O8O/GcnWTVm8cPNzOde36nQ0meszSFtT+rylbGZOmUWnUzvy9vdvsnPHTp4a/EzOsVfHv8zVvVypghH3Pc89w4ZwULWqzJ46m1lTnGHY7Ywkbnv0ZmrH1eaJsY+x4oeV3HXZPaV6Dz4c+jo3vnkfMZVimPnBVFKWr6X3oP6sXvIrSyfN45Bjm3P1qDs4uHYN2px2AmcO6s8TPe/k+LO60KJja2rUrUXHficD8PadL7Hux9J9FmG/B0MeepI5CxazadMWTjv3Mm686nJ2794NwEXnncVJXTrw3Yw5nHnhlRxcrRqP3jcIgNqxtbjuiku4+Gq3qvL6gX8rMvm+MPbu2curQ0fxwJsPE1MphineOLxo8N9YuXgFcyfNZvL7E7l1+GBe+GYUWzdlMfxm9x617nQ0Fw++lN27dqOqjL7vJbbuRz6jUTokmuOdFRUR+RwYrqqTw9YlDE5v2ivUQTk1dWmY4jm5/tHFn+Qzm/eUfvXegaT1QaUv13Cg2c3+ryQ9ECTvCfcH8NjKpV9UcqBZvLtkYX+/mLhwdKjyAS454fawVeDDVZ+KH897fGKSL9/1C1Km+aLvX8U8XFGEl4w+G1hUUY0twzAMo2IQzeE/PzCDK4pQ1U1AnpLHIlIPKMj4Ok1Vw739MwzDMAyjRJjBFeV4RlXbsPUwDMMwjANJNNfM8gNbpWgYhmEYhuEz5uEyDMMwDCNw9lawRXvm4TIMwzAMw/AZ83AZhmEYhhE4FS2HywwuwzAMwzACx0KKhmEYhmEYxgHFPFyGYRiGYQRORQspmofLMAzDMAzDZ8zDZRiGYRhG4FS0HC4zuAzDMAzDCBwLKRqGYRiGYRgHFPNwGVGHhuxmblyrXqjy21SOC1U+wGLC7Yv+6+5NocqPBo6vkhCq/CW7N4QqH+DIynVDlX/JCbeHKh/g3XkjwlbBNypaSNE8XIZhGIZhGD5jHi7DMAzDMAKnouVwmcFlGIZhGEbgqO4NW4VAsZCiYRiGYRiGz5iHyzAMwzCMwNlbwUKK5uEyDMMwDMPwGfNwGYZhGIYROGGXAAoa83AZhmEYhmH4jHm4DMMwDMMInIqWw2UGl2EYhmEYgWMhRcMwDMMwDOOAYh4uwzAMwzACx3opGoZhGIZhGAcU83AZhmEYhhE41kvRMAzDMAzDZypa0rwZXBUcEakD/E1VX/JZzrnAL6r64199rpseuZFOp3Zg5x87eXrQsyxfumKfc1oe05K7ht9J1WoHMWvKHF4c6l5erTq1ePCl+2nQtAGpa1J55IZ/snXz1lLJf/iJuznl9BP5448d3HnzgyxdvGyfc4bcfwvnX9SH2rVjOerQzjn7r77hci6+/Hx2797DhsyNDLllKOvWJpdYdquTj+P8oQOIqRTDzPenMGnkp3mON+/YivOGDqBRq0MYe8vzLPpyFgB1G8dz1ag7kBihUuVKfDd2PNPenlSq1x3JLY/cSKdTO7Ljj508NeiZAj+DI45pyd3Dh3ifwWxe8D6Dk886iSsGX84hLQ/hhrNv4ZfFv5Ra/u2P3EyXUzux448dPDboaX5Zunyfc448piX3D7+bqtWqMmPKLEYM/T8ArhkykG49u6KqbMzYxGODniIjNbNM6dD65OPoN/QKYirFMP39KUwc+Ume4807tqafNw7G3PIvFnrjoPFRh3LxP6+mWs2D2btnL+Nf/C/zP59R6teeTZjj4OiT23Lh0IHEVIrh+/cnM37kx3mOt+zYmguHXkHjVofy6i0jmP/lzJxjt469n2bHt2TFnJ948aon9+OVO9qe3I6BD11NTKVKTH5vAh+P/E+e45UPqswtwwZx+DEt2LpxC8Nufob0tWkkNKnPiMkvsn7lOgCWL/iZ0fePLLX8Bx4fxrfTZhNXtw4f//vlfY6rKk+MeJnvZsyhWrWqPHb/HRx1ZAsAPvliIqPGvgfAdQMu5pzePUot3ygdlsNl1AFuLOnJ4tifcXMucNR+XJeHjqd2oEmzxvy920CG3T2C2564tcDzbn/iFobdNZy/dxtIk2aN6XhKBwAuueki5k9bwIATBzJ/2gIuuemiUsk/5fRuNDv8UE7ucDb3Dn6Efz77QIHnTRr/Def0+Ns++39Y8hNnn3YJZ5zUjy8+nci9Dw8qsWyJEfo/ciWjrniSJ3rcQbu+STRo0TjPORvXZ/LOnSOZ98m0PPu3pG1k+PkP8kzvexh27gOcdsM5xNavW2LZkXQ6tSONmzXmsm5X8NzdIxhU6GdwK8/eNZzLul1B44jP4Leff2foNf9g8awl+yW/y6mdaNKsMRd1u5yn7x7GnU/cXuB5dz4xiKfueo6Lul1Ok2aN6XxKRwDeHvk+A3pcwxU9r2XapBkMHHR5mdJBYoQLH7mSl654gn/2GMwJfZNI3GccZPDWnS8xN9842PXHn7w5+EUe63knLw14gguGDuDg2OqlfPWOMMeBxMRwySNX8cIVj/Fwj0F06JtEwxZN8pyzYX0Gb9z5IrM/+X6f6yeM+oQxg14otdxIYmJiuPrR63hswD8YdPpNdOt7Ek1aNs1zzmkX9WDb5q3ccvJ1fP7ap1x2z4CcY6mrUhjS+3aG9L59v4wtgHN79+DlYf8s9Ph3M+aweu16vnj/NR6+61YefdYZ/Ju3ZDFyzDu8+8oI3n1lBCPHvMPmLVn7pcNfYS/qyyNaMYPLeBJoLiILRWS4iEwWkfkiskREzgEQkcNE5GcReRNYCjQVkQe9fd+LyLsicqd3bnMR+UpE5onIdyLSSkS6An2BZzw5zfdX2aSeXZnw4UQAls3/iZqxNYirH5fnnLj6cVSvWYNl838CYMKHE0nq1RWArj27MGGcu37CuNz9JaXHmafwn/c/A2DB3MXE1q5F/Qbx+5y3YO5i0lIz9tk/4/s57PhjR845DRs1KLHsQ9u2IH1VCplr0tizaw/zP5vOMT3b5zlnw9p01v+0eh9X/Z5de9jz524AKh9UhRiREsvNT1LPLkz40HnHls1fRo3YmgV+BjVqVmfZfOf9m/DhJLp57/XqFatZ8+va/ZbfrVdXvvLGwA/zl1Grdk3q5ZNfr34cNWpV5wdP/lcfTuTEM5IA2L51e855B1evxv5ENcLU4bC2LchYlZpnHBzbs0Oec3LHwd48+9N+Syb99xQANqdtJCtzCzXjYksuPIIwx0Gzti1IW5VCxpo09uzazdzPpnFcvrmQuTaddQXMBYCfpi9lx7Y/9kt2Ni3atiTl92TS1qSye9dupn32HR16dMpzTocenZj6nykAzPhiGsckHfeXZOanfdtjqB1bq9DjX38/k75nnIaIcFyb1mRlbSU9YwPTZs2jS4fjqR1bi9qxtejS4XimzZp3QHUz9sVCisY9QBtVbSsilYHqqrpFROKBmSKSHbNqCQxQ1Zki0gG4ADgOqALMB7Jn62jgelVdLiKdgJdU9VTveT5X1Q//irLxifVIX5+es52enEF8Yj02pG3Ie05y7jkZ3jkAdePr5py7IW0DdeNL5+VJbFif9etScrZT1qfSoGH9Ao2r4rjosvOYOnnfu+/CqN0gjk3rc8NOm5I3cGjbFiW+vk7Delz3+l3EH5bIJ4+/zZa0jaXSN5v4xHjS1qflbLv3Nz7fZxBPenLue5KenE584r6G6f6QkE9+WnI6CYnxZEbIT0iMJy05cpy4c7K59u4rOaNfT7Zt2cYt/QeXKR1qN4hjY8Q42JicyWGlGAfZHHpccypXqUzGqtRSXwvhjoM6+7wHG2jWtuVfft7SEJdYj4yI15aZnEHL44/c95z17py9e/ayPWsbteo6A6l+0wY888UItmdt571n/82yOX8522IfUtMzSayf+343qB9PanoGqekZJNZPyN2f4PYHTUXL4TIPlxGJAI+LyGJgEtAYyHbBrFLV7CSIJOATVd2hqlnAZwAiUhPoCowTkYXAKKBhkC+gtIQ14c/rfxbHtD2aUS+8EZjMTcmZPHXm3Tx68u10vOAkasXXDkx2tDH6qdc5v8PFTPjvJC4YeG6F0yE2oQ5/H3Yz/x4yssL96EUDG9M2cH2XqxjS+3bGPvoatz1/BwfXPDhstQJnr6ovj2jFDC4jkkuBBOAEVW0LpALVvGPbSnB9DLBJVdtGPFqXRLCIXCsic0Vk7rptecMM5wzow6jxIxk1fiSZaRtIaJR7Z5bQMJ6MlLzJxhkpmSQ0zD0nPuKcjRkbc8IecfXj2JS5qVjd/n7VRXwx9QO+mPoBaakZNGqcmHMssVEDUpPTirh6X5JO7sTNg6/h6ktv5c8/d5X4us2pG6jTqF7Odp2GcWxO3VDEFQWzJW0jyb+s4fAOrUp8zbkD+vLK+Jd5ZfzLZKZtoH6j+jnH3Pub9+44IyWDhIa5d9YJDRP2Oac0nD/gHN6YMJo3JowmMzWv/PoNE0jP99zpKRnUbxg5TvY9B2DCR5Pp3vukMqMDuHFQN2Ic1G1Yj82pJfdWVqt5MDeMuYfPnn2P3xfsm+hfFGGPg2w27fMexLFpPxY+/BU2pGQSH/Ha6jWMZ0O+76INKZnEN3LnxFSKoXqtGmRtzGL3n7vZusnlTP26dCWpq1Jo1CxvHt6BoEFCPVLSct/v1LQMGiTE0yAhnpS0XO9rarrbb/iLGVxGFpCdBFAbSFPVXSJyCnBoIddMA/qISDXPq3U2gKpuAX4Tkf6Qk2CfnbQQKWcfVHW0qrZX1faNa+RNfv1k7Gdc1+sGrut1A9O+mk7Pfm41Tet2rdiWtS1PCANcqHD71m20bucMip79ejBtwnQApk+cSc/+7vqe/XswfULxK7TefO19ene/kN7dL2TCF1O44KI+ABzf/liytmSVKpx49DGteOK5oVx16a1kZpTOWFq9aCUJhyUS1ySBSlUq0a5PV5ZOLFneRe3EOKpUrQLAwbE1OLx9K9J+XV9i2R+P/ZRrel3PNb2uZ9pX0+jZ73QAWrdrXehnsG3rdlq3c/Z2z36nM60E73VhfDT2E67oeS1X9LyWb8d/zxneGDi6XWu2btmWJ5QHkJm2gW1Z2znak39Gvx58P96NgSYRP2wn9kpi1crVZUYHgFXeOKgXMQ4WT5xbomsrVanENaPuYNZH3+asXCwNYY+DbH5ftIL6hzWkXpP6VKpSmfZ9klhUwvfgQLFi0XIaNmtE/aYNqFylMkl9TmTOxLzv6dxJs+l+wakAdOmdxNLpiwGIjYslJsb9/NZv2oDEZo1IXZ3CgaZ7t858+tVkVJVFS5dRs2YNEuLjSOp0AtNnz2fzliw2b8li+uz5JHU64YDLLw5V9eURrUg0K2cEg4i8AxwLzAFaATWBuUBn4EzvtM9VtU3ENQ8Df8N5wdKAr1T1FRFpBozEhRKrAO+p6iMikgS8AuwE+qnqysL0Oa1JzyIH5a3/vJkO3duzY8dOnhn8LL8sdnfpo8aP5LpeNwBwxLEtuWuYW4o+e+ocXnjgRQBi69TiwZcfoH7j+qSuTeXRGx4ja1Pe1Tkr/ij6i+/Rp+/j5FOTXFmIWx5kyUKXe/HF1A/o3f1CAO59aBDn9OtNg8QEUlPSee+tjxjx9Eje/mg0R7ZuSVqqu7tcvzaFqy/Lu7rr3FqFL+Y8qntbzssuC/HB10x88WPOHNSfNUt+ZemkeRxy7OFcNeoODq5dg907d7ElfRNP9hzCkd2O4dz7L0NxceNv35zAjHcnFypn8e6ivQW3/fMWOnRvz84dO3lq8LM5S/pfGf8y1/S6HoAjjj2Ce4bdyUHVqjJ76hyef8CtkOp2RhK3PnoTteNqs3XLNlb+sJK7Lrs3z/P/qXuKlD/4sVvp3L0jO/7YweODn+YnT/4bE0ZzRc9rAWh17BE5JRlmfj2bYQ88D8Bjox/mkOZN2bt3Lynr0njmnuH75XXxW4fjqyRQGEd1b0u/oQOQSjHM/GAq41/8L2cN6s/qJb+yZNI8Djm2OdeMuoPqEePgsZ530uHcblz2zA0kL8/1Ir9150us+3HVPjJ+2F38DYHf4+CIynUKld2m+/Fc6JXGmPbB13z54kf0GXQRq5asZPGkuRx6bHNuGDWE6rVrsMt7D/7R0+XK3fnBIyQ2b0zVGtXYtjGLN+8eyY/fLtpHRqbuLPL1H3/KCQwcejUxlWKY8sEkPvq/cVw0+G+sXLyCuZNmU6VqFW4dPpjDjj6crZuyGH7zM6StSaXTmV24ePCl7N61G1Xl/WHvMG/ynAJlvDtvRKHyhzz0JHMWLGbTpi3Ui6vDjVddzu7dbnHMReedhary2LCX+H7mXA6uVo1H7xtEm9ZHAPDR5+N55c33Abh2wMWcd1bPQuVUiT98/1fZFEHdmi18MUA2bl3hi75/FTO4jP1CRGqq6lYRqQ58C1yrqvMPxHMXZ3D5TXEGl98UZXAFRXEGl98UZ3BVBIoyuIKgJAaX3xRlcAVBcQZXEBRlcAWFXwZX7ZrNffmu37x1ZVQaXLZK0dhfRovIUbgcr7EHytgyDMMwjPKIGVzGfqGq+1b1NAzDMIwSUtEibGZwGYZhGIYRONFcwsEPbJWiYRiGYRiGz5iHyzAMwzCMwNEo7nvoB+bhMgzDMAzD8BnzcBmGYRiGETiWw2UYhmEYhuEz0VhpXkTiRGSiiCz3/q9bwBGyG3YAACAASURBVDltRWSGiPwgIotF5KKSPLcZXIZhGIZhGI57gMmq2hKY7G3nZzvwd1U9GjgDGCEixVbpNYPLMAzDMIzAUZ/+/UXOAcZ6f48Fzt1Hb9VfVHW59/d6XHu7YltDmMFlGIZhGEa5QUSuFZG5EY9rS3F5A1VN9v5OARoUI6sjcBBQaH/gbCxp3jAMwzCMwPGr0ryqjgZGF3ZcRCYBiQUcuj/f86iIFKqkiDQE3gIGqOre4vQyg8swDMMwjMAJq7WPqp5e2DERSRWRhqqa7BlUaYWcFwv8D7hfVWeWRK6FFA3DMAzDMByfAgO8vwcAn+Q/QUQOAv4LvKmqH5b0ic3gMgzDMAwjcNSnx1/kSaCHiCwHTve2EZH2IvKqd86FwEnAFSKy0Hu0Le6JpaJ16zbKPyJyrRfDr5Dyo0GHsOVHgw5hy48GHcKWHw06hC0/WnQwzMNllE9KsyKlPMqH8HUIWz6Er0PY8iF8HcKWD+HrELZ8iA4dKjxmcBmGYRiGYfiMGVyGYRiGYRg+YwaXUR4JO1chbPkQvg5hy4fwdQhbPoSvQ9jyIXwdwpYP0aFDhceS5g3DMAzDMHzGPFyGYRiGYRg+YwaXYRiGYRiGz5jBZRiGYRiG4TNmcBmGYRhGOUJEmpVknxEsZnAZxgFERKqHrQOAiNQVkWNDkNtNRAZ6fyfYl3zFRET6i0gt7+8HROQjEWkXki6BzwURSRKRGt7fl4nIMBE5NEAV/lPAvhL3/DP8wQwuo1wgIueLyHIR2SwiW0QkS0S2BCi/q4j8CPzkbR8nIi8FJd+TOVVEYkUkDpgPvCIiwwKU/xBwN3Cvt6sK8O+g5Hs6HCEik0Vkqbd9rIg8EKD8p73PoIqnR7qIXBaU/GjRAXhQVbNEpBuuH91rwMighIc9F3CvdbuIHAfcAawE3vRbqIi0EpELgNred2L24wqgmt/yjaIxg8soLzwN9FXV2qoaq6q1VDU2QPnDgV5AJoCqLsI1Nw2S2qq6BTgf18W+E+7HLijOA/oC2wBUdT1QK0D5AK/gDL5dng6LgYsDlN/T+wzOBn4HWgBDApQfLTrs8f4/Cxitqv8DDgpQfthzYbe6mkvnAP+nqi8SzFw4Eve51wH6RDzaAdcEIN8ogsphK2AYB4hUVV0WpgKqukZEInftKexcn6gsIg1xnezvD1g2wJ+qqiKiANkhlYCprqqz830OuwOUn/2dehYwTlU359OlouiwTkRGAT2Ap0SkKsHe4Ic9F7JE5F7gMuAkEYnBeXx9RVU/AT4RkS6qOsNveUbpMA+XUV6YKyLvi8glka70AOWvEZGugHqhnDuBoA3AR4DxwApVnSMihwPLA5T/gfcjW0dErgEm4TxOQZIhIs2BbKOvH5AcoPzPReQn4ARgsogkADsClB8tOlyIG4u9VHUTEEewXraw58JFwE7gKlVNAZoAzwQoPzPM0LpRMFZp3igXiMiYAnarql4ZkPx44F+4sIUAE4DbVDUzCPmeDvWClFeIDj2Anrj3YLyqTgxY/uG4NiZdgY3Ab8Blqvp7gDrEAZtVdY+3iCLW+9ENjHw61ABqhaBDJaABEZEUVV0dkOzQ5oL3uiep6ilhyPd0+AZn4I5S1eO9fUtVtU1YOhlmcBlGuUFElgMLgTHAlxrS5BaRWPL+yG4IQYcaQIyqZoUguytwGHnfA98TpiPkz8Mlqb+rqhuDkptPh1uAh4BUYK+3W1U1kNWCYc8FEZkMnK+qm4OUGyF/jqp2EJEFEQbXQlVtG4Y+hsNyuIxygYg0AV4Akrxd3+E8TGsDkv98Abs3A3O9vIogOALnYbsSeF5EPgDeUNVfghAuItcB/8CFr/bivFwKHB6EfE+HOsDf8Qye7NwlVb01IPlvAc1xP/bZOXxKACvUIrgIGAjMEZG5OKNjQsBGx23AkSF6XEOdC8BWYImITMRbRALBjUPCD60bBWAeLqNc4H2xvQO85e26DLhUVXsEJH800AoY5+26ABfOqgf8qqq3B6FHhD6n4Eoy1AAWAff4nUTreRW6qGqGn3KK0WE6MBNYQq5nBVUdG5D8ZcBRYXkX8+kSg1uxNhJn/I0B/hWEx1FEvgZ6qGqQCxYK0yWMuTCgoP0BjsPQQ+vGvpjBZZQLCnKXB+lCF5GZQJKq7vG2K+O8bN2AJap6VAA61MMZmpfjQjmvAZ8CbXGr1XwtQioiX+HCKNv9lFOMDvNVNZQCm578ccCtqhqqN0Fcoc+BQG9c8vjbuLF4eRBzQkRew5Uo+B8ueRwAVQ2kFlbYc8HT4WDgEFX92W9ZRegQWmjd2BcLKRrlhUyvuOO73vYleDWxAqIuUBMXRgR3Nx3nJS3vLPyyA8oMnIfv3Hyh1Lki8nIA8u8FpovILPL+yAYVRgF4y1sh+Xk+HYLKI4sHfhSR2fnk9w1IfnYO1yackXGPqmbrMUtEkgq/8oCy2nscRLD1t7IJdS6ISB/gWdxrbyYibYFHghoHIjI43za476Z5qrowCB2MfTEPl1EuENc24wWgCy5vYTrO0xDUqqirgAeAqbjcpZOAx3EG4MOq6vuSeBGRMENZnpHxPSGF8zwdbgIewxkc2e+FqmogeWQicnJB+1X1myDkezocrqq/BiUvGomCuTAPOBWYGsYqQRF5B2gPfObtOhtYjMttHKeqTwehh5EXM7gM4wAhIo1wIYxlOG/XWlX9NkD5CcBdwNFEtPFQ1VMDkp+zIiosRORXoGOYeWTRgIicxb7j4JEA5Yc9FsOWP1NVO+dbJbg4wFWa3wK9VXWrt10TF949A+fl8j3FwdgXCykaZRoRuUtVnxaRF8j1aOQQ4Oq0q3Ers5rgVqh1xoU1AvmC93gbeB93N3s9MABID1D+lyJyLe6uOoxwHsAKIMwcss44T2trXDipErBNA2wz5YXMqgOnAK8C/YDZQcn3CHsshi3/BxH5G1BJRFoCt+K87kFRn4g5iGt11UBV/wgwxcHIh3m4jDKNiPRR1c+iYFXQEqADMFNV24pIK+BxVQ2s2r2IzFPVEyLvpLPr8QQk/7cCdgcWzvN0+C/Oq/E1IeSReWUYLsatVm2PK1FxhKreW+SFB1aHxap6bMT/NXG1qE4MUIewx2LY8qvjWgrlFAEGHlXVQCr+i8iDuN6m2SVp+uAWDTyH6215aRB6GHkxD5dRplHV7ByF7ao6LvKYiPQPUJUdqrpDRBCRqqr6k4gcGaB88Bo2A8leSGk9rqVKIASx8qsEfOw9QkNVV4hIJW/F6hgRWYBbUBAUf3j/b/fC3JlAwwDlQ8hjMWz53krd+0XkKbcZ3CpBcRnybwBfkluX8HpVnev9bcZWSJjBZZQX7iW3BlZR+/xirVd082NgoohsBFYFJDubf4pIbeAOXFgrFhgUlHARqQLcgFswAG4BwShV3VXoRQcYVR0rIgfhCl8C/BykfJyRcxCwUESexhWbDLpn7efeWHwGmI8Ltb8asA6hjsWw5YtIB+B1oJa3vRm4UlXn+S1bVVVEvlDVY4C5xV5gBIaFFI0yjYicias1dCEuZyObWFwByo4h6HQyUBv4SlX/DFp+WIjIq0AVIDuMezmwR1WvDlCH7p7833GhnKbAgKAWL3irZVNx+VuDcOPgJVVdEYT8AvSpClTTkFrMVFREZDFwk6p+5213w42DoJLmxwL/p6pzgpBnlAwzuIwyjYgchytm+AgwNOJQFvC1htRLLkgKWzCQTYD5S4tU9bji9vmswzzgb9nFJkXkCFxPwRMC1CEUD5uIFJkvqKofBaGHp0t2q61uuLEZSKutKJoL+6zYDbIor4j8BLTAedm34bXZCsrgMwrGQopGmUZVFwGLROSdgENH0UR22CAJOIpcT19/4McA9dgjIs1VdSXktBfZU8w1B5oqkZW9VfUXL9QZCAV52EQkKA9bH+//+riWLlO87VNwK+QCM7hwbYTewY1BcFXfxwB+t9oKdS6ISLZB9Y2IjMLV4VNcf8upfsuPoFeAsowSYh4uo1zgLb1+AvclG1l3J7AVcmEjrr1QN/X613mGxneq2jkg+afhflR/xRkbhwIDVfXrIOR7OryOK7r6b2/XpUAlVb0yIPnR4GGbgAujJnvbDXGNmwP7EZboaLUV+FwQ10OyMDSoOmDZiEh98n4fBlII2igY83AZ5YUxwEPAcNwd/UCCT1YOm7q43LXsulc1vX2BoKqTPcM3e3Xmz5rbViYobgBuwtU9AhfKeilA+aF62Dyaat5ejqnAIQHrEA2ttgKfC6p6it8ySoKI9MWVgGgEpOFufpbhSqYYIWEGl1FeONj7wRdVXQU87HkbhhZ3YTniSWCBd5ed3V7o4aCEi2ur87aqLva264rIVaoapMFTGfiXek2SRaQSUDVA+XO9xQORHragV4pNFpHx5Bo7FwGTAtbhSlwO13ByW20NDFB+2HOhDq4G22FE/M4GlUMGPIorvjxJVY8XkVNwYV0jRCykaJQLRGQ6LkH3Q1zuyjrgSVUNuhZWqIhIItDJ25ylqikRx45W1R98lF1QGCnQdj9eKOn0fC1NJqhq14DkV8V52Lp5u77DrU4L1NMnIueRW57jW1X9b5Dyo4GQ58J0YCYh9RUVkbmq2l5EFgHHq+reoBewGPtiBpdRLvDq3iwD6uDu7mKBZ1R1ZqiKRRF+r5Lyqu0fq96XiuddWqyqgYUxws4dKguIyAxV7eLTc0fFKsHiCGAuBLYisRD5k4BzcXmt8biwYntVTSryQsNXLKRolBeqAX94no2BkGfFkOEQn5//K+B9b3UWwHXeviDZJiLtVHU+gIicQG7ldd/wjM2iDI1oWo5frfhT9puyUmjT77nwlohcA3xOOH1FF+F6ig7ChbVr4/LYjBAxD5dRLhCR7cAcoL+qpnn7Qr3LjDYCuKuPwRlZp3m7JgKvei1uAsHzdL6Ha+UiQCJwkd8Vvr2Cp4Xi5RVGBdEwL0TkBVW9JUT5fs+Fm4DHgE3kGuIa1Krpgl6fRPSVNMLBPFxGeeFnXCuTb7xE7en4fxdrRKCqe4GR3iMsHeaIaxweuVLS9/psJTWo/AznlTHKe2jrDqCFqmYEKVREbgBuBJp71e6zqQVMC1IXY1/M4DLKC6qqn4vIz7iw1usUEeKpoPjaZkhEknArwQ7FfbdkV7cOuhZaB3JXh7UTEVT1zYB1KAw/w3klxW5EfJ4LwApcSC9o3sE1rX4CuCdif1aA4UyjEMzgMsoLAqCqy0XkJFzj2ArlPheR9rjegXuAX1T1p8jjARRAfQ2XMzKP4CvMAyAibwHNgYUROigQLQaX7zcBItIAaOxtrlPV1HynXO63DmETBXNhG66B+dfkzeHyddGA1zNzM67umRFlmMFllAsiSw94ifMXikjQxR5DwWuW/RwuX+QEXOigrojsAi5X1TUBqbJZVb8MSFZhtMc1La9w3k0RaQu8jEuQXuftbiIim4AbsxcSqOrSkFSMxBcvWxTNhY+9h2HkYAaXUaYRkbtU9WkReb6QU6JiGbrPjAB6qmq6iDQDhqlqkoj0wHmdegakx9ci8gyuZ1/kXf38gOQDLMUlyicXd2JI+BnOewO4TlVn5REo0hnXiSHwGkwiUl1VCwqt/csnkVExF1R1rIgcDBwS2XnAqNiYwWWUdZZ5//u6Ci3KqaSq6d7fq3E5VKjqRBEZEaAe2UUm20fsUyDI/nHxwI8iMpu8Rl/fIISLSA1ceZK9Xh/FVsCXEYn7fobzauQ3tgBUdaanV2CISFfgVVwpgkNE5DicMXijp9MbPomOirkgIn2AZ4GDgGae9/GRoMahEZ1YWQjDKONELBCYAvTF5e0MFpHqwHxVbRWqggHihZT2QVW/CUj+POBEXN++abhSJX+q6qUByH4el7/2JpAdOmuKazHzm6re7LcOEbrMAvoBn2aH+0Vkqaq28VluVMwFbxycCkwN8vUb0Y15uIwyjYh8RtEFJyvCHeV1wDVAF1zPvNe9/Qr08lu4iFymqv8WkcEFHc/uaxgEQRlWRSCqul1ErsK19HlaRBYGIVhVbxWRM4FziEiaB15U1S+C0CGfPmtE8kRQg1hIEepciGCXqm7O9/r3FnayUTEwg8so6zwbtgJh44Wr9mkQrap/AEEU3MwOV9UKQFaBiMj3qtpNRLLIa4Bnl6aIDU4V6YKr7n2Vt69SQLLxFi2EvXABYI0XVlQRqQLcRm743zcKmgsiEu/Vwwqy+OwPIvI3oJKItMTlkk4PUL4RhVhI0TDKOCJyhqp+5f1dGxiGq0W1FBhUQFmAUBCRe1X1iZB1qKuqG318/pOAO4FpqvqUiBwO3B5ED0Gv0v8A4AIiSiIAL6vqVL/l59MlHpcYfzrO6J0A3KaqmT7LPRNncK0DbgH+jat9VhUYoKqT/ZQfoUd14H5ckr4A44FHVXVHEPKN6MQMLqNMIyIfqOqFhfWyqwitLCLbeIjIq0AK8ApwPnCyqp4bpn7ZRElLGb9buvRX1XHF7fNJ9hicF2cSLn9qC/AdcDfwiaq+4LcOYeOFby/BNbH/HDjLWzTQGng77PFnVGzM4DLKNCLSUFWTC+tlF0097Pwin8G1UFXbRhzLsx0mIrIgsl5aedShkB52gRia+XvlichMVe0sIlWBhara2m8dImQXVKZlMzBXVT/xUW7kXFijqk0jjgU2F7zCq/eR2/EAqBg3gEbhWA6XUaZR1ex6Szeq6t2Rx0TkKdzdfXmnvpewLkCsiEhE4c+YEPXKTzTc3fmigxfK6g00zmdsxAK7/ZBZALtEpLmqrhSRdnjta1R1p4gE/d5Xw5XEyPbsXQD8BhwnIqeo6u0+yd0kItfh3veNIjII+AAX2tzqk8yCeBsYAizBkuUNDzO4jPJCD/Y1rs4sYF955BVyE9bH4mpRpYtIIq7FTbRQnnv4rQfm4koRRNaEy8K1OwqCIbjisztx3+0XA4hIAi68FiTHAkmqusfTYSQuvNkNZ4T4xQDgAZyR0xMXXhyPC7Ve46Pc/KSr6qcByjPKABZSNMo0InIDcCOu/tCKiEO1cInLl4WiWBQiIgNUdWyI8u9T1cfDku/p4HdIsbKqBuXRKki+APW8VXmFndNDVSf6rMfPQEevt1/2Yo7ZqnpklISWfV3AISKn4Yy9yeQtwPuRXzKN6McMLqNM432R1wWeAO6JOJSlqhvC0So6CSBhvAnwAs6LoTiPxm2qutYvmQXo8Bzwuqr+UMjxOD/GRVlavBFETplXh+wBYCrOs3kS8DjwLvCwqg7xU35xBDAX/o0Lqf5AbkhRVfVKv2Qa0Y8ZXEa5QAppVK2qq4PWJVoJwLszEXgHeMvbdRlwqar28EtmATpcDQzEhdTGAO9me1l8lltmFm8E5WESkYZAR29zjqqu91tmSQlgLvysqkf69fxG2cRyuIzywv9wngXBJew2A34Gjg5TqSjD77urBFUdE7H9hoj4lRxdIKr6KvCqiByJM7wWi8g04BVV/dpHucne/1FjWBVBUHfZO3BNxKsBLUSkhap+G5Ds4vD7PZguIkep6o8+yzHKEGZwGeUCVT0mcttbpXVjSOpEK34nrWeKyGW4sBG4HBZfC10WhIhUwoVzWgEZwCJgsIhcp6oX+yQzf4X7PARY6T4q8DyNtwFNcAs3OgMzCLaReVH4PRc6AwtF5DdcDld2x4OoCS0bwWMGl1EuUdX5ItIpbD2ijGk+P/+VuByu4TjjYzpwhc8y8yAiw4E+uGTlx1V1tnfoKS+R2xdUtZYn/1GcV+ct3I/spUBDv+TuJ78HIOM2XLeDmap6ioi0wuVwRQt+F6I9o6iDfnc8MKITy+EyygX5GifHAO1wq7WCbFgbGiLSCziXvE2LP8lu+ROQDkmqOq24fT7rMBD4QFW3FXCstt/5XCKySFWPK26f33h9DA8jb9HNNwOUP0dVO3iV3zt5tcB+UFVfQ/wiUhnXw/I8oJG3ex3wCfCa12sxdKKh64IRPObhMsoLkY2Td+Nyuv4Tki6BIiIjgCOAN4HsFYFNgFtF5ExVvS0gVV7AGbrF7TvgeCFkcOHDI111hFxUdX4QyfPANhG5FHgP5+W7BNjH+PMTEXkLVyZlIa6fIp4ugRlcwFoRqQN8DEwUkY0E0zz6LWAT8DB558IAXF/FiwLQoSSU55p0RiGYh8uoEIjIC6p6S9h6+IGI/KKqRxSwX4BfVLWlz/K7AF2B23HhxGxigfOC8O6ISFEJ8aqqgeQOichhuKbNSTgjZxquefXvQcj3dFgGHKVR8uUuIicDtYGvVPVPn2UVOBeKOxY05uGqmJiHy6goJIWtgI/sEJEOqjon3/4OuJVifnMQUBP3fRLpadyCa6LsO6p6ShByisMzrM4JWY2lQCIulywURCQuYjO7snwQBuAGEekP/EdV93q6xAD9AcuZMkLFDC7DKPtcAYwUkVrkhlGa4poFX+G3cFX9BvhGRN4oqixCUF7GMPOXROQIYCTQQFXbiMixQF9V/WcQ8j3igR9FZDZ5q5z3DVCH+bgxuBEXPqsDpIhIKnCNqs4r6uK/wMXAU8BLXhgzW/YU71i0YCHFCoiFFI0KQUVw4Xu9E3OS5lU1JUx98hNQhfMC85dU9VY/5UbI/wbX03BUdmFNEVmqqm2CkO/JO7mg/Z5hHJQOrwAfqup4b7snroH1GOBfqur7CmIRqQegqmGUJgml44ER3ZiHy6golOs7Ss/YQlXnec2KTxSRnypg4cX2hJu/VF1VZ+dL2g+0t2KQhlURdFbVnGbRqjpBRJ5V1etEpKpfQr2OE2mqugPYAFzhLaj4EVf8NqjPYhkw2ls1uU/HAzO2KiYxYStgGAHxr7AV8AsRuQ5XVHKm18z7c+As4L9eT7uKRHb+UlhkiEhzvHwlEelHwLlUItJZROaIyFYR+VNE9ojIliB1AJJF5G4ROdR73AWkeUVp9xZ38V/gC3J/157EzYNZuHzG0T7KzYOqvqqqScDfceHtxSLyjohERa6hEQ4WUjTKNCLyGUVX+A4ybyUUvIbJnYCDcUvvW6hqiojUBb5W1bahKujhZ/+6iHFQC2gLhJK/JCKH437Yu+Lyl37D9ZMMrOWPiMzF5SuNw3n8/g4coar3BqhDPPAQuY3MpwH/wC2kOERVV/gk90dVPcr7ex7QISJ5PtB6aJ5xeTauxVRT4APc+7HNr44HRnRjIUWjrPOs9//5OM/Gv73tS4DUUDQKnl2quh3YLiIrs3O3VHWjiAR2RyUi/VV1XBH7/PQyPlv8Kf7i/cDeqKqni0gNIEZVs8LQRVVXiEglVd0DjBGRBUBgBhdwSv4FEhFjwRdjy2ONiJyqqlNwFfWbAquy87mCIqyOB0Z0Yx4uo1wgInNVtX1x+8oj3p18Z1XdJSJNVHWtt78aMCuou/qCkuKDXqwgIk+p6t3F7fNR/kxV7RyErCJ0+BY4HXgVSMGFNK8I2LsTylgQkaa4Aq+VcKt0u+EWUNQB7lTVyX7Kj9Aj1I4HRnRiBpdRLvCKPZ6lqr96282AL1S1dbia+Y+XKLw+f0KwiDQGWqvqJJ/lnwn0Bi4E3o84FItLYO/op/x8uhT0Q79YA2oaLCIjcStFxxFRYV5VPwpCvqfDoTjv7kHAIFzR0Zf8CuPlkx0VY0FEWuO6L1TGlUqZkx1a9FlukQalqs73WwcjerGQolFeuB2YKiK/4lYkHgpcG65KwaCqqwvZvw7XRw4AEZmhql18UGE9MBfoC0TWV8rC/eD7jrdY4EbgcBFZHHGoFq6JdlBUAzKByMr2CgRmcEXki+3A5U0FSehjAUBVl+FWChaIj3PhuSKOKXnHhVHBMIPLKPN4laRrAy2BVt7un1R1Z+FXVUiq+fGkqroIWCQi7+CM3Va4H5ef/W7lEsE7wJfAE8A9EfuzAl6CHwPcpqqbALyFC0X9CB9wRCQJ10vwUPIWfz3cb9mqukhElgK9VHWs3/L+An7NBVuFaBSKGVxGmUdV94rIXar6Aa55sVEwfucP9ABGAStxhlczEblOVb/0WS5eTsxm4BIveb0B7vutpojULMwL6APHZhtbnl4bRcSXlZlF8BrOmzSP3OKvgaGqe0SkqYgcFKDBXVp8mQvZCfsicn6BQgMMLRvRhxlcRnlhkojcicsbicydsQKDwTEMtzptBYBXj+p/OM9TIIjIzTjvTiq59Z4UCCSHC4gRkbqqutHTJ47gv2c3B2HkFsNvwDQR+ZS883FYeCoFwsm4NkJ9CjgWaGjZiD7M4DLKCxd5/98UsU8B38MoZQi/q+1n5UvM/hWXuxMktwNHhtHOxeM5YIaIZJfC6A88FoTgiITtr0XkGdyPe2QtsiATtld6jxjyNjSPFnyZC6r6kPf/QD+e3yjb2CpFwyhHeCvUWqrqJBE5GKicXQtKRNqo6lIfZGaHT3rg8oY+wBm7/YHVqnrjgZZZhC5fAz0CbOFSkA5HkZscPSWo9kreay8MVdXAE7ZFpKYnfGsIsgOfCxGy65BbZT4yjy6Qnp5GdGIGl1FuEJE2wFFEJMSq6pvhaRQsInINbmVmnKo2F5GWwMuqeprPcscUcVhV9Uo/5efT5TXgSFwoM9K7U95DWTmIyOHZ5VGK2uezDm2At4A4b1cG8HctpJmzD/JDmQsR8qcDM4ElRLQyivKFBIbPWEjRKBeIyENAd5zB9QVwJvA9rghiReEmoCOudxyqulxE6vstNMrCJ6u9x0HeoyLyIZC/HtQ44IQAdRgNDFbVrwFEpDvwCq7lURCEMhciqKaqgwOUZ5QBzOAyygv9gOOABao6UEQakNvmp6KwU1X/FHHpKSJSGf9XJuYgIkcAI4EGqtpGRI4F+qrqP4PSQVX/4ekSWigrLESkFXA0UDvfKrlYfCqDUAQ1so0tAFWd6rU7CopQ5wLwludl+5y8nlZbxFOBiSn+FMMoE/zhVZLeLSKxQBquj1pF4hsRuQ84WER64LwanwUo/xVcv75dAKq6GNdEOTBEpI3XN/AH4AcRkhCKxgAADF1JREFUmSciRwepQ4gciWuWXAe3Si770Q64JmBdfhWRB0XkMO/xAG4RRVCEPRf+BJ4BZuDKc8zDFYQ1KjCWw2WUC0TkJeA+3A/8HcBWYGGUhbt8xSsAexXQE7cKazzwqgY0yUVkjqp2EJEFqnq8t2+hqrYNQr4nbzpwf75Q1uOqGlQoK3REpIuqziji+L2q+oTPOtTFVblP8nZ9BzwcWaPMZ/lhz4VfgY6qmhGEPKNsYAaXUe4QkcOAWM/DYgSEiHwJ3AyMU9V2ItIPuEpVzwxQh0X5mzQXtK8iE1AT6fbA/eRdpadB9bQMGxGZAJyrqtvD1sWIHiyHyygXiMh5uCX4m1X1dxGpIyLnqurHYesWFCLyGwXkqQTR0sXjJlyydCsRWYcrfnlpQLKz+VVEHsStkAO4jGBDWWUBv+uxAbwN3AksJWKVXlBEwVzYBiz0SnVE5nBZWYgKjHm4jHJBQaGryNBWRUBE6kVsVsPVwYpT1aE+y82/GutgXH7oNgi2JEPYoayyQEAeru9VtZufMoqRH8pciJA/oKD9VhaiYmMGl1EuEJHF+cMVIrJEVY8JS6doQETmqaqv5QC8khzgkrY7AJ/gvCh9gNmqepmf8vPpUqFDWSUhiBsRETkNuASYTF4PT2itbYKYC4ZRFBZSNMoLc0VkGPCit30TbmVQhSGitQs4D1N7ApjjEaUYvgXaRVTzfhhXgDRIQg1llRHGFX/KX2Yg0AqoQt6eloEYXGHNhQj5LYEn2LcQs7Uaq8CYwWWUF24BHsQ1r1ZgInn7KlYEnov4ezfwO3BhgPIb4JbDZ/Onty9I0lU1yOX/UUdx9dBU9fEA1OigqkcGIKcwwp4LY4CHgOHAKTgD1MowVXAspGhUCETkBVW9JWw9yjMicj/uR+2/3q5zgff9LkGQT4eoC2UFjYh8AwwBRkWU51iqqm0C1GEM8ExQfSSjjezwZWRag4U0DfNwGRWFpOJPKZsUkLSeh6CS1lX1Ma80xIneroGquiAI2RGEGsqKEqqr6uzsKuseQTfz7oxbpfcbzvAVAsili5a5AOz0aoEtF5GbgXVAzYBkG1GKGVyGUfap5f2fnbT+qbfdB5gdpCKqOh+YH6TMfIQdyooGMkSkOV5ZBK8eWnLAOpwRsLxsQp0LIvKWql4OfAxUB24FHgVOBQpcuWhUHCykaFQIglgKHzZe0vpZEUnrtYD/qepJ4WoWHBU9lAUgIofj6qF1BTbi1UNT1VWhKhYgYc0FEfkROB34EuhOvppn1kuxYmMeLqOiEESxx7CJhqT1sAkllBUtiEgl4EZVPd1rFh2TbXRUMMKaCy/j8gcPx62SFpynMft/W6VYgTGDyygXiEh/VR1XxL5/haBW0LwJzBaRyKT1N8JTJxTCCmVFBaq6R0S6eX9vC1ufEAllLqjq88DzIjJSVW/wW55RtrCQolEuKChkWBHCiNmIy5BuAiSQm7T+bQhJ60bIiMhIoDGu3laO0VVRVmraXDCiFTO4jDKNiJwJ9MaVI3g/4lAscJSqdgxFsRCwyvoG5OSx5UdV9crAlQkJmwtGNGIhRaOssx6YC/Qlb2X5LGBQKBqFx3wR6aCqc8JWxAgPVR0Ytg5RgM0FI+owD5dRLhCRyqoadK2hqEJEfgJa4qpqb6OCJYwbDhFpArxA3gbet6nq2vC0ChabC0Y0YgaXUaYRkQ9U9UIRWYJXd+j/27ufUE+rOo7j78+koE0Tk6ZiOGiGGlFTmhKmuRDHTWSKmki6MWajiSG1aZGLimhhEREymkzkYOmEhtFCzfAPOWjklEoIERr4Z5KsSCZwaPq2eJ7r/KyLbby/88x53q/N/Z3z23zuwHnme885zzmL5vSATXL8av1zOg5AkOR+4HbgtrHrCoZjIba0S7VcjgVNkQWXDmpJjq2ql3zADsY31E6qqu1JjgLeUVXPts6l5Uny26r6yP/r651jQVPjHi4d1KrqpfHnrAqr1SS5ATid4ZTt7QzX2+yg42uNtKpXklwB/GhsXw680jDP0jkWNEUWXDqoJXmVVZYSV1TVO5cYp7WLgFMZr9apqhfHE7Y1L1cx7OH6NsPYeJThjsk5cSxociy4dFCrqg0ASb7KcF/cbQwbZD8LHNswWgv7qqqSrNyht751IC3fONt7QescjTkWNDkWXOrFBVX14YX2TUl+B3ylVaAG7kyyDdiYZCvDTMctjTNpyZK8F7gWOIGFZ3xVzakIcyxoctw0ry4keRT4HvBjhmWUy4FrqurjTYMtWZItwPkMs3z3VtX9jSNpycY/NG4FngL+vdJfVQ81C9WAY0FTY8GlLiQ5geG+xLMYCq5fAV+oqufapVquJNcDd1TVC62zqJ0kj1XVx1rnaMmxoClySVFdGAurT7fO0dgG4L4kf2W45mhnVf25cSYt33fGt/TuA15b6ayqJ9pFWjrHgibHGS51IcnJwE3AMVX1wSSbGfZ1fa1xtKUbf/fLgIuB56vqvMaRtERJvgFcCfyRA0uKVVXntkvVhmNBU+IMl3pxC/AlYBtAVT2Z5HZgdgUX8DKwh+HspaMbZ9HyXQqcWFX7WgeZAMeCJmNd6wDSW+TtVfX4f/XN6m7FJFcneRB4ADgS2Dqnq430uqeBja1DtORY0BQ5w6Ve/CXJ+xgPQU1yCcO5XHOyCbgOOIfh3+HQtnHUyEbgmSS/5o17uOZ0LIRjQZNjwaVeXAPcDLw/yQvAswyHn87JHobrS+5ieBV+R5Kbq+q7bWNpyW5oHWACHAuaHDfN66CX5G3AN6vqi+OJ0uuq6tXWuZYtyZPAmVW1d2yvB3a5lKJFSXZV1Zmtc6wlx4KmyBkuHfSqan+Ss8fPe1vnaSjA/oX2/rFPWnRY6wBL4FjQ5FhwqRe7k9wD7AReL7qq6q52kZZuO/BYkrvH9oUMJ45Li+awrOFY0OS4pKguJNm+SndV1VVLD9NQktOAs8fmI1W1u2UeTU+SJ6rqtNY51ppjQVPjDJd6sQ64rqr+DpDkXcCNbSMt33ia+JxOFJdW5VjQ1HgOl3qxeaXYAqiqvwGnNswjTdWm1gGkObLgUi/WjbNaACQ5AmdwpdU83zqANEf+h6Re3AjsSrJzbF8KfL1hHmmq3LgrNeCmeXUjyQeAlQt6f1lVv2+ZR5qiuWyal6bGGS51YyywLLKkN+d5VFID7uGSpM4kOT7JeePnw5NsWPj6ykaxpFmz4JKkjiTZCvwE2DZ2HQf8dOX7qnq6RS5p7iy4JKkv1wBnAf8AqKo/AEc3TSTJgkuSOvNaVe1baSQ5BN9MlJqz4JKkvjyU5MvA4Um2MNwv+rPGmaTZ81gISepIknXA54DzGd5IvBf4fvmwl5qy4JIkSVpjnsMlSR1J8iyr7NmqqhMbxJE0suCSpL6cvvD5MIZrro5olEXSyCVFSepckt9U1Udb55DmzBkuSepIksV7EtcxzHj5rJcacxBKUl9uXPj8L+A54DNtokha4ZKiJEnSGnOGS5I6kOT6N/u+qr61rCyS/pcFlyT1YcP48xTgDOCesf0p4PEmiSS9ziVFSepIkoeBT1bVq2N7A/DzqjqnbTJp3rxLUZL6cgywb6G9b+yT1JBLipLUlx8Cjye5e2xfCPygXRxJ4JKiJHUjSYDjgKOAT4zdD1fV7napJIEFlyR1JclTVfWh1jkkvZF7uCSpL08kOaN1CElv5AyXJHUkyTPASQwnzO8FAlRVbW6ZS5o7Cy5J6kiS41frr6o/LTuLpANcUpSkjoyF1Sbg3PHzP/FZLzXnDJckdSTJDcDpwClVdXKS9wA7q+qsxtGkWfOvHknqy0XABQz7t6iqFzlw7Y+kRiy4JKkv+2pYuiiAJOsb55GEBZck9ebOJNuAjUm2Ar8AbmmcSZo993BJUmeSbAHOZzgS4t6qur9xJGn2LLgkqSNJrgfuqKoXWmeRdIBLipLUlw3AfUkeSfL5JMe0DiTJGS5J6lKSzcBlwMXA81V1XuNI0qw5wyVJfXoZ2AO8AhzdOIs0exZcktSRJFcneRB4ADgS2Oo9ilJ7h7QOIEl6S20CrgPOYTiL69C2cSSBM1yS1Js9wA7g3QxLiTuSXNs2kiQ3zUtSR5I8CZxZVXvH9npgl8uKUlvOcElSXwLsX2jvH/skNeQeLknqy3bgsSR3j+0LgVsb5pGES4qS1J0kpwFnj81Hqmp3yzySLLgkSZLWnHu4JEmS1pgFlyRJ0hqz4JIkSVpjFlySJElr7D8a5n/fw/0KH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data:image/png;base64,iVBORw0KGgoAAAANSUhEUgAAAtMAAAEWCAYAAACkORurAAAABHNCSVQICAgIfAhkiAAAAAlwSFlzAAALEgAACxIB0t1+/AAAADh0RVh0U29mdHdhcmUAbWF0cGxvdGxpYiB2ZXJzaW9uMy4yLjIsIGh0dHA6Ly9tYXRwbG90bGliLm9yZy+WH4yJAAAgAElEQVR4nO3df5TddX3n8ec7DDHhZzKYQgi/Msjaw4GibQoqtUv4cRas27CFxRjXQpeSk6209IeERHfV3VNaSmmVHpFskEraOgakWlhPxUYI1fYoxyBaDGghg4GECYwOP+Q3w7z3j/tNziQkw+Q7c+9n5t7n45yc3M/3fu/3vsYM3/vyc78/IjORJEmStPemlQ4gSZIkTVWWaUmSJKkmy7QkSZJUk2VakiRJqskyLUmSJNVkmZYkSZJqskyro0TEVyPiwgna1k0R8ccTsS1JUnNExI8j4szSOdS+LNOa9CLiuRF/hiPixRHjD+zNtjLznMxc06ysexIRd0fEb7f6fSWppIncf1fba+q+NCIyIt7SrO2rPXWVDiC9kcw8YPvjiPgx8NuZ+fVd14uIrswcamU2SdKejXX/LU1lzkxryoqI0yJiS0RcERHbgM9FxOyI+EpEDETEU9XjI0a8ZsesRkRcFBH/EhHXVOs+EhHnjPJ+b4+I70bEzyLiZmDGiOf2+L4RcSXwbuDT1WzMp6vl10bEYxHxbETcGxHvbs7/UpI0uUTEtIhYERGbIuKnEXFLRHRXz82IiL+rlj8dEd+JiEP3tC/dzbY/GBGbq9d/dJfnTo6Ib1Xb7Y+IT0fE9Oq5b1Srfb/a/vve6DNFAsu0pr7DgG7gaGApjd/pz1Xjo4AXgd3ucCunAD8C3gxcDdwYEbHrStXO9h+Av63e74vAeSNW2eP7ZuZHgW8Cl2bmAZl5afWa7wBvq7bXC3wxImYgSe3vd4Fzgf8IHA48BVxXPXchcDBwJHAIsAx4cZR96Q4RcTxwPfDBaruHACPL72vAH9DY578TOAP4HYDM/NVqnZOq7d/M3n+mqANZpjXVDQMfz8yXM/PFzPxpZv59Zr6QmT8DrqSxs96TzZl5Q2a+BqwB5gKH7ma9dwD7Ap/KzFcz81YaZRiAGu9LZv5d9bqhzPwL4E3AW/fiZ5ekqWoZ8NHM3JKZLwOfAM6PiC7gVRol+C2Z+Vpm3puZz45xu+cDX8nMb1Tb/V80PicAqLb17Wq/+2Pg/zLKvrrOvl2dx2OmNdUNZOZL2wcRsR/wSeBsYHa1+MCI2KcqzLvatv1BZr5QTUofsJv1Dge2ZmaOWLZ5HO9LRHwYuLjadgIH0ZgtkaR2dzTw5YgYHrHsNRqTGX9LY1Z6bUTMAv6ORvF+dQzbPRx4bPsgM5+PiJ9uH0fEfwD+ElgA7EejB927p43V2ber8zgzrakudxn/EY3Z3VMy8yBg+9d2rzt0Yy/1A/N2OQTkqL14351yVsdHLwcuAGZn5izgmQnIKUlTwWPAOZk5a8SfGZm5tfr2739n5vHAu4D3Ar9ZvW7Xff6u+mkUcWBHGT5kxPPXAz8Ejqv21R9h9P1usz5T1EYs02o3B9I4pu3p6mSWj0/Qdr8FDAG/FxH7RsRvACfvxfs+AfTssv4QMAB0RcTHaMxMS1InWAVcGRFHA0TEnIhYVD1eGBEnRsQ+wLM0DvvYPoO96750V7cC742IX6nOdfk/7Nx1Dqy2+VxE/DzwP3Z5/e721c34TFEbsUyr3XwKmAn8BPg2cMdEbDQzXwF+A7gIGATeB3xpL973WhrHAz4VEX8FfK1a599pHC7yEiO+mpSkNnctcDvwTxHxMxr7zVOq5w6jUYqfBR4E/pnGoR/bXzdyX7qTzNwIfIjGSd39NE5s3DJilQ8DS4CfATcAN++yiU8Aa6qrfVxAkz5T1F5i50NAJUmSJI2VM9OSJElSTZZpSZIkqSbLtCRJklSTZVqSJEmqaUrftOXNb35zHnPMMaVjSNJeu/fee3+SmXNK52gl99mSprI97bendJk+5phj2LBhQ+kYkrTXImLzG6/VXtxnS5rK9rTf9jAPSZIkqSbLtCRJklSTZVqSJEmqyTItSZIk1WSZ7hCDg4NcfvnlDA4Olo4iSdKEGhwcZMWKFTz11FOlo6gDWaY7RG9vLxs3bqS3t7d0FEmSJtTatWt54IEHWLt2beko6kCW6Q4wODjIunXryEzWrVvn7LQkqW0MDg5y5513kpl8/etfd3ZaLWeZ7gC9vb0MDw8DMDw87Oy0JKltrF27dqfPOGen1WqW6Q6wfv16hoaGABgaGmL9+vWFE0mSNDHuvvtuP+NUlGW6AyxcuJCursbNLru6uli4cGHhRJIkTYzTTjvNzzgVZZnuAEuWLGHatMY/9bRp01iyZEnhRJIkTYzFixfv9Bm3ePHiwonUaSzTHaC7u5uTTz4ZgFNOOYXu7u7CiSRJmhjd3d2cccYZRARnnnkms2fPLh1JHaardAC1xiOPPAJAX19f4SSSJE2sxYsX8+ijjzorrSKcme4AmzZtYuvWrQBs3brVQi1Jaivd3d1cddVVzkqrCMt0B7j66qtHHUuSJKkey3QHePTRR3cab968uVASSZImXl9fH+973/t2HNIotZJlugMcddRRO42PPvroQkkkSZp411xzDS+88ALXXHNN6SjqQJbpDrB8+fJRx5IkTVV9fX089thjQOObWGen1WqW6Q5w7LHHcthhhwEwd+5cenp6CieSJGli7Dob7ey0Ws0yLUmSpqzts9Lb7XqekNRslukOsGnTJrZt2wZAf3+/l8aTJLWNI488cqfxrucJSc1mme4AXhpPktSuPvzhD486lprNMt0BvDSemm3Tpk2cd955fushqeVmzZo16lhqNst0B+jq6hp1LI3X1VdfzQsvvOC3HpJabu3ataOOpWazTHeAoaGhUcfSeGzatGnHtx+bN292dlpSS61fv37UsdRsTSvTEfHXEfFkRPxgxLLuiFgXEQ9Vf8+ulkdE/FVEPBwR/xYRv9isXJ3ogAMOGHUsjYfH5Esqac6cOaOOpWZr5sz0TcDZuyxbAdyZmccBd1ZjgHOA46o/S4Hrm5ir47z88sujjqXx8Jh8SSUNDAzsNH7yyScLJVGnalqZzsxvAIO7LF4ErKkerwHOHbH8b7Lh28CsiJjbrGydJjNHHUvj4e3q24ffKGoqWrhw4U7j008/vVASdapWHzN9aGb2V4+3AYdWj+cBI6+6vqVa9joRsTQiNkTEhl3/36h2z2Om1Uzerr6t3ITfKGqKOeGEE3Yan3jiiYWSqFMVOwExG9Ojez1FmpmrM3NBZi7wuCipvGOPPXbH7PTRRx/t7eqnML9R1FT0mc98ZqfxddddVyiJOlWry/QT23e21d/bD2zaCoy8hdER1TJJU8Dy5cvZb7/9nJVuT+P6RtFvE9Vszz///E7j5557rlASdapWl+nbgQurxxcCt41Y/pvVMXjvAJ4ZsfOWNMnNnj2bnp4eb5bQ5up8o+i3iWq2GTNm7DSeOXNmoSTqVM28NN4XgG8Bb42ILRFxMXAVcFZEPAScWY0B/hHoAx4GbgB+p1m5JE283t5eNm7cSG9vb+komnh+o6hJ7cADDxx1LDVbM6/m8f7MnJuZ+2bmEZl5Y2b+NDPPyMzjMvPMzBys1s3M/FBmHpuZJ2bmhmblkjSxBgcHWbduHZnJunXrGBzc9ZBbTXF+o6hJzUvjqTTvgChpXHp7exkeHgZgeHjY2ekpzG8UNRVFxKhjqdm6SgeQNLWtX79+x+UWh4aGWL9+PZdeemnhVKojM9+/h6fO2M26CXyouYmkN+a9FFSaZbrFVq1aRV9fX+kYLb/qQk9PD8uWLWvpe6o1Fi5cyB133MFrr73GPvvs87obKEhqvRtuuGFSfNa0wrRp03Z8O7Z9vHLlyoKJWqenp4dLLrmkdIyO52EeksZlyZIlO2aCMpMlS5YUTiSpkxx55JGjjqVmc2a6xUrNzp5zzjk7Hn/1q18tkkHta2SZllRep81WLlq0iOHhYQ444AA+/elPl46jDuPMdIfZ9Xqc0njtesKhJyBKarXts9ErVqx4gzWliWeZ7hAnnngiJ554Il/+8pdLR1Gbueuuu3aamb7rrrsKJ5LUaQ488EBOOOEETjrppNJR1IEs05LGZde72v3cz/1coSSSJLWeZVrSuPT373yfjscff7xQEkmSWs8yLWlctl9jek9jSZLamWVa0rh4wwRJUiezTEuSJEk1WaYlSZKkmizTkiRJUk2WaUmSJKkmy7QkSZJUk2VakiRJqskyLWlcpk2bNupYkqR25qeepHEZHh4edSxJUjuzTEuSJEk1WaYlSZKkmizTkiRJUk2WaUmSJKkmy7QkSZJUk2VakiRJqqmrdABJE2fVqlX09fWVjsHy5ctb+n49PT0sW7aspe8pSRIUmpmOiD+IiI0R8YOI+EJEzIiI+RFxT0Q8HBE3R8T0Etkk7Z39999/1LEkSe2s5TPTETEP+D3g+Mx8MSJuARYD7wE+mZlrI2IVcDFwfavzSVNZqdnZc845Z8fjW2+9tUgGSZJKKHXMdBcwMyK6gP2AfuB0YPun8Brg3ELZJO2l7bPR73znOwsnkSSptVo+M52ZWyPiGuBR4EXgn4B7gaczc6habQswb3evj4ilwFKAo446qvmBJb2hnp4eAD72sY8VTiJJUmu1fGY6ImYDi4D5wOHA/sDZY319Zq7OzAWZuWDOnDlNSilJkiS9sRKHeZwJPJKZA5n5KvAl4FRgVnXYB8ARwNYC2SRJkqQxK1GmHwXeERH7RUQAZwAPAOuB86t1LgRuK5BNkiRJGrOWl+nMvIfGiYbfBe6vMqwGrgD+MCIeBg4Bbmx1NkmSJGlvFLlpS2Z+HPj4Lov7gJMLxJEkSZJq8XbikiRJUk2WaUmSJKkmy7QkSZJUk2VakjSqiPiDiNgYET+IiC9ExIyImB8R90TEwxFxc0RML51TkkqwTEuS9igi5gG/ByzIzBOAfYDFwJ8Bn8zMtwBPAReXSylJ5VimJUlvpAuYWd1Yaz+gHzidxmVOAdYA5xbKJklFWaYlSXuUmVuBa2jccKsfeAa4F3g6M4eq1bYA83b3+ohYGhEbImLDwMBAKyJLUktZpiVJexQRs4FFwHzgcGB/4Oyxvj4zV2fmgsxcMGfOnCallKRyLNOSpNGcCTySmQOZ+SrwJeBUYFZ12AfAEcDWUgElqSTLtCRpNI8C74iI/SIigDOAB4D1wPnVOhcCtxXKJ0lFWaYlSXuUmffQONHwu8D9ND43VgNXAH8YEQ8DhwA3FgspSQV1vfEqkqROlpkfBz6+y+I+4OQCcSRpUnFmWpIkSarJMi1JkiTVZJmWJEmSarJMS5IkSTVZpiVJkqSaLNOSJElSTZZpSZIkqSbLtCRJklSTZVqSJEmqyTItSZIk1dSRtxNftWoVfX19pWO01Pafd/ny5YWTtFZPTw/Lli0rHUOSJLWpjizTfX19bPr3jRx12MzSUVpm+rSXAXj12c75PxGPbnuxdARJktTmOrJMAxx12Ew+etFxpWOoia686aHSESRJUpvzmGlJkiSpJsu0JEmSVFORMh0RsyLi1oj4YUQ8GBHvjIjuiFgXEQ9Vf88ukU2SJEkaq1Iz09cCd2TmzwMnAQ8CK4A7M/M44M5qLEmSJE1aLS/TEXEw8KvAjQCZ+UpmPg0sAtZUq60Bzm11NkmSJGlvlJiZng8MAJ+LiPsi4rMRsT9waGb2V+tsAw7d3YsjYmlEbIiIDQMDAy2KLEmSJL3eXpXpiNhvAt6zC/hF4PrMfDvwPLsc0pGZCeTuXpyZqzNzQWYumDNnzgTEkaT2NEH7bEnSKMZUpiPiXRHxAPDDanxSRHym5ntuAbZk5j3V+FYa5fqJiJhbbX8u8GTN7UtSR5vgfbYkaRRjnZn+JPCfgJ8CZOb3aRz3vNcycxvwWES8tVp0BvAAcDtwYbXsQuC2OtuXJE3cPluSNLox3wExMx+LiJGLXhvH+/4u8PmImA70Ab9Fo9jfEhEXA5uBC8axfUnqaBO8z5Yk7cFYy/RjEfEuICNiX+AyGpezqyUzvwcs2M1TZ9TdpiRphwndZ0uS9mysh3ksAz4EzAO2Am+rxpKkycd9tiS1yJhmpjPzJ8AHmpxFkjQB3GdLUuuMqUxHxF/tZvEzwIbM9ERBaYRVq1bR19dXOkZLbf95ly9fXjhJa/X09LBs2bLSMV7HfbYktc5Yj5meAfw88MVqfB7wCHBSRCzMzN9vRjhpKurr6+PfN36fw6a/UjpKy0x7tbErefah7xRO0jrbXpleOsJo3GdLUouMtUz/AnBqZr4GEBHXA98EfgW4v0nZpCnrsOmvcNHcbaVjqIlu6j+sdITRuM8e4YYbbui4b4s6zfZ/35UrVxZOombr6enhkksuKR1jJ2Mt07OBA2h8TQiwP9Cdma9FxMtNSSZJqst99gh9fX1s+uH3mXfwS6WjqEn2HW58U/RS/z1vsKamsq3PzCgdYbfGWqavBr4XEXcDQePi/38SEfsDX29StqZ5/PHHeeG5F7nypodKR1ETbd72Ivs993jpGFIJbbXPngjzDn6Jy979SOkYksbh2m/OLx1ht8Z6NY8bI+KrwAdpXKv0n2jcEvx54PIm5pMk7SX32ZLUOmO9msdv07jo/xHA94B3AN8CTm9etOY5/PDDefXZl/joRceVjqImuvKmh9j3oMNLx5Bart322ZI0mY31pi2XAb8MbM7MhcDbgaeblkqSNB7usyWpRcZapl/KzJcAIuJNmflD4K3NiyVJGgf32ZLUImM9AXFLRMwC/gFYFxFPAZubF0uSNA4Tus+utvVZ4AQggf8O/Ai4GTgG+DFwQWY+Nb7YkjT1jPUExP9SPfxERKwHDgbuaFoqSVJtTdhnXwvckZnnR8R0YD/gI8CdmXlVRKwAVgBXjCe3JE1FY52Z3iEz/7kZQSRJE2+8++yIOJjGpfUuqrb3CvBKRCwCTqtWWwPcjWVaUgca6zHTkqTONB8YAD4XEfdFxGer61Ufmpn91TrbgEN39+KIWBoRGyJiw8DAQIsiS1LrWKYlSaPpAn4RuD4z3w48T+OQjh0yM2kcS/06mbk6Mxdk5oI5c+Y0PawktZplWpI0mi00bviy/T7Nt9Io109ExFyA6u8nC+WTpKIs05KkPcrMbcBjEbH90npnAA8AtwMXVssuBG4rEE+SitvrExAlje7xxx/nuZenc1P/YaWjqIm2vTyd5x5/vHSMVvld4PPVlTz6gN+iMRlzS0RcTOOyexcUzCdJxVimJUmjyszvAQt289QZrc4iSZONZVqaYIcffjjPPr+Vi+ZuKx1FTXRT/2EcdPjhpWNIkgrzmGlJkiSpJsu0JEmSVFPHHubx6LYXufKmh0rHaJknBl8G4NDuNxVO0jqPbnuRYw8qnUKSJLWzjizTPT09pSO03Cs/6QNg34M652c/9qDO/LeWJEmt05FletmyZaUjtNzy5csBuPrqqwsnkSRJah8eMy1JkiTVVKxMR8Q+EXFfRHylGs+PiHsi4uGIuLm6OYAkSZI0aZWcmb4MeHDE+M+AT2bmW4CngIuLpJIkSZLGqMgx0xFxBPBrwJXAH0ZEAKcDS6pV1gCfAK4vkU+S1D76+/t5/pkZXPvN+aWjSBqHLc/MYH/6S8d4nVIz058ClgPD1fgQ4OnMHKrGW4B5u3thRCyNiA0RsWFgYKD5SSVJkqQ9aPnMdES8F3gyM++NiNP29vWZuRpYDbBgwYKc4HiSpDYzd+5cXuJRLnv3I6WjSBqHa785nxlz55aO8TolDvM4Ffj1iHgPMAM4CLgWmBURXdXs9BHA1gLZJEmSpDFr+WEembkyM4/IzGOAxcBdmfkBYD1wfrXahcBtrc4mSZIk7Y3JdNOWK4C1EfHHwH3AjYXzSLVte2U6N/UfVjpGywy+2tiVdO879AZrto9tr0zHu9VLkoqW6cy8G7i7etwHnFwyjzQROvEW5j/pa9yu/qAO+tkPojP/rSVJO5tMM9NSW/B29ZIkdQ5vJy5JkiTVZJmWJEmSarJMS5IkSTVZpiVJkqSaLNOSJElSTZZpSZIkqSbLtCRJklSTZVqSJEmqyTItSZIk1WSZliRJkmqyTEuSJEk1WaYlSZKkmizTkiRJUk2WaUmSJKkmy7QkSZJUk2VakiRJqqmrdABJkppt6zMzuPab80vHUJMMPD8dgDn7v1I4iZpp6zMzOHZu6RSvZ5mWJLW1np6e0hHUZK/29QEwY67/1u3s2LmT879ny7Qkqa1dcsklpSOoyVauXAnAn/7pnxZOok7kMdOSpDcUEftExH0R8ZVqPD8i7omIhyPi5oiYXjqjJJVgmZYkjcVlwIMjxn8GfDIz3wI8BVxcJJUkFWaZliSNKiKOAH4N+Gw1DuB04NZqlTXAuWXSSVJZlmlJ0hv5FLAcGK7GhwBPZ+ZQNd4CzNvdCyNiaURsiIgNAwMDzU8qSS1mmZYk7VFEvBd4MjPvrfP6zFydmQsyc8GcOXMmOJ0klefVPCRJozkV+PWIeA8wAzgIuBaYFRFd1ez0EcDWghklqZiWz0xHxJERsT4iHoiIjRFxWbW8OyLWRcRD1d+zW51NkrSzzFyZmUdk5jHAYuCuzPwAsB44v1rtQuC2QhElqagSM9NDwB9l5ncj4kDg3ohYB1wE3JmZV0XECmAFcEWBfE21atUq+qqLy7fS9vdcvnx5y98bGhdZX7ZsWZH37iT+fqmFrgDWRsQfA/cBNxbOI0lFtLxMZ2Y/0F89/llEPEjjxJVFwGnVamuAu2nDMl3KjBkzSkdQG/P3qzNk5t009s1kZh9wcsk8kjQZFD1mOiKOAd4O3AMcWhVtgG3AoXt4zVJgKcBRRx3V/JATzNkzNZO/X5IktVaxq3lExAHA3wO/n5nPjnwuMxPI3b3OM8MlSZI0WRQp0xGxL40i/fnM/FK1+ImImFs9Pxd4skQ2SZIkaaxKXM0jaJyo8mBm/uWIp26ncUY4eGa4JEmSpoASx0yfCnwQuD8ivlct+whwFXBLRFwMbAYuKJBNkiRJGrMSV/P4FyD28PQZrcwiSZIkjYe3E5ckSZJqskxLkiRJNVmmJUmSpJos05IkSVJNlmlJkiSpJsu0JEmSVJNlWpIkSarJMi1JkiTVZJmWJEmSarJMS5IkSTVZpiVJkqSaLNOSJElSTZZpSZIkqSbLtCRJklSTZVqSJEmqyTItSZIk1WSZliRJkmqyTEuSJEk1WaYlSZKkmizTkiRJUk2WaUmSJKkmy7QkSZJUk2VakiRJqskyLUmSJNVkmZYkSZJqskxLkiRJNVmmO8Tg4CCXX345g4ODpaNIkiS1jUlVpiPi7Ij4UUQ8HBErSudpJ729vWzcuJHe3t7SUSRJktrGpCnTEbEPcB1wDnA88P6IOL5sqvYwODjIunXryEzWrVvn7LQkSdIE6SodYISTgYczsw8gItYCi4AHiqZqA729vQwPDwMwPDxMb28vl156aeFUkqaCiDgS+BvgUCCB1Zl5bUR0AzcDxwA/Bi7IzKdK5dTObrjhBvr6+krHaJntP+vKlSsLJ2mtnp4eLrnkktIxOt6kmZkG5gGPjRhvqZbtJCKWRsSGiNgwMDDQsnBT2fr16xkaGgJgaGiI9evXF04kaQoZAv4oM48H3gF8qPrWcAVwZ2YeB9xZjaUiZs6cycyZM0vHUIeaTDPTY5KZq4HVAAsWLMjCcaaEhQsX8rWvfY2hoSG6urpYuHBh6UiSpojM7Af6q8c/i4gHaUx0LAJOq1ZbA9wNXFEgonbD2UqpdSbTzPRW4MgR4yOqZRqnJUuWMG1a45962rRpLFmypHAiSVNRRBwDvB24Bzi0KtoA22gcBrK71/htoqS2NpnK9HeA4yJifkRMBxYDtxfO1Ba6u7s566yziAjOOussuru7S0eSNMVExAHA3wO/n5nPjnwuM5PG8dSvk5mrM3NBZi6YM2dOC5JKUmtNmsM8MnMoIi4FvgbsA/x1Zm4sHKttLFmyhM2bNzsrLWmvRcS+NIr05zPzS9XiJyJibmb2R8Rc4MlyCSWpnElTpgEy8x+Bfyydox11d3fz53/+56VjSJpiIiKAG4EHM/MvRzx1O3AhcFX1920F4klScZOqTEuSJp1TgQ8C90fE96plH6FRom+JiIuBzcAFhfJJUlGWaUnSHmXmvwCxh6fPaGUWSZqMJtMJiJIkSdKUYpmWJEmSaorGFY2mpogYoHGsnsbmzcBPSodQ2/L3a+8cnZkdda0499lqMvdBarbd7rendJnW3omIDZm5oHQOtSd/vySV5D5IpXiYhyRJklSTZVqSJEmqyTLdWVaXDqC25u+XpJLcB6kIj5mWJEmSanJmWpIkSarJMi1JkiTVZJnuEBFxdkT8KCIejogVpfOofUTEX0fEkxHxg9JZJElqNct0B4iIfYDrgHOA44H3R8TxZVOpjdwEnF06hCRJJVimO8PJwMOZ2ZeZrwBrgUWFM6lNZOY3gMHSOSRJKsEy3RnmAY+NGG+plkmSJGkcLNOSJElSTZbpzrAVOHLE+IhqmSRJksbBMt0ZvgMcFxHzI2I6sBi4vXAmSZKkKc8y3QEycwi4FPga8CBwS2ZuLJtK7SIivgB8C3hrRGyJiItLZ5IkqVW8nbgkSZJUkzPTkiRJUk2WaUmSJKkmy7QkSZJUk2VakiRJqskyLUmSJNVkmVZbi4hZEfE7LXifcyPi+Ga/jyRJmlws02p3s4Axl+loqPPfxbmAZVqSpA7jdabV1iJiLbAI+BGwHvgFYDawL/A/M/O2iDiGxg1t7gF+CXgP8JvAfwMGgMeAezPzmog4FrgOmAO8AFwCdANfAZ6p/pyXmZta9CNKkqSCukoHkJpsBXBCZr4tIrqA/TLz2Yh4M/DtiNh+W/XjgAsz89sR8cvAecBJNEr3d4F7q/VWA8sy86GIOAX4TGaeXm3nK5l5ayt/OEmSVJZlWp0kgD+JiF8FhoF5wKHVc5sz89vV41OB2zLzJeCliPh/ABFxAPAu4IsRsX2bb2pVeEmSNPlYptVJPkDj8IxfysxXI+LHwIzquefH8PppwNOZ+bYm5ZMkSVOMJyCq3f0MOLB6fDDwZKPD5jIAAADHSURBVFWkFwJH7+E1/wr854iYUc1GvxcgM58FHomI/wo7TlY8aTfvI0mSOoRlWm0tM38K/GtE/AB4G7AgIu6ncYLhD/fwmu8AtwP/BnwVuJ/GiYXQmN2+OCK+D2ykcXIjwFrg8oi4rzpJUZIkdQCv5iHtRkQckJnPRcR+wDeApZn53dK5JEnS5OIx09Lura5uwjIDWGORliRJu+PMtCRJklSTx0xLkiRJNVmmJUmSpJos05IkSVJNlmlJkiSpJsu0JEmSVNP/B22Q8jLrODF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574579" y="4005479"/>
            <a:ext cx="304284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EDA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0884"/>
            <a:ext cx="10515600" cy="4351338"/>
          </a:xfrm>
        </p:spPr>
        <p:txBody>
          <a:bodyPr/>
          <a:lstStyle/>
          <a:p>
            <a:r>
              <a:rPr lang="ru-RU" b="1" i="1" dirty="0"/>
              <a:t>С</a:t>
            </a:r>
            <a:r>
              <a:rPr lang="en-US" b="1" i="1" dirty="0"/>
              <a:t>redit_card_utillization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i="1" dirty="0"/>
              <a:t>debt_to_income</a:t>
            </a:r>
            <a:r>
              <a:rPr lang="en-US" dirty="0"/>
              <a:t> </a:t>
            </a:r>
            <a:r>
              <a:rPr lang="ru-RU" dirty="0"/>
              <a:t>имели существенные </a:t>
            </a:r>
            <a:r>
              <a:rPr lang="ru-RU" dirty="0" smtClean="0"/>
              <a:t>выбросы</a:t>
            </a:r>
            <a:r>
              <a:rPr lang="en-US" dirty="0" smtClean="0"/>
              <a:t>.</a:t>
            </a:r>
          </a:p>
          <a:p>
            <a:r>
              <a:rPr lang="ru-RU" dirty="0"/>
              <a:t>В среднем люди с большим отношением долга к доходу имеют нулевой месячный доход.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 descr="data:image/png;base64,iVBORw0KGgoAAAANSUhEUgAAAlwAAAJiCAYAAAASbBxtAAAABHNCSVQICAgIfAhkiAAAAAlwSFlzAAALEgAACxIB0t1+/AAAADh0RVh0U29mdHdhcmUAbWF0cGxvdGxpYiB2ZXJzaW9uMy4yLjIsIGh0dHA6Ly9tYXRwbG90bGliLm9yZy+WH4yJAAAgAElEQVR4nOzdd3hURffA8e8JVYEE0iGAotKUEkpoCR0SiiD40nxBiog0QUBARFSaAoIUG12KCFJeFVSki0Do0pEiKAKmEyCA0uf3x94kmwbZQLL85HyeZx+y986dM3fusDmZO7srxhiUUkoppVTmcXF2A5RSSiml/u004VJKKaWUymSacCmllFJKZTJNuJRSSimlMpkmXEoppZRSmUwTLqWUUkqpTKYJl1JKKaUeGiLyuYhEicihNPaLiHwkIidE5ICIVLwfcTXhUkoppdTDZC7Q6A77GwPFrccrwNT7EVQTLqWUUko9NIwxm4DYOxR5DphvbLYD+UWk4L3GzX6vFSh1v92I+d2pX38Q7N/dmeFxQZwaH0DEuW3I9gD8LXjN3HBqfGf3gbPHAICzvwlF+8Bm/dk1mdIRmfVan9Prye7YZqbizTDGzHCgCj/gjN3zs9a28HtplyZcSimllPrXsJIrRxKsLOH8PyOVUkoppR4cfwFF7J4XtrbdE53hUkoppVTWu33L2S1IywrgVRH5CqgKXDTG3NPtRNCESymllFLOYG47JayILALqAJ4ichZ4F8gBYIyZBqwEmgAngL+BLvcjriZcSimllHpoGGNeuMt+A/S+33E14VJKKaVU1rvtnBkuZ9FF80oppZRSmUxnuJRSSimV5YyT1nA5iyZcSimllMp6ektRKaWUUkrdTzrDpZRSSqms95DdUtQZLqWUUkqpTKYzXEoppZTKeg/uJ81nCp3hUkoppZTKZDrDpZRSSqmsp2u4Hl4ictn6t5CILLN+9heRJlnYhjoi8n0GjssvIr3sntufQ0KdItJcRIZkoP4k/ZDReu7FsPcnUqtpO1p06JHqfmMM70+aSuM2L9GyY09+PXYiYd/ylWtp0rYrTdp2ZfnKtffUjj4je7Fgy1xmrZ1O8TJPpVqmRNnizF43gwVb5tJnZMJloXbTWsxZP5P1p1dTolyJDLeh98hezN8yh5lrp6XZhuJlizNz3XTmb5lDb7s25Mufjw8WjmXe5jl8sHAsed3yOhQ7oE5l5mycxbzNc2jXq02K/Tly5mDYZ0OZt3kOH6+Ygk9hn4R9L/Ruy7zNc5izcRaVa1dyKG68ynUqMWvjTOZsnk2bXq1TjT/0syHM2TybKSsm4VPYG7DOe/FYvj36Nb1H9cxQbHt9Rvbmyy3zmL12xh3HwefrZvLllnn0GZn4TSG2cTCLDafXUDKD48CZYwCcPw5A+wCc3wf35PbtzHk8oP71CZeIODyLZ4wJM8a0sp76Y/sSy0whItnuU1X5gYT/ScnOAbvtK4wxYzNQf5J+uId6MqxFk4ZMmzg6zf2bt+3i9NkwVi6ezfDBfRk14RMALsZdYuqchSyaOZlFMyczdc5CLsZdylAbqtargl8xPzoEdebDNybTf0zfVMv1G9OXCYMn0SGoM37F/KhSNwCAP46d4p1uIziw42CG4gNUqRdA4WJ+dAzqwsQ3JvNamm3ow8TBk+gY1IXCdm14oXdb9oTupVPNLuwJ3csLvdumO7aLiwt9RvdmaMdhdK3XjbrP1aVo8aJJyjRuF8KlC5fpVLML/5v1Nd2GdgWgaPGi1Gleh5frv8KbL75F3/dexcXFsZcgFxcXeo/uzbCOb9OtXnfqPlcnRfyQdsFcvnCZLjW78vWsb+k69CUArl+7zrwJXzBz9CyHYqamar0qFC7mR/ugTnz4xiT6j3kt1XL9x7zGhMETaR/UKck1sI2D4RkeB84cA+D8caB98GD0gXLMvyLhEpGOInJARPaLyBciMldEponIDuADEXlSRFaJyC8isllESlnHFRORbSJyUERG29X3uIgcEpGcwEigrYjsE5FUR6OI5BWROVY9B0TkP9b2qSKyW0QOi8gIu/KnRGSciOwBWotIIxE5aj1//i7nOlxEBto9PyQijwNjgSetdo6PP4dUju8sIp9YP++ze/wjIrVFpIrVJ3tFZKuIlEytH5LV87iIbLDOfb2IFLW2zxWRj6x6fheRFAmgIyr7l8XNNV+a+3/asp3mjeojIpQvU5pLly4THRNL6I5fqB5QATfXfLi55qN6QAVCd/ySoTYEBldnzbJ1ABzZc4Q8rnlx93ZPUsbd2508eR/lyJ4jAKxZto6gkBoAnD5xmjO/n81Q7MQ21GDNsrVWG46S1zVPqm14NG8ejuw5arVhLYFWG2oEV2fNUtvxa5Ymbk+Pkv4lCTsVRvjpCG7euMnGFRsJDK6epEyN4OoJ7dv0w2YqBPpb7a7OxhUbuXH9BhFnIgk7FUZJ/5IOnXtJ/xKEnQojIiH+z1QPrpakTPXg6qy1rtHmHzbjb8W/9s81Du86zPVr1x2KmZrA4Bqsts7x1z1HyHuHcfCrNQ5WL1tLUEggcO/jwJljAJw/Dmz1aB84uw/ulTG3M+XxoPp/n3CJyDPAMKCeMaY8EP+nZmGghjFmADAD6GOMqQQMBD6zykwBphpjygLhyes2xlwH3gEWG2P8jTGL02jG28BFY0xZY0w5YIO1/S1jTGWgHFBbRMrZHXPOGFMR+BaYCTQDKgG+jvcCAEOAk1Y7B6XnAKusv9X+3cBW4ChQ0xhTAdu5v5+OfvgYmGed+5fAR3b7CgJBwLPYksJMExl9Dl9vz4TnPt6eREbHEBkdg6+3V+J2L9v2jPD09SQqLCrheUx4DJ6+ninKRIcn1h8dHp2izL3w9PUgOizarv4YPH09UpYJTywTY1emgGcBYqNiAYiNiqWAZwGHYkcli+2R7Nw8fD0T2nf71m2uXLqCawFXPHw9UxybvN13Y1938vOyb2N0WIxd/L9xLeDqUJy78UrWjujwaLyS9YNXKuMgeZmMcuYYiK/bmeMgvg3aB87tA+WY//cJF1APWGqMiQEwxsRa25caY26JSF6gBrBURPYB07ElAQCBwCLr5y/uoQ0NgE/jnxhjzls/trFmrfYCzwBP2x0Tn7SUAv4wxvxmjDHAgntoh8NEpDgwHmhjjLkBuGHrq0PAJGztvpvqwELr5y+wJVjxvjXG3DbG/Ar4pDgysR2vWLOBu2fNX5RWMZUJbMNOPcx0DGgfgBP64CFbw/VvfpfiFetfF+CCNZOTmkwZYSJSDNtsWoAx5ryIzAVyp9I+R90kaaKcO62Cd2Mlo0uAbsaY+Bm+UcBPxpiW1q3KjRmt33LNPmRahYwxM7DNRHIj5vcMXRMfLw8iohJnFCKjYvDx8sTHy5Ndew8kbo+OIaBCudSqSFWLTs1p+l/b8rWj+4/hXcgbOAyAZ0FPYiKSzpbFRMTgVTDxL12vgl4pyjjquU7NaGK14dj+Y3gVSpyx8yroSUzEuWRtOIdXwcQynnZlzsecx93bndioWNy93blw7kK62xETcQ7vZLHPJTu3cxExeBWynbNLNhfy5MtD3Pk4zkXEpDg2ebvvJr7u1M7Lvo1ehTzt4j9K3Pk4h+KkpkWn5jybMA6OJ7sGXkQn64foVMZB8jKOeFDGQHzdzhgH2gcPVh/cswf49l9m+DfMcG3Atg7KA0BEktzANsbEAX+ISGtrv4hIeWt3KNDO+rl9GvVfAtJeOGSzFkh4C5KIFABcsSVVF0XEB2icxrFHgcdF5Enr+Qt3iXUKqGjFqQgUc6CdyX0OzDHGbLbb5gb8Zf3c2W77nerfStJ+3JxGuUxVJ6gaK1atxxjD/kNHyJs3D16e7gRWrcTWnXu4GHeJi3GX2LpzD4FV0/+uoG/nraBbSA+6hfQgdFUowa0aAFC6YmmuXLqSMCUfLzYqliuX/6Z0xdIABLdqQOiabfd0bsvnfUf3kJ50D+lJ6KqtBLdqaLWhVJpt+PvyFUpXLGW1oSGha7YCsHXtdoJb244Pbt2QrQ607dj+Y/g97odvER+y58hOneZ12Lp2e5IyW9duT2hfraY12Re6P2F7neZ1yJEzB75FfPB73I9j+4451A/H9h/H7/FC+CTEr832ZPG3r91OQ+sa1Wxak/1W/Hv17bwVvBzSg5dDerBlVSgh1jk+fZdx8LQ1DkLsrkFGPChjAJw3DrQPHqw+UI6Rf8M0qoh0AgYBt7DdvgP43hgT/7EIxYCp2G4l5gC+MsaMtLYvBPICy4F+xpi81szO98aYMlYCt9o6bkxq67ismaJPsa3BugWMMMZ8bc1q1QDOABeBFcaYuSJyCqgcfxtURBoBk4G/sSUrTxpjnk3jXB+x2uoH7MB2O6+xMeaUiCzEtl7sR6s98edQBxhojHlWRDoDlbHdRvwDOGBX/cvWec7Dliz+AHQwxjyevB+AR6xzeFVEHgPmAJ5ANNDFGHPaOn/763DZGHPX9x2nNcM16N2x7Np7gAsX4vBwz0+vri9y8+ZNANq2bIoxhvcmfsaW7bt5JHduRg3tT5nStrfcf/39ambOt126Vzq1o2XT4DTjB/t3v2P7Xhvdh4A6lbl29RrjBkzg+IHjAMxcPY1uIbaPrChRrgRDJg4kZ+5c7Ny4i4+G2d4xGdQokL6jeuPm7sbluCucPHySwR3eTFK/S9oTgQn6jn6VgDqVuXr1GuMHTOD4gd8AmL56Kt1DelptKM7giYPIlTsnOzfu4uNhtrvervnz8fa0YXj7eRN5NpJRPd/j0oWk79oUSbsNVeoG0Gt4D1yyubBq8RoWfryITq935PiB42xbu50cuXIwZPJgnirzFJcuXOK93u8TfjoCgP/2eYFGbYO5dfMWnw2fxq6Nu1ONke0OfwsG1A2gx/BXcMmWjTWL17Do46/o+PqLHD9wnO1rd5AjVw4GTx7EU2We5NKFS7zfeywRVvx5W+eSJ9+jZM+RnctxVxja/i1O/3Y61TjXzI002wC2cVClToA1DsZzzBoHs1ZP42VrHJQsV4IhEwdZ42AnU+zGwWujXk0YBycOn2Rwh6SfsnKnPgDnjgHImnFwt99P2geZ3wcA68+uufuLUgZcO/pzpiQguUrVzpT23qt/RcKl/l0yekvxfrlbwpXZ0pNwZba7/aLJbHdLNrLC3RKuzObsPnD2GADnr6vSPrDRhOv++Dev4VJKKaXUg+ohW8OlCZcDRKQLiR87ES/UGNM7tfL/X2IppZRSWe4BfkdhZtCEywHGmDnY1ir9q2IppZRSKnNpwqWUUkqprPeQ3VJ0/spUpZRSSql/OZ3hUkoppVTW0zVcSimllFKZy5hbzm5CltJbikoppZRSmUxnuJRSSimV9XTRvFJKKaWUup90hksppZRSWe8hWzSvM1xKKaWUUplMZ7iUUkoplfUesjVcmnAppZRSKuvdfrg+FkITLvXACfbv7tT4a/ZNd2r8ymU6ODU+QJGcBZwaP7dkc2p8gPKS36nxV1/906nxAYrmdHdq/LM3zjs1/sHYU06ND+CXz8PZTVD3iSZcSimlUnB2sqUeAg/ZLUVdNK+UUkoplcl0hksppZRSWe8h+1gITbiUUkoplfX0lqJSSimllLqfdIZLKaWUUlnvIbulqDNcSimllFKZTGe4lFJKKZX1HrIZLk24lFJKKZXljHm4PmlebykqpZRSSmUyneFSSimlVNZ7yG4p6gyXUkoppVQm0xkupZRSSmU9/eBTpZRSSil1P+kMl1JKKaWy3kO2hksTLqWUUkplPb2lqNSDrc/IXizYMpdZa6dTvMxTqZYpUbY4s9fNYMGWufQZ2Sthe+2mtZizfibrT6+mRLkSDsUd9v5EajVtR4sOPVLdb4zh/UlTadzmJVp27Mmvx04k7Fu+ci1N2nalSduuLF+51qG4yb0xuj/fbVvC0g3zKVU29XMoXa4ky376gu+2LeGN0f2T7Huhayu+3byIr39eQL+3e6V6/J1UrF2JaT9NZ8ammbTq1TrF/uw5szP40zeYsWkmHy6fiHdhbwD8a/oz+YcpfLLmUyb/MIVyNco5HBvAv3ZFpmz4jI9/nk6Lnv9JNX7/Twbx8c/TGfPteLys+F6Fvfny2FLGr5zM+JWTeeW9nhmKD1CidnkGrf+QwRsnUadn8xT7i1UpxWvfv8+YEwso27hKkn1jT35Jv5Vj6LdyDJ1nDsxwG5w/Dioy9adpTN80g1a9WqXYbxsHg5m+aQYTln+YMA6Kly/BlB8/YsqPH/HRqo+pFlLd4djxBo/ux/Jti1m8Yd4d+2DJT/NZvm0xg0f3S7KvXddWfL15Ict+XsBrGegDgEkTR3L01y3s+WUtFfzLpNj/yCO5WfHtfA4d/Jn9+zbw/ntvJuyrGVSVnTtWcfXvP3n++aYZij98zBv8vOt7Vm1aRplypVMtM+itPmw7sIZf/9yeZPvLPV9k3dZvWLVpGQu/mYlf4YIZaoNKH0241P8rVetVwa+YHx2COvPhG5PpP6ZvquX6jenLhMGT6BDUGb9iflSpGwDAH8dO8U63ERzYcdDh2C2aNGTaxNFp7t+8bRenz4axcvFshg/uy6gJnwBwMe4SU+csZNHMySyaOZmpcxZyMe6Sw/EBgupXp+gThWlWvQ0jB45j2LhBqZYbNm4QI14fS7PqbSj6RGEC61UDICCwInVCatK6fkeer92B+VMXORTfxcWFnqN78m6nd+lVvye1m9eiSPEiScoEtw3hysXLvFKrG8tnfUvnN7sAEBcbx8iXRvBqcG8m9Z/I65Nfd/j8XVxceHlUd97rNIL+DXoT1LwWhZPFr9+2IVcuXqZP7e58P3sFHYZ0StgX+WcEg5r0Y1CTfsx4a6rD8QHERWg5sguzO4/jw4YD8W9eA++n/JKUuRAWw+KB09i3PDTF8TeuXmdykzeZ3ORN5nabkKE2PAjjoMfongzv9C696/eiVvPaqYyDYC5fvEL3Wq+wfNZyOr/ZGYDTx/6k/7P9eK1xX97t+A69x/TGJZvjv4ri++C56m0ZPfADho5LPXkdOm4go14fx3PV2ybpg8qBFakTEkTb+p1oVbsD86cudLgNjRvVo/hTxSj1dBA9e77Bp5+MSbXcxEnTKFO2NpUDQqhRPYBGIXUBOH3mL7q+3J9FX33rcGyAug2CKPbEY9QOeJY3B4xk9IRhqZZbt/pnnmv43xTbDx88yrP1X6BRrVasXLGWN4f3T+XoTHT7duY8HlCacCmHici3IvKLiBwWkVesbV1F5LiI7BSRmSLyibXdS0T+JyK7rEfgvcQODK7OmmXrADiy5wh5XPPi7u2epIy7tzt58j7KkT1HAFizbB1BITUAOH3iNGd+P5uh2JX9y+Lmmi/N/T9t2U7zRvUREcqXKc2lS5eJjokldMcvVA+ogJtrPtxc81E9oAKhO37JUBvqhtTkuyWrADi45zD5XPPi6e2RpIyntwd58ubh4J7DAHy3ZBX1GtUCoHWnlnz+8RfcuH4DgNiY8w7FL+FfgvBTYUSejuDmjZts+m4T1YKrJSlTLbgq65etB2DLyi2UDywPwO+Hfyc2MhaAP4//Sc7cucie07FVDU/5FyfiVDhRZyK5eeMmod9tJqBh1SRlAhpWZeP/NgCwbWUoZa3490sR/6eI+TOC2DNR3Lpxi/3fbeOZ4MpJypw/G0PE0dMYY+5r7HjOHgfF/UsQfiqcyNORCeOgarJxUDW4WsI4CLUbB9euXuP2LdsvxZy5cma4j2qHBPF9kj7Id9c++H7JKuo0qglA604tmPPxgoQ+OB9zweE2NGsWwhdfLgNgx849uOV3w9fXO0mZf/65ysaftwJw48YN9uw9iJ+fbSbpzz/PcvDgEW5nMElo2Lgu/1v8HQB7dx/A1S0f3j6eKcrt3X2AqMiYFNu3bdnF1X+uJpQpWMgnQ+1Q6aMJl8qIl4wxlYDKQF8R8QPeBqoBgUApu7JTgEnGmADgP8Csewns6etJVFhUwvOY8Bg8fT1TlIkOT3xxiQ6PTlEmM0RGn8PXOzGOj7cnkdExREbH4Ovtlbjdy7Y9I7wLehEZFpkYMzwa74JeKcuER9mViUoo89gTRahYrTwLVs5k9jef8ox/6rcg0uLh60F0WGLbY8Jj8PDxSKVMNAC3b93m70t/41rANUmZwCaBnDx0kpvXbzoU393Xgxi7a3suPAZ3X4+UZaw22uJfIV8BW6LsXcSH8SsnM2Lx+5QOeNqh2PHcfApwMexcwvOL4edw9SmQ7uOz58pB3xXv0fubkSkStfR6EMZBjHWNwXYdUhsHMXbj4IrdOCjhX4JP133Kx2s+4bOhnyUkYI7wLuhFRFjq52dfJipJH0Tb9UFRKlQrz/yVM5j1zSc87V8KR/kV8uXsmbCE53+dDcevkG+a5d3cXHm2aUM2/LTF4Vip8S3oTdhfEQnPI8Ii8SnofYcj0ta2Q0s2rr8/7Uo3cztzHg8oXTSvMqKviLS0fi4CvAj8bIyJBRCRpUD8gooGwNMiEn+sq4jkNcZctq/Qmil7BaBE/lIUylM4k0/h4ZQ9e3bc8rvSoUk3ylQozfgZo2hSJeX6m8xUtERROr/Zhbc7pH77I7Ocj4qlR/WuXL5wiSfKPMngmUPp3/BV/rn8T5a2Y0xgH+Iiz+NexJtXFg0j/OhpYk9H3f3A+8jZ4+D4vuP0btCbwk8Vpv/EAfyycTc3rt3IsvgA2bJnwy2/Kx2bvMIzFUrzwYxRPFsl5ZrE+xYvWza+/OJTPvn0c/7443SmxcmIlq2bUtb/Gdo265K1gR/g23+ZQRMu5RARqYMtiapujPlbRDYCR4G0/kR2AaoZY67eqV5jzAxgBkDdwg2T3GNo0ak5Tf/bBICj+4/hXcgbsN0i8CzoSUxE0tmimIgYvAomzjR5FfRKUSYz+Hh5EBGVGCcyKgYfL098vDzZtfdA4vboGAIqpH/BeNsuz/N8e9vC7MP7juJjN+3vU9CLqPDoJOWjwqOT/JXrU9A7oUxkWBTrV/4MwKG9R7h921DAIz/nz6Xvdsq5iHN4FUrsW8+CnpyLPJdKGS/ORZzDJZsLj+Z7lLjzcYBt1uOtGcOY2P9DIv6MwFGxEefwtLu2HgU9iY04l7JMIdt2W/w8XDpvWzN3+brt398PnSTyzwgKFfPj5METOOJi5HncCiXO5rgV9CAuMv235OLLxp6J4vftv+L3zOPpSrgetHHgWShxNskjjXHgaTcO8tiNg3hnT5zlnyv/8FjJxzhx4O7XoU2SPjiCb6HUzy9eVHg03kn6wCvVPjjsQB/07NGJrl3bA7B79z4KFymUsM+vcEH+Ckt9XE+b+gG/nfiDjz6+p0l+OnZtS7sXbW8WObD3MIX8EmfUfAv5JJnVTI/A2lV5dUA32jR7ievXszbpfdjoLUXlKDfgvJVslcJ2GzEPUFtECohIdmy3DuOtAfrEPxERf0cDfjtvBd1CetAtpAehq0IJbtUAgNIVS3Pl0hVio2KTlI+NiuXK5b8pXdGWAwa3akDomm2OhnVYnaBqrFi1HmMM+w8dIW/ePHh5uhNYtRJbd+7hYtwlLsZdYuvOPQRWrZTuehfP+Zq2DTrTtkFnflq1iWZtGgFQtuIzXL50hZiopL/oYqLOceXyFcpWfAaAZm0a8dPqzQD8tGoTAYEVAdttpRw5sqf7lyzA8f3HKVTMD58iPmTPkZ1azWqxY+2OJGV2rN1B/Vb1AQhqEsSBrbZkM49rHobPHc7csXM5svtIumPaO7H/NwoWK4S3FT+wWU12JYu/e91O6vynHgDVmwRyyIrv6u6Ki4vtJc+7iA++xQoRedrxpO/s/pN4Pu5LgcJeZMuRjfLNqvPr2vStyXvENQ/ZrHVrjxbIx+OVShD521/pOvZBGge/7T9OoWKFkoyDnXcYB4F248CniE/CInkvPy8KP1WYqDPpSxKWzPmadg06087qg2eT9MHlu/bBs20a8fNq222zjas2J/RBUQf6YOq0eVQOCKZyQDArVqzmxfa2mcGqVSoSdzGOiIiU5zJyxGDc3PIx4PV303WedzJ/9mKa1GlDkzptWLNyA/9p2wyACpXLcSnuUqprtdLyTNlSjPnwHbq278u5mNi7H3C/PWSL5iWzFnWqfycRyQV8CzwOHAPyA8Ox3UIcBMRim/E6a4x5S0Q8gU+xzYBlBzYZY1L/XAVL8hmu5F4b3YeAOpW5dvUa4wZM4PiB4wDMXD2NbiG2qkuUK8GQiQPJmTsXOzfu4qNhtncMBjUKpO+o3ri5u3E57gonD59kcIc3k9S/Zt/0VOMOencsu/Ye4MKFODzc89Or64vcvGlbg9S2ZVOMMbw38TO2bN/NI7lzM2pof8qUtt1Z/fr71cycvxiAVzq1o2XT4DTPr3KZDnc6fd4c8zqBdatx9Z+rvNPvPX7dfxSAxevm0rZBZwCeLl+KUVOGkSt3LkI3bGPM0IkAZM+RnZGT3qJkmeLcuH6DiSM+YWdoymShSM601yRVrluZbu++gks2F9YuXsuSTxbTfkAHfjv4GzvX7iBHrhy8PnkgTzzzBJcvXGLcqx8QeTqCtn3a0rp3G8L+SFzz8naHYVw8dzFFjNySLc34FepWoss7L+OSzYUNS9bx9SdLaTvgv5w8cILd63aSI1cO+k4awONW/EmvjifqTCRVG1en3YD23LxxE2MMiycu5Jf1u9KM84TkSXNfqTr+NHunIy7ZXNi1ZCMbPv2W4P6tOHvwD35d9wuFyz1Bx+kDeNQtDzeu3eBS9EUmBg/isYrFef79lzHGICJs+fxHdi3ZmGqM1Vf/TDM+ZP44KJoz6ZtRkqtUtzLd3u2GSzYX1i1ey5JPltB+QHtrHNiuw4DJr1vj4DIfvDqOyNOR1H2+Lq16teLmjVuY27f5aspXbF+zPdUYZ6/feeZwyJgB1LD6YHi/9xP64Kt1c2ln1wcjprxl9cF2xtn1wfBJQxP6YNKIT9gVuidJ/QdjT90xPsBHU94jJLgOf//zDy+/PIBf9tgSy9271lA5IBg/v4L8+cdujhz9jWvXrgPw2Wdz+HzOIipXKs+ypbMpUMCNq1evEREZRXn/eknq98vnkSKmvVEfDKV2vUD++ecqA/u8zcF9vwKwcuMSmtRpA8Cb7/bnuVZN8E6WIe8AACAASURBVPH1IjIimq+++JrJH0zly69nULJ0caIibbN+YWcjeLlDynd+/3nugKTYeB/888PkTElAHmnaL1Pae6804VL3Rfy6LGuG6xvgc2PMNxmp624JV2ZLK+HKKndLuLLCnRKurHCnhCur3Cnhygp3S7gy290Srqxwt4Qrs6Un4cpsd0u4skKmJVzfT8ychOvZAQ9kwqVruNT9MlxEGgC5sd1GzNgHyyillHo4PMC3/zKDJlzqvjDGZPwjs5VSSql/OU24lFJKKZX1HuDPzMoM+i5FpZRSSqlMpgmXUkoppbKeEz8WQkQaicgxETkhIkNS2V9URH4Skb0ickBEmtzr6WrCpZRSSqmHhohkw/ZxRY2Bp4EXRCT5d30NA5YYYyoA7YDP7jWuruFSSimlVNZz3hquKsAJY8zvACLyFfAc8KtdGQPEfwmsGxDGPdKESymllFJZL5M+FsL+u3ktM6yvj4vnB5yxe34WqJqsmuHAGhHpg+3bVBrca7s04VJKKaXUv4b9d/PegxeAucaYD0WkOvCFiJQxJuPTcppwKaWUUirrOe+DT/8Citg9L2xts9cVaARgjNkmIrkBT8Cxbwe3o4vmlVJKKfUw2QUUF5FiIpIT26L4FcnKnAbqA4hIaWzfohJ9L0F1hksppZRSWc9J3+VsjLkpIq8Cq4Fs2L7797CIjAR2G2NWAK8DM0WkP7YF9J3NPX75tCZcSimllMp6TvwuRWPMSmBlsm3v2P38KxB4P2PqLUWllFJKqUymM1zqgeOCODV+5TIdnBp/96EFTo0PEOzf3anxL+OcWw32fr8V69T4u/fOdmr8WpV7OTU+wM79nzs1fqNKfZwaH6BMdndnNyHzOHGGyxl0hksppZRSKpPpDJdSSimlsp7zPmneKTThUkoppVTW01uKSimllFLqftIZLqWUUkplPSd9Dpez6AyXUkoppVQm0xkupZRSSmU9XcOllFJKKaXuJ53hUkoppVTWe8hmuDThUkoppVTWe8g+h0tvKSqllFJKZTKd4VJKKaVUljO39WMhlFJKKaXUfaQzXEoppZTKerpoXimllFIqk+mieZUeIjJcRAbex/oeE5E9IrJPRA6LSA+7fZVE5KCInBCRj0RE7tKuv6x69olIE2t7ThGZY9WzX0TqONC2ziLyyT2d4H3Ue2Qv5m+Zw8y10yhe5qlUyxQvW5yZ66Yzf8sceo/slbA9X/58fLBwLPM2z+GDhWPJ65bX4fhvjO7Pd9uWsHTDfEqVLZFqmdLlSrLspy/4btsS3hjdP8m+F7q24tvNi/j65wX0e7tXqsenZdj7E6nVtB0tOvRIdb8xhvcnTaVxm5do2bEnvx47kbBv+cq1NGnblSZtu7J85VqH4ibXZ2QvFmyZy6y109O8BiXKFmf2uhks2DKXPnbXoHbTWsxZP5P1p1dTolzq/Xf3+L35css8Zq+dccf4n6+byZdb5tFnZO9k8Wex4fQaSmYwPsCgUa+xfOtXLF4/947jYPGGeSzf+hWDRr2WZF/bl/7D/zZ/ydKNX/DasJ4Oxd6yYw/PvtiLxv/twawv/5dif1hEFF0HvE3Ll16j82tvEREVk7Dvw2lzea5zH5p1fJX3P5qJuYevV+k/sg9Ltyzgi7WzKFGmeKplSpYtwYJ1s1m6ZQH9R/ZJ2P7KoC58sXYW89bMZPLCD/D08XAo9pYdv/Bs+540fuEVZi1YlmJ/WEQUXfsNo2XnPnTuOzRJH0ycOpcWnV6lRadX+XH9ZofiJufM16NStcszdP1Ehm2cTIOezVPsf7JKKQZ+P4aJJ76kfOOqCdsL+Hky8PsxDFo5liFrxhPYvoFDcVXGaMKVDmKT2X0VDlQ3xvgDVYEhIlLI2jcV6AYUtx6N7lLXJGOMv/VYaW3rBmCMKQs0BD7MgnO676rUC6BwMT86BnVh4huTeW1M31TL9RvTh4mDJ9ExqAuFi/lRpW4AAC/0bsue0L10qtmFPaF7eaF3W4fiB9WvTtEnCtOsehtGDhzHsHGDUi03bNwgRrw+lmbV21D0icIE1qsGQEBgReqE1KR1/Y48X7sD86cucih+iyYNmTZxdJr7N2/bxemzYaxcPJvhg/syaoItT74Yd4mpcxayaOZkFs2czNQ5C7kYd8mh2PGq1quCXzE/OgR15sM3JtM/zWvQlwmDJ9EhqDN+dtfgj2OneKfbCA7sOJjh+IWL+dE+qBMfvjGJ/mNeS7Vc/zGvMWHwRNoHdUoyBmzxh2c4PkBgvWoUfaIIz9Vox+hB43lzbOp/e7059nVGD/yA52q0o+gTRahhjYPKNSpQJ6Qm7ep3pnWdFx0aB7du3WL0lOlMHfcOK+Z9zMoNmzl56kySMhOmzqV5cF2++XwKPTu1ZfLMLwDYe+goew8d5evZk/l2zhQOHz3Brn2HMtQH1etVpUgxP1oHdWDsGx8yeEz/VMsNHtOPMYMn0DqoA0WK+VGtbhUAFkxdzIsNX6ZTcDdC123npf4dHeuDSdOZOv5dVsz/lJXrN3Hy1OmkffDZ5zQPqcs3cz+29cGM+QD8vG0Xv/52kmWzp7Bw2gTmLv6Gy1f+zlAfOPP1SFyE1iNfYnrnsYxp+DoVmwfi85RfkjLnw86xcOBUflkemmR7XNR5Jj3/NuObDGFii2HU7/kcrt4FHDz7++C2yZzHA+r/3S/c9BKRASJyyHr0E5GxItLbbn/CDJWIDBKRXSJyQERGWNseF5FjIjIfOAQUEZG3ROS4iGwBStrVtVFEKls/e4rIKevnbCIy3q7u7mm11xhz3RhzzXqaC+vaiEhBwNUYs93Y/hSdD7TIQJc8DWywYkUBF4DKaRUWkS7Wue4EAu22NxORHSKyV0TWiYiPiLiIyG8i4mWVcbFm47xEpLV1DfaLyKYMtDuJwOAarFlmm505sucoeV3z4O7tnqSMu7c7j+bNw5E9RwFYs2wtgSE1AKgRXJ01S23Hr1mauD296obU5LslqwA4uOcw+Vzz4umd9C9zT28P8uTNw8E9hwH4bskq6jWqBUDrTi35/OMvuHH9BgCxMecdil/ZvyxurvnS3P/Tlu00b1QfEaF8mdJcunSZ6JhYQnf8QvWACri55sPNNR/VAyoQuuMXh2LHCwyuzppl6wA4sucIeVzzpnoN8uR9lCN7jgCwZtk6gqy+Pn3iNGd+P5uh2Lb4NVhtjYFf9xwh7x3i/2rFX71sLUEhgfclPkCdRjX5fmk6xkG+xHHw/dJV1G1UE4BWnVoy55MFCePg/LkL6Y598OhvFPUrSJFCvuTIkYPG9YLYELojSZmTf56hSsWyAFSpUJafQncCIALXr1/nxs2bXL9xkxs3b+Lhnj8DPQC1QgL5cdkaAA7vOUJetzx4JLsOHt7u5MmXh8PWdfhx2RpqNwoC4O/LiUnOI4/mdmim7eCRZH1QvyYbtiTrg1NnqFKxHABVKpbjJ2v/yVNnqFz+GbJnz8ajj+SmxBOPs2XHHgfP3saZr0eP+T9F9J8RnDsTxa0bt9jz3VbKBid9SY89G03Y0dMp+vbWjVvcun4TgOw5c+CS9k0TdR/9KxMuEakEdME2U1QN2+zOYqCNXbE2wGIRCcY2a1QF8AcqiUgtq0xx4DNjzDOAJ9DOKtMECEhHU7oCF40xAVb5biJS7A7tLiIiB4AzwDhjTBjgB9j/djhrbbuTV60E73MRif+zZT/QXESyW22oBBRJox0FgRHYEq0gbMlavC1ANWNMBeArYLAx5jawAGhvlWkA7DfGRAPvACHGmPJAyjlvB3n6ehAdFp3wPDo8Bk9fj5RlwhPLxNiVKeBZgNioWABio2Ip4OnYX3XeBb2IDItMeB4ZHo13Qa+UZcKj7MpEJZR57IkiVKxWngUrZzL7m095xr+0Q/HvJjL6HL7engnPfbw9iYyOITI6Bl/vxHb6eNm2Z4SnrydRYYnnZ+tfzxRlosMT648Oj05RJqO8fD2TjYFovJLV7ZVK/ORl7oW3ryeRdn0QFR6FV8FkbSjoSZRdO6PCo/C22vDYE0WoWLUc836YwcyvP+bp8qXSHTsqOhZfL7tr7OVBVHRskjIln3ycdZu2A7Bu83au/P0PFy7G4f9MKQL8y1L3+S7U/U8XAqtU4MnHUn0ZuCuvZH0QHR6T6nWICrfvg6TXofsbXfl212KCWzZg5vg56Y4dFZNsnHt5EhV9LkmZkk8VY92mbQCs27QtoQ9KPlmMLTv28M/Va5y/EMeuvQeJiIomI5z5euTm486FsMRzvhAei5uP+x2OSCp/QQ/e+HEcI7Z9yrppK4iLcuyPv/vi9u3MeTyg/pUJF7Yk4RtjzBVjzGXga6Am4C0ihUSkPHDeGHMGCLYee4E9QClsiRbAn8aY7dbPNa06/zbGxAEr0tGOYKCjiOwDdgAednWnYIw5Y4wpBzwFdBIRH8dOG7DdfnwSW2IYDnxobf8cW7K2G5gMbAVupVFHVWCjMSbaGHMdW7IarzCwWkQOAoOAZ+zqj78n8BIQ/+oZCswVkW5AtrQaLSKviMhuEdn915V7m31wxL2sX8mI7Nmz45bflQ5NujFp5CeMnzEqS+OrB0O27Nlwze9Kp6avMHnkZ4ybMfK+1j+wZxd27z9Mq5f7s3v/YXw8PXBxceH02XB+P32W9Utns2HpbHbuOcgvBw7f19iOmD5uNi0C2rLmm3W06tLyvtY9sFcXdu87RKuur7F732F8vGx9EFilAjWrVaZDr8EMGjme8s+UIpvLg/GrMCtfjy6En2Nc4zcYVbsfVf5Ti3yeblkWO8FDlnA9bO9SXAq0AnxJTCIEGGOMmW5fUEQeB66ks96bJCavue2rAfoYY1Y70khjTJiIHMKW5IViS3LiFQb+usOxCdMvIjIT+N7afhPob7dvK3DckXZZPgYmGmNWWAvvh1v1nxGRSBGph222sL21vYeIVAWaAr+ISCVjzLnklRpjZgAzAOoXDk7yqvNcp2Y0+W8TAI7tP4ZXocSZGq+CnsREJK0uJuIcXnazTp52Zc7HnMfd253YqFjcvd25kI5bOW27PM/z7W2Tc4f3HcWnUGIe7FPQK8lf8GD7K96noLddGe+EMpFhUaxf+TMAh/Ye4fZtQwGP/A7dUroTHy+PJIuDI6Ni8PHyxMfLk117DyRuj44hoEK5dNfbolNzmlrX4Oj+Y3gX8gZsv6ht/Zt0tiwmIibJjI9XQa8UZRzRolNznk2IfzzZGPAiOlnd0anET17GUW06P0/L9s0AOLz/CD6FEq+xd0HvJDNqYJvt8LZrp3dBb6KsNkSFR7PBGgeH99nGQX6P/Okaj95e7kTYzU5GRp/D2yvpzIa3pztTRg0B4O+//2Hdz9twzZeXZT+spfzTJXj00UcACKpakf2Hj1Gp3DOkx386taB5+6YAHNl3NEkfeBX0TPU62M8Ae6dxHVZ/vY4PvxjLrA/npqsd3p7Jxnl0DN5eHinKTHlvKGD1waatuOazLUrv3rEN3TvabngMHjmBx4rc7aZBIme/HsW7GBlL/kKJ55y/oDsXI2PvcETq4qLOE378DE8ElGL/jzvufoDKsAcjrb//NgMtRORREckDtLS2LcZ2W7AVtuQLYDXwkojkBRARPxHxTqXOTVadj4hIPqCZ3b5T2G7RYdUdbzXQU0RyWHWXsNqTgogUFpFHrJ8LYJulO2aMCQfiRKSa9e7EjsDytE7cuh0YryW29WfY9QUi0hC4aYz5NY1qdgC1RcTDantru31uJCZ8nZIdNwvbrcWlxphbVqwnjTE7jDHvANGkcRvzTpbP+47uIT3pHtKT0FVbCW7VEIDSFUtx5dKVhCn5eLFRsfx9+QqlK9pu0wS3akjomq0AbF27neDWtuODWzdk65ptd42/eM7XtG3QmbYNOvPTqk00a2N7z0LZis9w+dIVYqKSvcBGnePK5SuUrWj7JdasTSN+Wm17J9RPqzYREFgRsN1WypEj+31LtgDqBFVjxar1GGPYf+gIefPmwcvTncCqldi6cw8X4y5xMe4SW3fuIbBqpbtXaPl23gq6hfSgW0gPQleFEtzK9q6m0hVLp3kNrlz+m9IVbbdMg1s1IDQdfX2n+C+H9ODlkB5sWRVKiDUGnr5L/Ket+CF2YyCjlsz9mhcaduGFhl3Y+ONmnm1tPw4upz4OLiWOg2dbN2LjqsRxUNkaB0WtcZDeX7ZlShbn9NlwzoZHcuPGDX7csIW6NaokKXP+Qhy3rb/0Zy78Hy2b1AegoLcXu/cd5ubNW9y4eZPd+w/xxGOFU8RIy//mfUun4G50Cu7GptWhNG4VDMAzFUtzJe4K55Jdh3NRsVy5dIVnrOvQuFUwm1bbFnAXLpaY5NQMCeTPk0kXvd+xD0oV5/TZMM6GRdj6YP1m6gZWTVImSR98uYyWTWxj9tatW1y4GAfAsZN/cPzkKWoEVEh3bGe/HsU7vf8kXo/74l7Yi2w5slGxWQ0OrU3fukw3X3dy5MoBwCOueXiicimifg9Ld+z7xpjMeTyg/pUzXMaYPSIyF9hpbZpljNkLYCVLf1mJDMaYNSJSGthmfdrCZaADyW63WXUuxrYWKgrYZbd7ArBERF4BfrDbPgt4HNhjJUvRpL3gvTS2dw4abDNjE4wx8W+j6gXMBR4BfrQeaflARPwBgy0RjF+o743tVuBtbAnTi2lVYIwJF5HhwDZsi+v32e0eDiwVkfPYFuHbr0lbge1Wov1ijPEiUtw6p/XY+i/DdmzYSdV6Vfhiy1yuXr3G+AETEvZNXz2V7iG2t9dPGfoxgycOIlfunOzcuIudG2yX66tPvuLtacNo3K4RkWcjGdXzPYfib163laD61fl++1Ku/nOVd/olHr943VzaNugMwHtDJjBqyjBy5c5F6IZtbFlveyH9ZtH3jJz0Fv/baFsw/XbftN9xmJpB745l194DXLgQR/0WHejV9UVu3rQtfm3bsim1qgewedsuGrd5iUdy52bUUNukpptrPrp3foF2L9ve0dejy3/vuPj+TrZv2EnVelVZsGUe165eY5zdNZi5ehrdQmwfWTF56McMmTiQnLlzsXPjLnZssP13DGoUSN9RvXFzd2PMvNGcPHySwR3edCD+DqrWq8KXW+Zb8ccn7Ju1ehovJ8T/iCETB1nxdyaJ/9qoV63473Hi8EkGdxjiUB9sWb+NoPrVWb5tMVf/ucrw/u8n7Fu0dg4vNOwCwJg3P2TE5LfIlTsXWzdsJ3SDbYXC8kU/MHzSmyz5aT43btzg3dfSPw6zZ8/G0Ne60X3QCG7dvkXLxg14qlhRPvl8Ic+UfIq6gVXYte8Qk2d+gYhQqdzTDOtnexkIrl2dnXsP0PKl1xCBoCoVqZMsWUuvreu3U6NeVZaGLuDaP9cYPWBcwr55a2bSKbgbAOOHTmbYpCHkyp2T7T/tZNsG2yxKrzdfoeiTRTC3bxPxVyQfDJnkWB/06073gcO5dfs2LZtYfTD7S1sfBFVl176DTJ4+39YH5Z9hWH/buLh58xYdX7WNt7x5HmHssAFkz57maoc7cubr0e1bt/nfO3PoOX8oLtlc2L7kJyJ+O0vj/q05c/B3Dq37haLlnqDr9Nd5xC0PZepXpHH/VowNHoTvU360eKsD8b9sNsz8nvBjZ+4WUt0jyeo1LOrfy3qn5iRjTM17qSf5LcWsFnPzsjPDs/vQAqfGBwj2T/MNtVnC4PzXpbhbV50af8eemU6NX6uyY58Rlxk27Znm1PiNKvW5e6FMViZ7+hfCZ5Ypp77KlLcx/j2xW6b8R390wMwH8m2X/8oZLpX1RGQI0JPEdyoqpZRSyqIJVxYTkbLAF8k2XzPGVE2t/B3q+RS7z8eyTDHGpP+91bZ6dmD73C97L9rdzkwXY8xYYKwjxyillHqIPcAfUpoZNOHKYlYi438f6ul991LpqsehRE8ppZS6L/S7FJVSSiml1P2kM1xKKaWUynoP2S1FneFSSimllMpkOsOllFJKqSxnHuCv4ckMmnAppZRSKuvpLUWllFJKKXU/6QyXUkoppbKefiyEUkoppZS6n3SGSymllFJZ7yFbw6UJl1JKKaWy3kP2LkW9paiUUkoplcl0hksppZRSWU9vKSrlXCLi1PhFchZwavxg/+5OjQ+wZt90p8avWe4lp8YHeDKnh1PjBwf0dWr8Kjl8nBofILjSq06Nf+nWVafGBzjAOWc3Qd0nmnAppZRSKuvpx0IopZRSSqn7SWe4lFJKKZX1dA2XUkoppVTmeti+vFpvKSqllFJKZTKd4VJKKaVU1nvIbinqDJdSSimlVCbTGS6llFJKZb2HbIZLEy6llFJKZT39HC6llFJKKXU/6QyXUkoppbLeQ3ZLUWe4lFJKKaUymc5wKaWUUirLmYdshksTLqWUUkplvYcs4dJbikoppZRSmUwTrvtIRIaLyMA77J8rIq1S2e4vIk3uUncdEamRwXb1EJGOGTn2QRNQpzJzNs5i3uY5tOvVJsX+HDlzMOyzoczbPIePV0zBp7BPwr4Xerdl3uY5zNk4i8q1K2UofsXalZj203RmbJpJq16tU+zPnjM7gz99gxmbZvLh8ol4F/YGwL+mP5N/mMInaz5l8g9TKFejXIbiA/QZ2YsFW+Yya+10ipd5KtUyJcoWZ/a6GSzYMpc+I3slbK/dtBZz1s9k/enVlChXwuHYw96fSK2m7WjRoUeq+40xvD9pKo3bvETLjj359diJhH3LV66lSduuNGnbleUr1zoc296AUX1YGvolC9bNpmTZ4qmWKVm2BAvWf87S0C8ZMKpPiv3/7d6G7WEbcXN3czi+f+0KTNnwGR//PI0WPf+TYn/2nNnp/8kgPv55Gu9/Ox4vaxx4Ffbmy2NLGL9yEuNXTqLbez0djh3PmeMAoFTt8gxdP5FhGyfToGfzFPufrFKKgd+PYeKJLynfuGrC9gJ+ngz8fgyDVo5lyJrxBLZvkKH44Pw+ABg46jW+2bqIRevnUrJs6vWUKleCrzbM5Zutixg46rWE7a+83oWVe77my7Wf8+XazwmsV83h+A9CH2TY7duZ83hAacL1YPAH7phwAXWADCVcxphpxpj5GTn2QeLi4kKf0b0Z2nEYXet1o+5zdSlavGiSMo3bhXDpwmU61ezC/2Z9TbehXQEoWrwodZrX4eX6r/Dmi2/R971XcXFxbPi7uLjQc3RP3u30Lr3q96R281oUKV4kSZngtiFcuXiZV2p1Y/msb+n8ZhcA4mLjGPnSCF4N7s2k/hN5ffLrGeqDqvWq4FfMjw5Bnfnwjcn0H9M31XL9xvRlwuBJdAjqjF8xP6rUDQDgj2OneKfbCA7sOJih+C2aNGTaxNFp7t+8bRenz4axcvFshg/uy6gJnwBwMe4SU+csZNHMySyaOZmpcxZyMe5ShtpQvV5VihQrTOvA9owZ/CGDx/RPtdzgsf0ZM2gCrQPbU6RYYarXrZKwz7uQF1VqVyb8bITD8V1cXOg6qjvvdRpB/wavEti8JoWTjYN6bRty+eJl+tTuwfezV9BhSKeEfRF/RjCoSX8GNenPzLemOhwfnD8OxEVoPfIlpncey5iGr1OxeSA+T/klKXM+7BwLB07ll+WhSbbHRZ1n0vNvM77JECa2GEb9ns/h6l3A4TY4uw8AAutVo8gThWlZ4wXeG/QBb45N/f/1m2NfZ/TAD2hZ4wWKPFGYGvUSE9CFM5bQvuFLtG/4EqEbtjsU/0HoA5V+mnDdIxF5S0SOi8gWoKS17UkRWSUiv4jIZhEpZXdIAxHZbR3zrIjkBEYCbUVkn4i0TSXG40APoL9VpqaIPC4iG0TkgIisF5GiyY+zOz5h5k1ENorIOBHZabWhprU9m4hMEJFDVp19rO31RWSviBwUkc9FJJe1/ZSIjLHas1tEKorIahE5KSI97GIPEpFdVp0j7qWvS/qXJOxUGOGnI7h54yYbV2wkMLh6kjI1gquzZplt9mTTD5upEOgPQGBwdTau2MiN6zeIOBNJ2KkwSvqXdCh+Cf8ShJ8KI9KKv+m7TVQLTvoXabXgqqxfth6ALSu3UD6wPAC/H/6d2MhYAP48/ic5c+cie07Hl1AGBldnzbJ1ABzZc4Q8rnlx93ZPUsbd2508eR/lyJ4jAKxZto6gEFuufvrEac78ftbhuPEq+5fFzTVfmvt/2rKd5o3qIyKUL1OaS5cuEx0TS+iOX6geUAE313y4ueajekAFQnf8kqE21AoJZOWy1QAc3vMred3y4pGsDzy83cmTLw+H9/wKwMplq6nVKChhf7/hr/LJ6OmQgSUkT/kXJ+JUBFFnIrl54yah322mcsMqScoENKzKz//bAMD2laGUCcz4jGZqnD0OHvN/iug/Izh3JopbN26x57utlA2unKRM7Nlowo6expiknXzrxi1uXb8JQPacOXARyVAbnN0HALUbBbFy6SoADu35lXyuefHw9khSxsPbgzz58nAofiwuXUWdRjXvKW68B6EP7sltkzmPB5QmXPdARCoB7UicoQqwds0A+hhjKgEDgc/sDnscqAI0BaZhuwbvAIuNMf7GmMXJ4xhjTlllJ1llNgMfA/OMMeWAL4GPHGh6dmNMFaAf8K617RWrbf7xdYpIbmAu0NYYUxbbmyzs74GcNsb4A5utcq2AasAIq3+CgeLW+foDlUSklgPtTMLT14OosOiE59HhMXj4eiYp4+HrSbRV5vat21y5dAXXAq54+HqmONbTN+kL4914+HoQHRaT8DwmPAYPH49UyiTG//vS37gWcE1SJrBJICcPneSm9UvHEZ6+nkSFRSVpg2eyPvD09SQ6PLGd0eHRKcpklsjoc/h6J8by8fYkMjqGyOgYfL29Erd72bZnhJevV5JrGRUWjZevV4oy0eGpl6kZEkh0RDQnfj2Zofjuvh6cs+vf2PBzeCQbS+6+7sRYY8U2Dq6Qr4AtUfUu4sMHKycxYvF7lAp4OkNtcPY4cPNx50LYuYTnF8JjcfNxv8MR6Mja3gAAIABJREFUSeUv6MEbP45jxLZPWTdtBXFR5x1ug7P7AGzjLMKuDZHh0XgXTFq/d0FPIu3Ga2R40vHa5qXnWbR+Lu9MHEI+t7wOxX8Q+kClnyZc96Ym8I0x5m9jTBywAsiN7dbfUhHZB0wHCtods8QYc9sY8xvwO1AqeaXpVB1YaP38BRB0h7LJfW39+wu2JAugATDdGHMTwBgTi23G7g9jzHGrzDzAPmFaYf17ENhhjLlkjIkGrolIfuD/2Lvv8Ciq7oHj35OEngRJI4HQpEiR3pNQBBOKiqAgCEqRYgHE0ASRiBQpImBFQaRYEfRV9KWFJhB6kd5RanooCZ3k/v7YJcmGBLKBJLw/zud59oHdOTPnzt2Z2bv33tkEWR87gR1Y9jXdCTci0sfaU7btTEIufuPKZiUrlKT78B58NvzT3C7KQylfgXx079+FGR/OzpX856LieL1hL4a2DmbumG8Y8MkgCjgXyJWy5Kbz4bFMbPU2Y5q8Rb3nG+PiYf88uv8PFs79jbYNOtH5yR7ERMUS/F6/3C5SznrIerj0ZyHuPwfgvLXnJz1pj4bcODquWf9N5N6OgVvbSUr1/1vPnQABxhtjvrrbhowxM7D0DPJkiRbp1klMRCxexVK+GXr6eBAbYdtLEhsRg2cxT2IiYnBwdKCQSyEunrtIbETMbevGRMRij9iIWDyLpXwz9PDxIDYyNp0YT2IjYnFwdKCgS0EunrsIWHq/Rsx4lynBHxFxIvNzh9p2a8NTnS1T/A7uOoRXMS9gX3IZYtLUQUxEDJ6pvmV7+njeFpNdinq6ExGVkisyKoainh4U9fRg687dKa9Hx1C3ZuaH2Z7v3pZnuzwNwIG/D9q8l17FPImOiLaJj46IxtPn9hjfUsXwKenDdytmAZa6mbtsBq+0fp246LhMlSUuIhb3VPXr5uNObJpjKS4iDo9iHsQlHweFiD9nmbOWcN3y7/G9x4g8EY5PmeIc33OUu3mQjoMLkXE8UiylV+8RHzcuRGau/lK7GHWO8MOneLRuRXYt2XzX+AehDjp0b0fbLs8AsH/XQbyLebHLuqyojydR4bbbjwqPoWiq47WoT8rxGheT0rP3n+/+YNq3E++a/0Gog/sl7XDz/3faw3Vv1gJtRaSAiLgAzwCXgX9EpAOAWFRPtU4HEXEQkbLAo8AhIB7IeGKMRdqYDViGMwG6YBnWuxehwKsi4mQtt5u1bKVF5NatLy8Df9mxzWXAKyLibN1mcRHxymoBD+06RPHSxfEuURSnPE40bdOUDaG2k0w3hG4iqH0gAI2fasTfYbuSX2/apil58ubBu0RRipcuzqG/D9mV//CuwxQrU5yi1vyNn2nM5lDbD4nNoZtp3r45AAGtA9i9wdLIKORaiFFzRjFnwhwObDtgV97f5i6id4vX6N3iNcKWhhHU3nJXV6ValbgUf4m4KNsPurioOC4lXKZSrUoABLV/krDlG+3KmVVNAxqwaOlKjDHs2nsAZ+dCeHq44V+/Nhu27ODCxXguXIxnw5Yd+NfP/J2iv8z5ja6Bvega2Iu/lq6ndfsWAFSpVZmEi5eITVMHsVFxXIq/RJValiG71u1bsHZZGMcO/kPrau1oV78T7ep3Ijo8mm4t+mS6sQVwdNcRfMr44FXCC6c8Tvg/04htoVtsYrat2EKT55sB0KC1P3utx4Grm2vyzRpeJYriU6YYUScz1/h+kI6Dk7uO4VnaGzdfTxzzOFLrGT/2hmZuTl5hbzfy5MsDQAHXQjxapyJRx89mat0HoQ4WzPlP8iT3NUvW0bpDSwAer1WZhPgEYqPSfAmLiuVS/CUev3UsdmjJX0vXA9jM93qidWOOHfznrvkfhDr4/0BEWorIIRE5KiLDMoh5QUT2i8g+EfkhvRh7aA/XPTDG7BCR+cAuIArYal3UBZguIu8CeYCfrDEAJ4EtgCvwmjHmqoisBoZZhyDHpzePC/gDWCgizwL9rY/ZIjIEiAZ63OPufA1UAHaLyA1gpjHmMxHpgWV41Mm6f19mdoPGmOUiUgnYKJaJsQnAS1jqym5JiUl8OvJzJnz3AQ6ODiydv5wTh0/QbVBXDu8+zMbQTSz5aSnDpg1l7rrZxJ+PZ1zfDwDLRPW//lzLrFUzSLyZyCfvfkaSnbcPJyUm8eXI6Yz+dgwOjg6Ezg/l5OGTdBn4Ekf2HGFL6GaWz1/OoGmDmbF2Jgnn45nYbxIAT3d7Gp/SxXhxwIu8OOBFAEa+9C4XYi/YVYZNq7ZQv1l9vls/l2tXrzFx4OTkZTOXfUnvFpb7Faa98ynDpgwmb/58bFmzlc2rLA2CgJb+vDmmL4XdCjN+7liO7TvG0JeGZzr/kPcmsHXnbs6fv0jzti/xRs+XuXnTMhetY7unaNywLus2bqXVC69QIH9+xrxjuYOwsKsLr3Z/kU69LLfEv9aj8x0n39/JhpWb8Gten4UbvufqlWuMDU7pFZgX+jVdA3sB8OHwaYycNox8+fOycfUWNq66ew9KZiQlJjErZAYj5o3CwdGB1T+v5PSRU3Qc2Jlju4+ybcUWVs0Ppf/UYD7960sSzscztZ/lfapUvwodB3Ym8cZNkoxhxjvTSbiQYHcZcvs4SEpM4peQ2bw+7x0cHB3Y9PNqIo6cplVwB07tOc7eFdspWe1Ren41iAKFC/F481q0Cm7PhKAheJcrTtsRL2GwdIGvmvkn4YdO/c/VAUDYyo34N2/Abxt/4uqVq7wfPD552feh39Al8BUAJgyfwqhp75Avfz42rNqUfDfigJGvU6FKOYyB8FPhjBs6Od08D3Id3JNcGv4TEUfgcyAQOA1sFZFFxpj9qWLKA8MBf2PMuXvpLEje5sPWpacefBkNKeaU/JK730MuJV3P1fwAy/++6yhwtmpU7ZVczQ9QIk/uziuKSbycq/mrOdl3U0l22H3TvmH/+y0+8Wqu5gdwccyf20Vg9enQrN1KehcXewdly7XedebyO5ZXRBoCo4wxLazPhwMYY8anipkEHDbGfH2/yqVDikoppZTKedk0aT71TVjWR580mYsDqbtVT1tfS60CUEFEwkRkk4i0vNfd1SHFB4x1CG9AmpfDjDF9M7HuCCDtz58vMMaMu1/lU0oppe6H7Prj1alvwroHTljuqm8K+AJrRaSqMeb8vWxQPUCMMbOBLN2zbm1YaeNKKaWUytgZIPWfh/C1vpbaaSw/d3QDy41wh7E0wLaSRTqkqJRSSqmcl3u/w7UVKC8iZax/7aUTKb8rectvWHq3EBEPLEOMx+9ld7XBpZRSSqmHhvUHvvth+emiA1h+kHyfiIwWkVt/iX0ZECsi+4HVwBBjzD3dxaFDikoppZTKefb9Ms99ZYxZDCxO81pIqv8bYKD1cV9og0sppZRSOS67Js0/qHRIUSmllFIqm2kPl1JKKaVynvZwKaWUUkqp+0l7uJRSSimV83Jx0nxu0B4upZRSSqlspj1cSimllMpxD9tditrgUkoppVTOe8iGFLXBpR44jrk80p1fHHM1fwK5/62vUbVXcjX/ut3f5Gp+gAF1huVq/kiTkKv5nR+AGSeJJnc/kSvl9czV/ADHb2b5byWrB4w2uJRSSimV4x62IcXc/wqjlFJKKfX/nPZwKaWUUirn6RwupZRSSqnslctT9HKcDikqpZRSSmUz7eFSSimlVM7THi6llFJKKXU/aQ+XUkoppXLcwzaHSxtcSimllMp5D1mDS4cUlVJKKaWymfZwKaWUUirHPWxDitrDpZRSSimVzbSHSymllFI57mHr4dIGl1JKKaVy3MPW4NIhRaWUUkqpbKY9XOp/Rp2mtXlt1Gs4Ojqw5Mel/PzFApvlefLmYci0QZSvWp6L5y7ywRvjiTwdhcsjLoz8agQVqlcgdEEon4+cnuUy1GhSix7v9cLB0ZGVPy3nt+m/2Cx3yutE/ynBPFq1HAnnLjKl34dEn47C09eLaSs/5+yxMwAc2XmIGSOyVo7+o/vSoFk9rl65xoTgSRzZe/S2mApVyzNs6lDy5c/LplVb+DTkcwCaPNWY7gO7Uqp8SV5/uh+Hdh/OUhkGjulPw2YNuHblKmOCJ3Boz5HbYh6rWoGR04aRL38+Nq7axJSRn9os7/zqC7z53hu0ePxZLsRdyHTudz+YwtqwLbgVeYTfvvvytuXGGMZP+5J1G7eSP38+xo0YROXHygHw++JQvpr7EwCvduvEs60D7dntZJWbVKdDSA/E0YEN81eyfPrvNsvL1atE+5BuFK9Yim/6T2Pnks0A+FYuRaexvcnvXACTmMTSz39l+58bs1SGN0f3pUGz+ly7co3xwZM4vPf296BC1fK8M3UoefPnY9OqzXxiPQ5ef7cPfoENuXn9JmdOnGXCwEkkXLxkV/7yTarxVEhXHBwd2DZ/NWun/2GzvHS9ijwV8jJFK5Zkfv9P2bdkS/KywsXcaTehN4WLuYMxzO0xifOnY/7n6qBqk5q8/N4rODg6sOanFfw5/T82y53yOvHqlAGUqfooCefi+azfR8ScjsbRyZGeE9+g9OOP4uDkSNgva/jji1/t3n+At0b3o2Gz+ly9cpVxGdTBY1XLM2Lq29ZzcTPTQj4DoPeQHgQE+WGM4VzMecYFTyQmMjZL5cgSIzmX6wGgPVwPABF5RETeSPW8qYj8mUHsGhGpk4UcG+6ljLnNwcGBvmP78m7XkfRu9ipPPNuUkuVL2sS06BREwvkEejTqya9f/0bPd14B4Pq168yd/C0zx359z2XoNeZVxnV7n+An+xLQpjG+5UvYxDTvGMilCwn0b/Iqf85axEvDuiUvizwRwZDWbzGk9VtZbmzVb1YP3zLF6RLQjY/enkrw+AHpxgWPH8DkoVPoEtAN3zLFqfdEXQD+OfQvIb1HsXvznizlB2jYrD4lyvjSwb8L44d+xNDxwenGDZ0QzPghk+ng34USZXxp+ES95GVexTyp16QO4acj7M7ftnUgX04Zm+HydRu3cvL0WRbPn8WooW8yZrLlw+XCxXimz/6BH2dO48eZ05g++wcuXIy3O784CB1H9+Sz7h8wJjCYOm388S5X3CYm7mwM3w7+gm2/r7d5/fqV68wd+BljgwbxWbcPaB/SnQKuBe0uQ4Nm9fAt40vngK58+PYUBmZwHAwa/xaThk6hc0BXfMv4Ut/6Hmxbu53uzXrSI7A3p4+f5qV+ne3KLw7CM6N7MLf7JD4OHEK1Nn54pqmD82djWDj4S3b/fvulp/2U11k3408+fnII058dyaWYi3blhwehDhzoNqY3H3Yby9tPDqBhm0YUK+9rE9Ok45NcupDA4CZ9WTrrDzoO6wpAvaf8yJM3D++0CCbkqcE80TkID19Pu+ugYbP6+JYpTseAl5n09hQGj38r3bjB44OZOPQjOga8jG+Z4jSw1sH30+fTLbA33YP6ELZiIz2CX7a7DCrztMH1YHgEeOOuUffAGOOXndvPbo/VqMDZf88ScTKCmzdusmbRXzQMamAT0zCoIaELVwCw7r/rqOFfA4BrV66xb+s+rl+7fk9lKFejPBH/hhN1KpKbN24S9sc66gbWt4mpG1ifNb+sAmDj4jCq+le/p5xp+Qf5sWxhKAD7dxzA2dUZNy83mxg3LzcKORdk/44DACxbGEpAC38ATh49yanjp++pDI1b+LN44TIA9u3Yj3NhZ9zTlMHdy41CLoXYt2M/AIsXLqNxy4Dk5W+N6sdnY78CY3/+OjWqUtjVJcPlq9dvok3L5ogI1R+vRHx8AtExcYRt3k7DujUp7OpCYVcXGtatSdjm7XbnL12jHNEnIog9FUXijUS2/7GB6kF1bWLiTkdz5uBJkoztDkb9E070v5ZG5oWoc8THXsDZzdXuMgS08GfZwuWA9TjI4D0o6JL6OFhOo5aW42Dr2u0kJlom0OzbsR9PHw+78vvWKEfciUjOWetg9x8bqRRU2ybm/OkYIg+ewqSZqONZrjgOjo4cW78XgOuXr3Hjqv3nZm7XQdka5Yj8N5zoU5Ek3rjJpj/WUzuwnk1MrcC6rP9lNQBbFm+kin9VwNILm69gPhwcHcibPy83b9zkSvwVO2sAAlr4sdR6Pdi34wAuGZ6LBdlnrYOlC0OT6+BywuXkuAIF82OycD7eC5OUPY8HlTa47CQipUXkoIjMEZHDIvK9iDwpImEickRE6omIm4j8JiK7RWSTiFSzrjtKRL6x9lIdF5E3rZudAJQVkb9F5EPra84istCa63sRkTTleEVEpqV63ltEpt6h3AnWf5ta89+2bRGpKyIbRGSXiGwRERcRyS8is0Vkj4jsFJEnrLHdrfsYKiL/ikg/ERlojdkkIm7WuLIislREtovIOhGpmJV6d/f2IPpsdPLzmPAYPLzdbWI8vN2JPmsZlkhKTOJS/GVci9j/YZYRN293YsJThj1iw2NwS1MGN293YlKV4XL8JVyKWBoHXiWK8uHiabw//wMq1a2cpTJ4pqmH6PBoPL09bo9JVc70Yu6Fp7cnUanKEHU2Gk9vz9tiosPTj2nUwp/oiGiO7j9238qUWmR0LN5eKftb1MuDyOgYIqNj8PZKKWdRT8vr9nqkqBvnzqYMu5wLj6VwUbc7rJG+UtXL4pTHiZgTkXav6+HtYfMeRIdH45HmPfbw9rB5D6LDY26LAWjdqRWbVm+1K79r0SJcSFUHF8PjMl0HHo/6cPXiJTp/+RZ9//sBLYd3RhzsH1rK7Too4u1OXHhKHcSFx1LEO82XH293Yq31ZLkeXMa5iAtbF2/k2uVrfLp1FtM2zmDJjN+5dCHBrvxgOdejzkYlP4/K4HoQFZ7xNaPP26/w69afCGr3JF9/ONvuMqjM0wZX1pQDPgIqWh+dgQBgMPAO8D6w0xhTzfp8Xqp1KwItgHrAeyKSBxgGHDPG1DDGDLHG1QTeAioDjwL+acrwM/CMdX2AHsA3mSz/bdsWkbzAfGCAMaY68CRwBegLGGNMVeBFYK6I5Ldu53HgOaAuMA64bIypCWwEulpjZgD9jTG1rfXzRXoFEpE+IrJNRLadTjiVyd3433EuKo7XGvZkSOu3mDtmFgM+GUQB5wK5Xawcl69APrr378KMh/zC7ur5CN2n9GfekOmYnO5WSOXlNzuTeDOR0F9X5FhOB0cHStetyJJxPzC9zbsUKelFrfZNcix/WrlRB4/WKE9SUhJv1uvFwIDXadW7DZ4liuZY/tRmTPyG5+p2Yvl/VvB8j7Y5mtskSbY8HlQ6aT5r/jHG7AEQkX3ASmOMEZE9QGmgFPA8gDFmlYi4i8itrpb/GmOuAddEJArI6CzbYow5bc3xt3W7yRNCjDEJIrIKeFpEDgB5bpUpE9Lb9gUg3Biz1br9i9blAcCn1tcOisgJoIJ1O6uNMfFAvIhcAG7Nmt0DVBMRZ8APWJCqgy5fegUyxszA0jijRYlWt30CxUbE4FkspXfCw8eDmAjbyZ0xEbF4FvMgJiIGB0cHCrkU5OI5++eGZCQuIhaPVMMO7j4exKUpQ1xELB7FLK87ODpQ0KUQ8ecs84QSrlv+Pb73GJEnIihWpjjH9tw+4T2ttt3a8HTn1gAc3HXYph48fTyJjrDtpYmOiLEZHkkvxl7Pd2/Ls12eBuDA3wfxSlUGr2KeREdE28RHR0Tj6XN7jG+pYviU9OG7FbOSyzZ32Qxeaf06cdFx91TGW4p6uhMRlbK/kVExFPX0oKinB1t37k55PTqGujWr2b3985FxFCmW0rNZxMedC5GZL3t+5wK8MXsYiyb/yL87b5/gnJF23Z7l6S7W4+DvQzbvgaePJzFp3uOYiBib98DTx8MmpuULLWj4ZEOCXxic6TLccjHynGXCu5Wrj1um6+BiRBzhB05w7pSlZ+bA8m2UqFmO7T/ffd0HqQ7ORcTi5pNSB24+7pyLsK2DuIhY3Iu5cy75elCQhHPx+D3biN1rdpJ4M5GLsRc4vP0gZaqVJfrU3Xs7n+v2LG26PAXAgb8P4VXMK3mZVwbXAy+fO18zAJb/upLJ345n1kdzM1cB98GDPPyXHbSHK2uupfp/UqrnSdy9EZt63cQ7xGcm7mugO5beLXu6DDJbBnu2k149OADnrT13tx6VspLo0K7DFC9djKIliuKUx4mmbZqwKXSTTcym0E0Etn8SgEZPNWJX2K6spMrQ0V1H8ClTDC9rGfyfacTW0M02MdtWbKHp880AaNjan70bLB/wrm6uODhYTjevEkXxLlOMyJOZmzD+29xF9GrxGr1avMb6pWG0aG+5s65yrUpcir9EXFSai3xUHJcSLlO5lqWqW7QPJGz5vd0z8cuc3+ga2Iuugb34a+l6WrdvAUCVWpVJuHiJ2DRliI2K41L8JarUsgydtm7fgrXLwjh28B9aV2tHu/qdaFe/E9Hh0XRr0ee+NbYAmgY0YNHSlRhj2LX3AM7OhfD0cMO/fm02bNnBhYvxXLgYz4YtO/CvX/vuG0zjxK5jeJX2wd3XE8c8jtR+xo/dodsyta5jHkf6fDWYzb+uTb5zMbP+M/d3ega9Ss+gV1m3LIwW7YMA63GQwXtwOT71cRDE+mVhANRrWpfOr3dkePd3uXb1GvY6s+sY7qW9KWKtg2rPNORgaObmw53edYz8rgUp6GYZan/UrwpRR85kat0HqQ6O7zqKdxkfPEt44ZjHiQbPBLAj1HZYcueKrQQ8/4QlX+uG7N9g+U4ccyaGyn6W+Vz5CuSjXM0KhB/LXB38Ovd3ugf1oXtQH9YuW09L6/WgSq1KdzgXL1PFWgct2weyfpnleuBbJuVGh0Yt/Dlx7KS91aDsoD1c2WMd0AUYIyJNgRhjzMU007BSiwcyngWcAWPMZhEpAdQC7P+qbusQ4CMidY0xW0XEBcuQ4q19WSUiFYCS1thamSjfRRH5R0Q6GGMWWOeKVTPG2N0SSkpM4vOR0/ngu7E4ODqyfP5yThw+SddBL3N492E2hW5m6U/LGDptCLPXzSL+fDwf9J2QvP7cDXMo5FIQpzxONGzhxztdRnDyiH0Xl6TEJL4O+Yp3543CwdGBVT+v4PSRU3Qc2Jlju4+ybcUWVs4P5c2pA/n0r69IOB/P1H6WKXmV6leh08Au3LxxE2MMM975goQszNnYtGoz9ZvV4/v187h29RoTB36YvOzrZV/Sq8VrAEx75xOGTRlC3vz52LJmC5tXWW7JD2jpz4Ax/SjsVpjxc8dxdN8xhr40zK4ybFi5Cb/m9Vm44XuuXrnG2OCJycvmhX5N18BeAHw4fJr1ZyHysnH1Fjausq+BkZEh701g687dnD9/keZtX+KNni9z8+ZNADq2e4rGDeuybuNWWr3wCgXy52fMO5a7KAu7uvBq9xfp1MtyN9trPTrfcfJ9RpISk5gf8g395o3AwdGBjT+vJvzIaZ4OfoETe46xZ8V2SlUrS5+vBlOwcCGqNq/NU8EvMDZoELWf8qN8vUoUKuJCg/ZNAfh28Oec3n/CrjJsWrmZhs3q82PYt1y7cpXxqY6DWcu/omfQqwBMeedjhk8dSr78+di8egubrMfBW2P7kzdfHqb8NAmwTDr/aNi02xPdoQ7+CJlD93nDEEcHdvy8hqgjZ2ge3J4ze45zcMUOild7lC5fBVOgcCEqNq9F8+D2fBI0FJNkWDLue3p+PwIEzu79h20/rbJr/x+UOpgX8jVD5oXg4OjA2p9XcubIKZ4b2Il/dh9j54qt/DV/Ja9NHcDkvz4n4XwCn/ebAsCKeUvoM7kf40OnISKsXbCKUwftOwYANlrr4Oew77h65SofDJyUvGzO8hl0D+oDwEfvTEv+WYhNqc7F14f3pmTZEiQlJRFxJooPh2U4DThbmIfsZyEkN+cP/C8SkdLAn8aYx63P51ifL7y1DGiMZT7Vo8BloI8xZreIjAISjDGTrevuBZ42xvwrIj9gaTQtAf4LDDbGPG2N+wzYZoyZIyJrrMu2WZcNA2oYYzrdpdwJxhhnawMwo23XxTJ8WABLY+tJ4CYwHahj/f9AY8xqEekO1DHG9LNu51/r85jUy0SkjHV9HyAP8JMxZvSdyprekGJOcnHIc/egbBSTePnuQdnsatLNXM2/bndmpyNmnwF17GuI3m97b+Tg7yGlo1Ge3JlTlNq6G/bfUHA/lXIqnKv5AY7fPJ/bRSDszKpsaRmdadgsW671xTdmT3nvlTa4/sdZf69rqjFmZW6X5X7RBpc2uLTBpQ0u0AYX/P9ucJ2unz0NLt/ND2aDS4cU/0eJyCPAFmDX/6fGllJKqYfDg3xHYXbQBtf/KGPMeVLuFgRARNyB9BpfzY0xuft1WSmllHqIaYPr/xFro6pGbpdDKaWUupuHbUaT/iyEUkoppVQ20x4upZRSSuU4ncOllFJKKZXNHrYGlw4pKqWUUkplM+3hUkoppVSO00nzSimllFLqvtIeLqWUUkrlOJ3DpZRSSiml7ivt4VJKKaVUjjPm4erh0gaXUkoppXKcScrtEuQsHVJUSimllMpm2sOlHjjXzI1czV9dHsnV/McT43I1P0DZvO65mn9AnWG5mh/g420TcjV/jSov5mr+Lvnz52p+gN+vXMrV/MWdXHI1//93SQ/ZkKL2cCmllFJKZTPt4VJKKaVUjtNJ80oppZRS2Ux/h0sppZRSSt1X2sOllFJKqRynf0tRKaWUUkrdV9rDpZRSSqkc97DN4dIGl1JKKaVynP4Ol1JKKaWUuq+0h0sppZRSOe5h+x0u7eFSSimllMpm2sOllFJKqRynPwuhlFJKKaXuK21wKaWUUirHJRnJlkdmiEhLETkkIkdFZNgd4p4XESMide51f3VIUSmllFI5LrcmzYuII/A5EAicBraKyCJjzP40cS7AAGDz/cirDa7/cSKSYIxxFpFiwCfGmPYiUgMoZoxZbOe2SgN/GmMez4ai3jf9R/elQbN6XL1yjQnBkziy9+htMRWqlmfY1KHky5+XTau28GnI5wA0eaox3Qd2pVSzvMAeAAAgAElEQVT5krz+dD8O7T5sV+4KTarzbEhXxNGBLfNXs2b6IpvlZepVpE1IV7wrluSH/p+wZ8mW5GUTjn1PxKGTAJw/E8uc3pPt3XUAhowZQEDzhly9cpX33vqAg3tu34dK1R5j1LR3yJ8/H+tXbuTDkR8nL+v4yvO80OM5khKTWL9iAx+PnW5X/hpNatLjvd44ODqw8qdQfpv+i81yp7xO9J8SzKNVyxJ/Lp6p/T4k+nQUnr5eTFv5GWePnQHg8M7DzBxhX26Ayk2q0yGkB+LowIb5K1k+/Xeb5eXqVaJ9SDeKVyzFN/2nsXOJ5VrpW7kUncb2Jr9zAUxiEks//5Xtf260O/+7H0xhbdgW3Io8wm/ffXnbcmMM46d9ybqNW8mfPx/jRgyi8mPlAPh9cShfzf0JgFe7deLZ1oF2579l+LiBNG7ux5UrVxnx5hgO7Dl0W0zlahUZ98lI8ufPx9qVGxg/YgoAFauUJ+TDYeTLl5ebNxMZO2wSe3buv239OynUuDbeI/sgjg6cm7+c2K8WpBvn0sKPEl+M4HjbAVzdc5T81SpQbFx/y0KB6E9+IH65/e8DWOqgUfOGXL1y7Q518BhjrXWwbuXG5DqYPGMspcuWtJTR1YX4i/G0b97VrvzVm9Sk63u9cHB0YPVPoSya/qvNcqe8Trwx5S3KVC1Lwrl4Pu43mZjTUfi3bczTfdolx5WsVIp3nhrEif3/2FsFvDW6Hw2b1efqlauMC57E4b1Hbot5rGp5Rkx9m3z587Fx1WamhXwGQO8hPQgI8sMYw7mY84wLnkhMZKzdZfgfVA84aow5DiAiPwHPAmlPgjHARGDI/UiqQ4oPIBGxuyFsjDlrjGlvfVoDaH1/S/VgqN+sHr5litMloBsfvT2V4PED0o0LHj+AyUOn0CWgG75lilPviboA/HPoX0J6j2L35j125xYHod3oHszqPpGPAgdTo40fXuWK28ScPxvD/MFf8vfvYbetf+Pqdaa1Hs601sOz3Njyb9aAko+W4Fm/Towd8iHDJwxON274hEGMHTyJZ/06UfLREvg1awBAHb+aNG3RiE7Nu9Oh6cvMm/6jXfkdHBzoOeZVxnV7n+An++HfphG+5UvYxDTrGEjChQT6N3mNP2ct4qVh3ZKXRZyIYEjrYIa0Ds5SY0schI6je/JZ9w8YExhMnTb+eKd5D+LOxvDt4C/Y9vt6m9evX7nO3IGfMTZoEJ91+4D2Id0p4FrQ7jK0bR3Il1PGZrh83catnDx9lsXzZzFq6JuMmWz5cLtwMZ7ps3/gx5nT+HHmNKbP/oELF+Ptzg/QqLkfpcqUoFWD9owaPIGQSUPTjQuZNJT3Bo2nVYP2lCpTgoBmDQEYGNKfLyZ/zfPNX+azSTMYOLKffQVwcMBn1OucfOU9jrZ4ncLPNCZvuRK3hxUqgFv3Z7m882Dya9cOn+B42wEcf6Y/J3uE4DO2Hzja/1HUqHlDSpYpQesGHRg1eDwjM6iDkZOGMmrQeFo36EDJVHUwuM+7tG/elfbNuxL639Ws+O8au/KLgwM9xrzKxG6jGfxkf/zaNKJ4eV+bmCc6BnLpQgLBTV5n8axFdB5madCF/baW4a2DGd46mC+CpxF9KipLja2GzerjW6Y4HQNeZtLbUxg8/q104waPD2bi0I/oGPAyvmWK0+CJegB8P30+3QJ70z2oD2ErNtIj+GW7y3AvjMmeh4j0EZFtqR590qQuDpxK9fy09bVkIlILKGGM+e/92l9tcOUSEekqIrtFZJeIfCsic0TkSxHZDEwSkbIislREtovIOhGpaF2vjIhsFJE9IjI21fZKi8heEckLjAY6isjfItJRRJpY//+3iOy0dpPerXz5RWS2Nc9OEXkiVZ51IrLD+vCzvt5URNaIyEIROSgi34uIWJdNEJH91v3NWkvDyj/Ij2ULQwHYv+MAzq7OuHm52cS4eblRyLkg+3ccAGDZwlACWvgDcPLoSU4dP52l3CVqlCPmRARxp6JIvJHIrj82UiXIdlj/3OkYIg6exGTT7TdNWzbizwVLAdizYx8urs54eLnbxHh4uVPIpRB7duwD4M8FS3miZSMA2ndrx+zPvuPG9RuW8saetyt/uRrlifg3gqhTkdy8cZOwP9ZRJ7CeTUzdwPr89csqADYtDuNx/2r272gGStcoR/SJCGKt78H2PzZQPaiuTUzc6WjOHDxJUpr3IOqfcKL/jQDgQtQ54mMv4OzmancZ6tSoSmHXjE+h1es30aZlc0SE6o9XIj4+geiYOMI2b6dh3ZoUdnWhsKsLDevWJGzzdrvzAzRr2ZhFC5YAsHv7XlxcXdI/DpwLsXv7XgAWLVhC81ZNLAuNwdmlEAAurs5ER8bYlb9A9QpcP3GWG6ci4MZNLvy5FpcnG9wW5xn8ErFfLcRcu578mrl6DRKTAJB8ebN8q9oTLRuzaIGlE3/39jucC86F2L3dci4sWrCYZq0a37atlm2as/g/oXblt5wL4USdiiTxxk02/rGeOoH1bWJqB9Zj7S+rAdi8eEO654Jfm0Zs+GOdXblvCWjhx1Lr9XDfjgO4FHbGPc310N3LjUIuBdlnvR4uXRhKo5aW6+HlhMvJcQUK5v9/c9egMWaGMaZOqscMe9YXEQdgCjDofpZLhxRzgYhUAd4F/IwxMSLihuXN9bW+ligiK4HXjDFHRKQ+8AXQDPgYmG6MmScifdNu2xhzXURCgDrGmH7WfH8AfY0xYSLiDFzNRDH7WjZnqlobe8tFpAIQBQQaY66KSHngR+BWq6MmUAU4C4QB/iJyAGgHVDTGGBF5JAtVlszT24Pos9HJz6PDo/H09iAuKs42Jjzmtph7VbhoES6cTeluvxAeS4ka5TK9vlO+PLy5aByJiYmsmb6Ifcu32V0GL28PIs9GJT+PCo/C08eDmKiUcnn6eBCVqo6iwqPwsu5/qUdLUKt+NfoO68P1a9eY+v7n7N+V0vtwN27e7sSmqtu48FjK16yQJsaNmLOWmKTEJC7HX8KliKWB4lWiKJMWT+VK/GV+nPw9B7faN4z1SFE3zqV6D86Fx1K6Rnm7tgFQqnpZnPI4EXMi0u517yYyOhZvr5TjraiXB5HRMURGx+Dt5Znyuqfl9azw8vEk4kxK2SPDoyjq42lzHBT18SQyPOVYiTgbhZePJf+EkVOZ8dPHDH7vTRwchC5P97Yrv1NRd26kOg5uRsRQoPpjNjH5q5Qlj48nCWu24t77OZtlBao/hs+EAeQt7sWZwR8lN8DsUdTHk4gzKfuXcR2knAuRZy0xqdVuUIPY6DhO/nMKexTxdrM5F2LDYylX0/ZYdPN2I9bmXLiMSxEX4s+l9Gw2fCaAyb0+sCv3LZ7eHkTZXA8s17rYNNfDqPDbr5m39Hn7FVq2D+LSxUv07zAwS+XIqlz80z5ngNRdsr7W125xAR4H1lj7DbyBRSLSxhhj/4XbSnu4ckczYIExJgbAGHPr7FhgbWw5A37AAhH5G/gK8LHG+GNp5AB8m8l8YcAUEXkTeMQYczMT6wQA31nLdxA4AVQA8gAzRWQPsAConGqdLcaY08aYJOBvoDRwAUsDb5aIPAdcJh2pu4DPXjqTXsj/vPH+/fmkzQh+fPMzngnpiltJrxwvg6OTI66PuNLtqT5MG/0FE2eMzrHc56LieL1hL4a2DmbumG8Y8MkgCjgXyLH8t7h6PkL3Kf2ZN2R6tvVEPug6dn+OiSHTeLJWGyaGTGPM1BH3N4EIRd/pReQHX6e7+MquQxxv9QbH2wXj8VoHJG+e+5vfDq3bBdndu3W/lK1RnmtXrnH68MlcyQ8wY+I3PFe3E8v/s4Lne7TN0dzGSLY8MmErUN46YpQX6AQkT8g1xlwwxngYY0obY0oDm4B7amyBNrgeNJes/zoA540xNVI9KqWKs+tTwhgzAegFFADCbg1PZlEwEAlUx9KzlTfVsmup/p8IOFkbd/WAhcDTwNIMypjcBVyskO2cnLbd2vD1si/5etmXxEbF4Vks5Ruqp48n0RG2vQTRETF4+njcMSYrLkSeo3CxlCGLwj7uXIw8l+n1b8XGnYri+Kb9FK9SOlPrvdD9OX4Mnc2PobOJjoqlaLGUhpqXj5dNbx5AdHgMXqnqyMvHiyjr/keFR7Nq8V8A7Pv7AElJhkfcM9/pGBcRi3uqunXzcSc2IjZNTBwexSwxDo4OFHQpRPy5eG5ev0nCecs3++N7jxF5IhyfMrbv9d2cj4yjSKr3oIiPOxci4+6whq38zgV4Y/YwFk3+kX933j65+H4o6ulORFTKexIZFUNRTw+KenoQEZWqtyXa8npmvdijPb+s/JZfVn5LTGQM3sWLpuT08bLpyQGIDI+mqE/KseJdzCu5p+PZF54i9L+Woa5li1ZStWYVu/bxZmQseVIdB07eHtxINdnaoVAB8lUoRakfJlDur28oULMiJb4KIX9V2x7h68dOkXT5KvkeK5WpvJ16PM/ClfNYuHIe0ZGxeBdP2b+M6yBVr2Ix2xhHR0eefKopS3+3v8F1LiLO5lxw93HnXITtsRgXEYe7zblQ0KZ3y++ZRmxYZN9w4nPdnmXO8hnMWT6D2Mg4vGyuB+lfD7187nzNBFj+60qatr59uPX/I+vnUj9gGXAA+NkYs09ERotIm+zKqw2u3LEK6CAi7gDWIcVkxpiLwD8i0sG6XESkunVxGJbWOECXDLYfj6VLFOv6ZY0xe4wxE7G07DPT4Fp3a/vWocSSwCGgMBBu7cV6GXC800asvXWFrXdMBmNpqNnlt7mL6NXiNXq1eI31S8No0d5yZ1flWpW4FH/JZjgRIC4qjksJl6lcy9JGbdE+kLDlG+xNe5vTu47hUdqbIr6eOOZxpPozDdkfmrk5OAVcC+GY1zKCX7CIC6VrVyDySOZ68n6e8ysvBvbgxcAerFmyjqc7tASgaq0qJMQn2AyhAMRExXIp/hJVa1k+RJ/u0JI1Sy0X9dVL11LHvxYAJR8tQZ48Tpy3Yx7X0V1H8Cnjg1cJL5zyOOH/TCO2hW6xidm2YgtNnm8GQIPW/uzdsBsAVzdXHBwslxyvEkXxKVOMqJMRmc4NcGLXMbxK++BufQ9qP+PH7tDMfel0zONIn68Gs/nXtcl3LmaHpgENWLR0JcYYdu09gLNzITw93PCvX5sNW3Zw4WI8Fy7Gs2HLDvzr1870dn+cvZDnm7/M881fZuWStbTp0AqAarUfz/g4SLhEtdqWm47bdGjFqqVrAYiKiKaun+U4qN+oDieO2zecdmX3YfKWLk4e36KQx4nCTzcmYWVKnSYlXOZw3c4cbfIKR5u8wpWdBzn16miu7jlqWcc6ST5PMU/yPurLjdNRGaWy8dPsX5Inuq9a8hdtOrS21sEdzoWES1SrXcVaB61Zba0DgAaN63L8yL+3NdQy49iuI3iX8cGzhBeOeZxo+EwA29OcC9tXbKHx808AUL+1H/s2pNysIyI0eNqfjXY2uH6d+zvdg/rQPagPa5etp6X1elilViUSLl6yGU4EiI2K41L8ZapYr4ct2weyfpnleuib6gtPoxb+nDiWsz1tufk7XMaYxcaYCsaYssaYcdbXQowxi9KJbXqvvVugc7hyhbUlPQ74S0QSgZ3phHUBpovIu1iG8X4CdmH5TZAfRORt4Pd01gNYDQyzDkeOBwKsk96TgH3AkkwU8wtr/j3ATaC7MeaaiHwB/CIiXbH0Vl2600awNPx+F5H8gAD3NElg06rN1G9Wj+/Xz+Pa1WtMHPhh8rKvl31JrxavATDtnU8YNmUIefPnY8uaLWxeZbkQBrT0Z8CYfhR2K8z4ueM4uu8YQ1/K8DfvbCQlJvF7yBx6zRuOg6MDW39eQ+SR0wQFt+f0nn/Yv2I7vtUepetXAylYuBCVmtciMLgDU4KG4FWuGM990AtjDCLC6umLiDpq/9Dp+pUbCWjekN83zufqlauMCk6Z+/Fj6GxeDOwBwPjhH/H+tBHky5+PDas2EbZqEwC///hfRk0dzs+r53Hjxg3eGzDOrvxJiUnMCpnBiHmjLLfC/7yS00dO0XFgZ47tPsq2FVtYNT+U/lOD+fSvL0k4H8/Ufpb7JCrVr0LHgZ1JvHGTJGOY8c50Ei4k2J1/fsg39Js3AgdHBzb+vJrwI6d5OvgFTuw5xp4V2ylVrSx9vhpMwcKFqNq8Nk8Fv8DYoEHUfsqP8vUqUaiICw3aNwXg28Gfc3r/CbvKMOS9CWzduZvz5y/SvO1LvNHzZW7etIzSd2z3FI0b1mXdxq20euEVCuTPz5h3ggEo7OrCq91fpFMvy521r/XofMfJ93eydkUYjZv7sWTzL1y9cpV3B4xJXvbLym95vrnlbrMxb09i3Cch5LP+PMi6lZYP2lGDxjNs7ECcnBy5du0aowaPt68AiUlEvD+dknPGIA4OnF8YyrUjJ/F86yWu7Dli0/hKq2Cdyri/2gFuJmKSkoh47wsSz13MQh1soFFzP5ZsXsiVK1cZOSDlztGFK+cl/8TD2Lc/tPlZiHUrU36ColXbQJZkcTgxKTGJOSEzGT7vPRwcHVnz8wpOHzlF+4Ev8s/uo2xfsZU181fwxtS3mPrXdBLOx/Npv4+S169YvwqxZ2OIOpX1eYQbV26mYbP6/Bz2HVevXOWDgZOSl81ZPoPuQZab8z56Z1ryz0JsWr2Fjass78/rw3tTsmwJkpKSiDgTxYfDpma5LOru5GGdw6AeXE19n8zVg7Kek+fdg7LRimv29TZkh7J53e8elI08JV+u5gf4eNuEXM1fo8qLuZp/gfO932hyr15IyN3fhKqa3ztX8wOcvGl/Y/R+CzuzKltmt28q9ly2XOsbnP0112bj34n2cCmllFIqx+XiXYq5QhtcDyERqcrtdzheM8bUTy9eKaWUUvdGG1wPIWPMHiy/Rq+UUkrlitz6W4q5Re9SVEoppZTKZtrDpZRSSqkcZ//fF/jfpj1cSimllFLZTHu4lFJKKZXjDA/XHC5tcCmllFIqxyU9ZD8DqkOKSimllFLZTHu4lFJKKZXjkh6yIUXt4VJKKaWUymbaw6WUUkqpHKeT5pVSSimlspn+DpdSSimllLqvtIdLPXAcc/l7wLKrJ3I1/7ads3I1P0BQ3TdzNX+kScjV/AA1qryYq/n/3vdjrub3q9Y9V/MD7Nzzba7mD6z1eq7mB6iZxzO3i5BtHrYhRe3hUkoppZTKZtrDpZRSSqkc97DN4dIGl1JKKaVy3MPW4NIhRaWUUkqpbKY9XEoppZTKcTppXimllFJK3Vfaw6WUUkqpHJf0cHVwaQ+XUkoppVR20x4upZRSSuW4pIdsDpc2uJRSSimV40xuFyCH6ZCiUkoppVQ20x4upZRSSuU4/eFTpZRSSil1X2kPl1JKKaVyXJLopHmllFJKqWylk+aVesD1Hf0G89bPZmbol5R/vFy6MeWrlmfmiq+Yt342fUe/kfy6yyMuTPphAnPXzWbSDxNwLuxsd/63xwbzx8afWbBqHhWrVkg3plK1x1i4+lv+2Pgzb48Ntln2Ys/2/LbuR3796zveGvlGuutnZP3mHTz98hu06vwaX3//y23Lz0ZE0XPgSNq9MoDuA0YQERWTvOyjL+fwbPf+PNO1Hx98MhNjsn656z/6Db5bP4evQ7/K8D2oULU8s1bM4Lv1c+if6j1o8lRjZq+cycqTy6hQLf36u5s3R/flh/XzmB06kwqPl88w/5wVM/lh/TzeHN03+fXX3+3Dt3/NZnboTMZ+/T7OroWyVIbh4wayZNNCfl39HZWqPpZuTOVqFfnPmu9Zsmkhw8cNTH69YpXy/LB4Fr+s/Jb5y+ZQtWZlu3K/+8EUGj/VibYvvZbucmMMH0ydTqsXXqFd19fZf+ho8rLfF4fSumNPWnfsye+LQ+3Km9agMW/ya9gP/LBiNo9lcC5UrFqBH1fO4dewHxg05s3k13sP6sF/t//C96Gz+D50Fn7NGtiVe/3m7Tzd+VVaderN198tuG352Ygoeg54h3bd+tG9/zCbc2HK9Nm07foGbbu+wZKVa+3Km1b/0X35fv1cZoXOuOO58M2KmXy/fi79Ux2LlnPha1adXM5jWTgXKjWpzsiVU3lvzccEvv7sbcvL1qvE239O4OOjP1CjVf3k14tXLsWgX8cwYvlkhi+ZRK2nG9qdW9nvgWhwicgoERmc2+XILiLSVkQqp3q+RkTqZGO+ZiKyQ0T2ishcEXGyvi4i8omIHBWR3SJSy45tzhGR9tlV5syq16wuvmWK0zWgB1PensaA8W+mG/fW+P5MGTqVrgE98C1TnHpP1AXgxb4d2RG2k26NerAjbCcv9u1oV/6A5g0p+agvzzR8gdGDJ/LuxCHpxr07cQjvD5rAMw1foOSjvvhbP0zq+teiaYtGdGjeleeavMS86T9mOndiYiJjP/6K6RNDWDT3UxavWsexf0/ZxEyePoc2QU/wn28+5vVuHZk281sAdu49yM69B/l11jR+m/0x+w4eZevfe+3a91vqN6tH8TLFeSmgOx+9PY3gDN+DN5k8dCovBXSneKr34J9D/xLS+312b96TpfwNmtXDt4wvnQO68uHbUxg4fkC6cYPGv8WkoVPoHNAV3zK+1H+iHgDb1m6ne7Oe9Ajszenjp3mpX2e7y9CouR+lypSgVYP2jBo8gZBJQ9ONC5k0lPcGjadVg/aUKlOCgGaWD7aBIf35YvLXPN/8ZT6bNIOBI/vZlb9t60C+nDI2w+XrNm7l5OmzLJ4/i1FD32TM5M8AuHAxnumzf+DHmdP4ceY0ps/+gQsX4+3KfYtfswaULOPLc/6d+WDohwwbPzDduGETBjFuyCSe8+9MyTK++D2R8sH/48wFdAnsSZfAnmxYtSnTuRMTExk7ZTrTJ7/Pom+/YPGKvzj2z0mbmMmfz6JNy+b8Z+5nvN79RaZ9NReAvzZsZf/hYyz85lN++GoKc376DwmXLmehBizngm+Z4nQJ6MZHb08lOINjMXj8ACYPnUKXgG421yPLuTAqS+eCOAgvjH6FL7qPZ2zgQGq38ce7XHGbmHNnY/h28Bds+z3M5vUbV64zb+DnjAsazBfdxvN8SDcKuBa0uwz3KimbHg+qHG9wWT/0H4iGXlbdasDYoS1g31fYLLLW7VygkzHmceAE0M26uBVQ3vroA0zPiTLdT/5BfixfaPlWfmDHQZxdC+Hm5WYT4+blRkHnQhzYcRCA5QtD8W/hB4BfUEOWL7Csv3xByuuZ9USLRvzx81IA9uzYh4urMx5e7jYxHl7uFHIuxJ4d+wD44+elNGvZGIAO3drxzaffcuP6DQDiYs5lOveeg0coWdyHEsW8yZMnD62aBbAqbLNNzLETp6hXqyoA9WpWZXXYFgBE4Pr169y4eZPrN25y4+ZN3N0esWvfb/EPasjyhSsAOLDjAIVcndN9Dwo5F+TAjgMALF+4ggBrXZ88epJTx09nKTdAQAt/li1cDsD+HQdwLuyMe5r87l5uFHQpyH5r/mULl9OopT8AW9duJzHRclnet2M/nj4edpehWcvGLFqwBIDd2/fi4uqS4XGwe7ulYbtowRKat2piWWgMzi6WnjUXV2eiI2OwR50aVSns6pLh8tXrN9GmZXNEhOqPVyI+PoHomDjCNm+nYd2aFHZ1obCrCw3r1iRs83a7ct/SpEUA/124DIC9O/bjUtgZ9zR14O7lTiGXguzdsR+A/y5cRpOWjbKUL7U9Bw7bngvNG7NqvW2D7di/p6hXqxoA9WpVY7V1+bF/T1KnehWcnBwpWCA/FcqWZn0W68A/yI9l1uvR/h0HcL7DuZByLIYS0MJyLN7LuVC6RjliTkQSeyqKxBuJ7PhjA9WC6trExJ2O5uzBkxhj2wyJ+iec6H8jALgQdY742Is4u7lmqRwq8zLV8BGRgdbekr0i8paITBCRvqmWJ/dQicgQEdlq7UF53/paaRE5JCLzgL1ACREZISKHRWQ98FiqbSX3/oiIh4j8a/2/o4h8mGrbr9qzoyLSVET+EpHfReS4dR+6iMgWEdkjImVTlXWVNcdKESlpfX2OiHwpIpuBSSJSVkSWish2EVknIhUzyOsHtAE+FJG/b+UBOlhzHxaRRqlyr7P2Tu2wrnur7GtEZKGIHBSR70UynG3oDlw3xhy2Pg8Fnrf+/1lgnrHYBDwiIj4ZlFtE5DPr+7YC8Eq1LMT6PuwVkRnW2LIisiNVTPlbz611vd9ap5Pv9D7djYe3O9Fno5OfR4fH4OHtfntMeEpMTKqYIh5FiIuKAyAuKo4iHkXsyu/l40nk2cjk55Hh0Xj5eN4eEx6VKiYqOabUoyWo1aA63y2eyaz/fE6VGpUynTsqOg5vz5TGQVFPd6Ki42xiHitbmhVrLR8sK9Zt4tLlK5y/cJEaVSpSt0ZVnniuB0883wP/ejUpW6pE5nc8FQ9vD6LOpuyfpX49bouJDk9pRESHR98Wk1WW/KmPgdu3bcmf9ji5PX/rTq3YtHqr3WXw8vEk4kzq4yCKommOg6JpjoOIsynHwYSRUxkc0p8VOxYx+L3+TB33hd1luJPI6Fi8vVIdK14eREbHEBkdg7dXSjmLelpezwpPbw8iUx0HUWej8UpTx17eHkSleh+izkbjmSqmQ492/LBiNiOnvI2LHcP7UdGxt+1HVEysTcxj5cqwYu0GAFas3Zh8LjxWrgzrN+/gytWrnDt/ga07dhMRFU1WeHp7pLke2e5fckyacyFtTFYULurGubMp+3wuPJbCRe27ngGUql4WpzxOxJyIvHvwfZYk2fN4UN21wSUitYEeQH2gAdAbmA+8kCrsBWC+iARh6T2pB9QAaotIY2tMeeALY0wVwAPoZI1pDdg2y9PXE7hgjKlrje8tImUysV5q1YHXgErAy0AFY0w94GugvzXmU2CuMaYa8D3wSar1fQE/Y8xAYAbQ3xhTGxgMpHvFNMZsABYBQ4wxNYwxx6yLnMxVzzkAACAASURBVKy53wLes74WBQQaY2oBHdPkrmmNrQw8CvhnsI8xgFOqIcv2wK1P1uJA6jGo09bX0tMOS0O4MtAVSN0V9Jkxpq61B60A8LR1vy6ISA1rTA9gtoi4W7dVxVqn6Y6DiEgfEdkmItvOXMp674e97mUeU1Y4OTlR+BFXXmrdm6mjP+PDGWPu6/YHv96Dbbv2/R979x0fRfE+cPwzoXeBFEpAUXo3dBI6SSiKoKEISEealNBBRKQYBKQISjeEJgrSvgqEJNSEqlQFQVCakEoPRUjm98cuyaUAd4Ek+ON5v173Irc7u8/c3uzx3MzsHl49vPnl6O842efHzs6OC5eu8NeFSwStXsy21Ys5cOg4vx77/bnG/q/5YEB7Yh7GELA2MM1jt+3yLl+MnUljlxZ8MXYmE2Z8nOZ1SG8/+q2nVa336eDejciwKAZ92u/pG9lgaL9u/HLkN7y6DeCXI8dxcjDOBdfqLtSpVZWOfYYx7LOpVCpfmgx2GZ5r7P+K3A6v0Gn6RywfNjfNPwvB+Gmf1Hi8qKwZGnMD1mmtowGUUmuBOoCjUqoQ4ABc01pfVEoNBDyAw+a2OTESrQvAebNXBXP7dVrrO+Y+N1pRDw+gosU8ojzmvv+2YttHDmqtr5gxzwJbzeXHgQbm37WAd82/lwFTLLZfrbWOUUrlxEhAVlt0NGWxoR4Aa81/fwVeM//OBMwxk5YYwHIW5QGt9SWz7kfMbYIT71RrrZVS7YAZSqks5muMsbFuAHWB77TWMcBlpdQ2i3UNlFLDgexAPuB34H8YiWtXpdRgjISxOnADuAcsVkr9BPyUXDCt9QKMJJZGzh4Jzvx3Or9Ns/bNADh19BQOheK/2ToUtCcyNOE328jQKBwsehvsLcpci7xGPsd8XA2/Sj7HfFyPuv7UA9G267u826EFAL8f+QOnQk5x65wKOiT4Bg8QfiUCp4KOFmUc48qEXQ4naNNOAH47fJLYWE3e/K9wzYp6ODrkI9SiNyIsIgpHh4TDF472+Zg1YSQAd+7cJXDnXnLnysmanwOoVLYk2bNnA8CthgtHfz9FlYrlnhoXoGXnFjQ334M/jp7CsZAjxtv+6Pgm7CWJDI1MMFTnUNAhSRlbtOr8Dm91MOMfOYVjgjaQdN9G/MTtJL5Mkzae1GpcC+821k8dfb+rF14djYnJvx05QYHClu3AkbBE7SAsUTsoUCi+HbzTpjk+H08HwH9jEOOnP9+Ey8khf4JJ4mHhkTg52OPkYM/Bw8fil0dEUu3Nilbvt3WXVrTs8BYAJ478gVOh+NfnWMiB8ETvQ3hoZIIeYMdCDkSYZSyH09ev+IkZSydbXQ9Hh/wJeqXCIiJxtE/Y0+1on59Zk4zjapwLe8idy+hF69WpLb06GfM3h382lVeLFLI6dsvOLXgr7lw4nejzKP71PRKRzLmQuExK3Ai7St5C8a85b8H83AizfopC1pzZ6OM7kv9NW8W5w38+c33E0z3LXKrVGL0nbTF6vAAU4GP25FTWWhfXWi8210Vbud+HFvXKarFcYfQoPdp3Ma311qSbP9F9i79jLZ7HYl3y+eg12AHXLepSWWtt/dhQwrrEWMT2BsIweuKqApkfU3fLbZLQWu/VWtcxe9B2AY+GF/8hvrcLjB67f2yptFIqK0ZvnpfWugKwkPj36UeMeWJvAb9qraO01g8xEq815vIttsQD2OD3P3p59qGXZx9CtuzBw8sdgDIupYm+FR03RPjI1fCr3LkdTRkXY5TXw8udkK3G0MKegH14tDa292jtzp6te58a/3vftbRt3IW2jbuwfcsu3m7TBIAKLuW4fSuayPBECV94FNG3o6ngYiQzb7dpwnb/3QBs37KLaq7GtQqvvl6ETJkyWpVsAZQvVYILl65w6UoYDx48YPO2YBrUrp6gzLXrN4mNNeZrLFz5I62aNQKgoKMDvxz5nYcPY3jw8CG/HP2N1191tiouwHq/jfT07E1Pz96EbAnBw6sxAGVcyjz2PYi+fYcyLsZp4eHVmBArjvXjrPPbQHePXnT36MVu/xA8vTwAKOtShuib0UQlih8VfpU7t+5Q1ozv6eVBsL8xcbh6/Wq079OWUV3GcP/efaz1ne8a3mv0Ae81+oCgzbto0bopABWrlOf2rduPbQcVq5QHoEXrpmzbYlwRFx4aQbXaRjuoUacq5/9KePHDs6rvVpONW4LQWnP0t5PkzJkDB/t8uNaowp4Dh7hx8xY3bt5iz4FDuNaoYvV+Vy9ZFzfJfceW3TT38gSgvEtZbt+MJirRMYgKjyL61h3KuxhTWJt7ebLT3/ieaDnfq37TOpw9Zf135/KlS3Lh0mUuXQ41zoWgXTRwq5GgzLXrN+LPheWradXMOO9jYmK4fuMmAKfO/M3ps39Tu5rV1w+x3m8jPTx708OzN8FbQvA0P4/KPuVciG+L8Z9Hz+L80bM4vFaA/M4OZMiUAZe3a3Ms4Berts2QKQM95w9h/9pdHNm8/+kbpBKdSo8XlTVJxm5giVJqMkbS0wpjOO5fjP9s7QFzJij+wASl1Aqt9W2lVGHgQTL73GXu08esw9vAfHPdOaAKcAAjoXvEH+ijlNqmtX6glCoJ/POo5+052oMx3LkM6IDx+hPQWt9USv2tlGqttV5tzqeqqLU++ph93gIeP8M1Xh7gktY6VinVGUhRP7dSylFrHW72cI0AJpmrNgIfKaVWYQwR33jU45eMXUAvpZQfxvytBsBK4pOrSLOnzwsjmUJrfU8p5Y8xGb+7WZecQHat9SalVAjwV0pe0yP7tx2gRsPqLAtewr1795k6OH5K2Hz/ufTy7APArNGzGT59GFmyZubAjoMc2GbM01k1ZxWfzBtD03ZNCLsUxoQ+k5KN8zi7A/fg1qgWP+1bzb279xg7KH777wOX0LZxFwAmjZzGhFljyJI1CyHb9hIcZCQb6777ifEzPubHHct58O8DPhnw+CvNEsuYMQOjB/ak17DPiImNoVXTxhQvVpQ5366kXKniNHCtzsEjvzFz4TKUUlSpWJYxg4ypjh71anHg8DFadRuIUuBW3YX6iZI1a+3bdoAaDWuwPNiP+/fu84XFe7DQfx49PY1bFcwcPZuR04eSOWsWDuw4yP5txgR+tyauDJjQjzz58uDjN5Gzv59leMdR1scP2k+thjX4LmQZ9+/ew2fw1Lh1i7fOp7uH8Zqnj57FqBnDyZI1C/u3H2CfGX/QxP5kzpKJ6auMzusTh07y5ciZNh2DXYEh1G1Um837f+Te3XuMGRg/NPxj0DLea/QBABNGTGHSV2PJkjULwUF72R1k/Ec7bogPIycOJmPGDNy/f59xQ31sij/s08kcPHyM69dv0qhlR/p2/4CHDx8C0LZVc+rWqsbuvQdp2qYb2bJmZcJo49YkeXLnoleX92nXw7iarnfX9k+cfP8kIUH7cG1Ui3V7vuPe3fuM945/DSsCFtPBvTsAX4yazqczR5Elaxb2bN8fdzXigDG9KVmuBFprrlwK5fPh1k/vzJgxA6O9e9NryFhiYmNp1dyd4sVeZc6i5ZQrXYIGbjU4ePg4Mxf4oVBUqVSeMYONz4aHD2Po1G8EADlzZGfyJ0PJmDFlQ4r7tu2nRsPqrAheap4L8W1xkf88esSdC18xcvow81w4kOBcGDjhI/NcmMSZ388yvONIq2LHxsTyw9hv6bd0NCqDHft+2EHon5do7t2aC8f/4njgrxSt+AY95w8he54cVGhUheberZnkMRSX5rUoXr0MOfLmoqaX8d/3sqHf8M+J8yk6DsI6yppxW3OIqJv5dJHWeqa5/DgQqbVuYFF2INDDfHob6IjRI/OTOefnUbmPMa6eC8cYcjyktZ5mTj7/wdzmZ6Cj1vo1ZVx9NxEjOVNABNBSa33DqheqVH1gqNb6LfP5DvP5L5brlFKvAr4YiWQE0FVrfUEptcR8DWvM7YthJBYFMYYCV2mtxz8mtitGcnofI0FZbBHbHvjFfI0lMHqJNEZPUD+tdc5k6j7H3GbJY+JNxehNsgPmWrxfCpgDNAHumK8t2a9EZtnZgDvG+/MA+FZrvUYpNRF4HwjF6D07r7UeZ25XEyMBe9Ucfi0IbMBI1BQwTWvtl1zMRxIPKaa1yIe30zM8vxxe/PRCqcyjWvK3ekgrMTr9L+6OSud2cOR3628ZkhpqV+ySrvEB9hxJ33PB3aVPusYHKJ8x/9MLpbI5575PlYlRSwt3TJXP+k7/LH8hJ3JZlXAJYS1lXK2aR2v9SUr3IQmXJFyScEnCBZJwgSRcKfGiJlzy0z7iuVFKrQPeABqmd12EEEK82NL/a1Xa+k8nXEqpChhzrSwVIeGtDwDua61rkMrMYdLWiRav1lrbNlHI+njrgMS3xhihtfa3YR/JHcMUHS+tdStbtxFCCPFyetnG1/7TCZfW+jjGvbxeCGZilSrJ1WPiPXOC86IdQyGEEOL/o/90wiWEEEKI/6YX+a7wqeE//ZuGQgghhBD/BdLDJYQQQog0J5PmhRBCCCFS2cuWcMmQohBCCCFEKpMeLiGEEEKkOS2T5oUQQgghxPMkPVxCCCGESHMv2xwuSbiEEEIIkeZetoRLhhSFEEIIIVKZ9HAJIYQQIs3JbykKkc6USt9LV4pmzpeu8etW7Zuu8QGqZ3JK1/g5X4DO9w5Zs6Zr/NoVu6Rr/D3HlqRrfADXil3TNX7NzAXSNT7A8YdX07sK4jmRhEsIIYQQaU5+S1EIIYQQQjxX0sMlhBBCiDT3sl2lKAmXEEIIIdLcy5ZwyZCiEEIIIUQqkx4uIYQQQqS5l+22ENLDJYQQQoiXilKqiVLqlFLqjFJqZDLrByulTiiljimlgpRSrz5rTEm4hBBCCJHmYlXqPJ5GKZUB+BpoCpQF3ldKlU1U7DBQVWtdEVgDTHnW1ysJlxBCCCHSXGwqPaxQHTijtf5La/0vsAp4x7KA1nq71vqO+XQf4JyyVxlPEi4hhBBC/L+hlPpQKfWLxePDREUKAxctnl8ylz1Od2Dzs9ZLJs0LIYQQIs2l1qR5rfUCYMHz2JdSqiNQFaj3rPuShEsIIYQQL5N/gCIWz53NZQkopRoDHwP1tNb3nzWoJFxCCCGESHOx6XdjiINACaVUMYxEqx3Q3rKAUupNYD7QRGsd/jyCSsIlhBBCiDSXXnea11o/VEp9BPgDGYBvtda/K6XGA79orTcCU4GcwGqlFMAFrXWLZ4krCZcQQgghXipa603ApkTLxlr83fh5x5SrFF8ASqnKSqlmL0A9uiil5qR3PZ6kWv2q+O5YhN9uX9r1bZNkfabMmRjzzWj8dvsye+MsnJyd4ta9368tfrt98d2xiKr1qqQovks9F+Zun8f8XQvw6uuVZH3GzBkZ/vVw5u9awLQNX+Lo7AhAiUolmbX5K2Zt/oqvtsympmetFMV/xHt8f1YHL2dZwCJKli+RbJlSFUqyPHAxq4OX4z2+f9zyD4d1ZVnAIvy2LmTmyinYO+W3KXbpepUYHTSdMTtm0rhP0i98b1QvzdCffJh+ZgWVmtaIW563sD1Df/Jh2KbJjNw6FdcOKfs8K1GvIoOCpjF4x3Tq9nk7yfrXqpem30+TGH9mGeWaVk+wLk+h/HRZOpKBgVMZGDCFV5ztU1SHHHWr8EbAfIpvW0j+Xq0fWy6XZ23Knv2ZrBWKA5C1Ykle/99s4/HTbHJ5pLwdDJkwgLUhK1kZ6EupCiWTLVO6Qkm+C1rC2pCVDJkwIG55zyFd+fnXH1kRsJgVAYup3bCmTbHHfD6dus3b0bJj72TXa635fMZcmrbpRqtOfThx6kzcug2bAmjWtjvN2nZnw6YAm+ImNmTCAH4MWcGKwG8pVSH586B0hZKsDPLlx5AVCY7BI+17teHA5Z3kyZfH5vhl6lXi46AZfLJjFo37vJNk/RvVyzDsp8nMOLOSyhbnQuGyr+K9dgKjtk5jxOYpvPlWyttB//F9WR68hEUB8ylRvniyZUpWKMHiwAUsD15C//F945bXa14X36CFBF3wp2TF5NtQatKp9HhRScKVzpRSGYHKQLonXC86Ozs7+k/sx+hOY+jesCcN3mlA0RJFE5Rp2s6TW9dv07lOV35ctJaeo7sDULREUeq3qE+PRh8y6oOPGTDpI+zsbGv+dnZ29J7Yh3GdP6Vfo77UbVGPIiWKJCjj0daD2zei6VX3QzYs2kCXUV0AuHDqPN5vDWJg0wF82mks/Xz6YZchZadfrYY1KFKsMK3dOjJ5xJcM9/FOttxwn0H4DJ9Ga7eOFClWmJoNjORj+dzv+cC9B509ehISuI9u3p2sjq3sFK3Hd2N+l8n4uA/BpYUrTsUTXk197XIUK4fO5dcNIQmW3wy/xox3P2Fqs5FMbzmGRn3eIbdjXpteu7JTvD2+K35dpjDLfRgVW9TGIVH865cjWTN0Hsc27Emyvdf0Puxe8BOzGg9j7jufEB1506b4ANjZUXBcHy50+5Qznn3I83ZdMhcvkrRYjmzk6/IOdw7/Ebfs/unz/NVyIH+93Z8LXcdScOJHkIJ2ULthTYoWc+Zd1/Z8PnwqI30GJ1tu5OQhTBo2hXdd21O0mDO1G8T/p//dwtV0cO9OB/fu7Nm2z6b4LZu5M2/6xMeu3733IBcuXWbT94sZN3wAE6YZ3+Nu3LzFXN+VfLdwJt8tnMlc35XcuHnLptiP1G5YgyLFnHnPtQM+w6cx4jHHYMTkwXw+bCrvuXagSDFnalkcA8dCDtSsV40rl0Jtjv/oXJjXxYfP3QdTpYUrBZKcC5GsGPpNknPh37v/snzw1/h4DGVuZx/eHduZbLmz21yHGg2rU7hYYTq6deHLETPx9kmaUAIM8hnAtOEz6OjWhcLFClO9QTUA/j51jrE9P+PY/uM2xxa2k4QrhZRSryml/lBKLVFKnVZKrVBKNVZKhSil/lRKVVdK5VNKrTd/GmCfUqqiue04pdQypVQIsAwYD7RVSh1RSrVVSjkopQKUUr8rpRYppc4rpezNbdcrpX41131oUZ/uZj0OKKUWPuqpMvf1o1LqoPlwteH1bbP4WYOi5vK3lVL7lVKHlVKBSikni9f0rVJqh1LqL6XUAHN5DqXUz0qpo0qp35RSbVN6zEtVLsXlc5e5ciGUhw8esmPjDlwT9RDU9qjF1jXGt+ZdP+/mTdfKALh61GLHxh08+PcBoRfDuHzuMqUql7IpfonKJbly7gphF8J4+OAhu/63ixoeCXsGanjUJGhNEAAhm4Kp5FoJgPv37hMbY8xYyJwlM1qn/HtYXU9XNq/ZCsDvh06SM08O8jvmS1Amv2M+cuTKwe+HTgKwec1W6jVxA+DO7Ttx5bJlz2pTXV6tXJyI86FEXQwn5kEMh/63hwoeVROUuXopgst/XEiy35gHMcT8+xCAjJkzYaesuCV0Is6Vi3P1fBjXzPjH/reXMh4JeyuvX4ok7I+LaJ1whohD8cLYZcjA2eDfAPj3zn0e3PvX5jpkq1SSf89f5sHFUHjwkBs/7SJX46Q9RA7eHYmavwZ9Pz6GvncfzHagsmSGFLaDep5u/LzGH4DfDp0gV56c5HdM2FOZ3zE/OXJl57dDJwD4eY0/9ZrUSVG8xKpWrkCe3Lkeu3578D5aNGmEUopK5ctw69ZtIiKvErL/V2pVe5M8uXORJ3cualV7k5D9v6aoDnU93diU5Bgkdx7EH4NNa/zjzgMA73EfMXvivBSdj8a5EJboXKiWoEz8uZCwLUb8fYWIc0aSdzP8GrejbpIzX26b6+DqUYutawIBOHnoJDly5yRfomOQzzEfOXJm56T5WbB1TSBunrUBuHDmAhf/umRz3OclHW98mi4k4Xo2xYEvgdLmoz3gBgwFRgOfAYfNnwYYDSy12LYs0Fhr/T4wFvhea11Za/098CmwTWtdDuMnBSy7cbppratg3BdkgFIqv1KqEPAJUBNwNevyyCxghta6GvAesMjK1zYb8DPrvgL4ylweDNTUWr+JcXfe4RbblAY8Me7i+6lSKhPQBLista6ktS4PbLEyfhL2BfITfjki7nnElUjyF0g4JJS/gD0RZpnYmFiib0WTO29u8hewT7KtfQHbhtLyF8hPpMU+oq5Ekj/RcJxlGSP+HXLnNT5IS1YuydeBXzN76xy+Gf1NXAJmK4cC9oRdjr9oJuJKJA6JjoNDAXvCr8TXNfxKRIIyvUZ0Z/3B7/Fo1ZiFU32tjp3HKR/XL0fFPb9+5Sp5nPI9YYuEXimYnxGbv+CzvV8TOG8jN8OvWb0tQG6nvNywiH/Thvj2rxfk3s1o2s8bRL+fP6fJqPYoO9uTvoxO+XlwJTLu+cPQSDIlagdZy71BpoIO3N5xMMn22SqV4vXN3/DGpq+58snXcQmYLRK3gfDLETgmagOOidvA5YRtoHXXVqwM9OWT6SPIlSenzXV4krCIKAo4xsdycrQnLCKSsIhICjg6xC93MJanhGOyx8AhURmHJMfg0XGq6+lKRGgkf544m6L4ryQ5F6LI42Rbjy1A0UpvkCFTRiLPh9m8rX0Be8ItjkHklUjsE7UD+wL2RFi014grEUnKiLQhCdez+VtrfVwbX19+B4K08VXpOPAaRvK1DEBrvQ3Ir5R69DVmo9b67mP264aRzKC13gJY/q80QCl1FOOnBooAJTASnJ1a66ta6wfAaovyjYE5SqkjwEYgt1LKmk/XWsBK8+9lZp3AuF+Jv1LqODAMKGexzc9a6/ta60ggHHAyj4W7UuoLpVQdrfWN5IJZ3hn4n9vp940rNZ0+cpp+jfsx+G1vWvdrTaYsmdKtLvO/WEzLam3Zui4Qr66t0izu9StRfNF0BBPqDaL6e3XJZW/7vJmUsstgx2vVSrN50krmthhD3qKOuHg9870Mk1IKp9E9CPs8+e82d4+e4q+mffmrlTf2vVujMqd9O/jRbz2tar1PB/duRIZFMejTfmleh/SUJVsWuvTvyPyp36ZrPXI7vMIH0z9i5bC5z9Tr/V+VXr+lmF4k4Xo2ljdCi7V4HsvTrwCNtjWYUqo+RgJVS2tdCePHNbM+ZTM7jB6pyuajsNb6tq2xLcwG5mitKwC9EsW3PB4xQEat9WnABSPxmqiUGksytNYLtNZVtdZVC+dM/ierIkOjcCwU/w3WoaA9UaEJvx1HhUbiYJaxy2BHjlw5uHntJlGhkUm2jQyNwhZRoVHYW+wjf0F7osKiHlvGiJ+dm9cSzhO6dOYSd6Pv8mop6398/r3OLfHbuhC/rQuJDIvCqZBjgtcSkeg4RIRG4lgwvq6OBR2SlAHwXxtI/WZ1ra7HjbCrvFIovjfnlYL5uBF21ertH7kZfo0rpy/yerXSTy9suV3YNfJYxM9tQ/yboVe5cvI81y6GExsTy8mtv1Co/Gs2xQd4GBZFpoLxPQQZC9jzwKId2OXIRpaSr/LqyskU3/kt2d4sTZH5Y+Mmzj/y79mLxN65RxYr20HrLq3iJrlHhSdsA46FHAhP9P6GJ24DheLbwNXIa8TGxqK1Zv2KnyhXuYz1B8AKTg75CQ2Pr09YeCRODvY4OdgTGh7f4xQWYSy3lleXliwPWMTygEVEhl9N5hhEJCgfHhqR5BiEh0bi/GphChUtyIrAxazfvwrHgg4s819Ifgfre2uvJzkX8nMjzPoe26w5s9HLdyQ/T1vFucN/Wr1dy84tWOg/j4X+84gKv4qjxTGwL2hPZKJ2EBkaiYNFe3Uo6JCkTHqJRafK40UlCVfq2g10gLhkKVJrndws3VuA5YSIEKCNuZ0H8KifOg9wTWt9RylVGmMIEYybuNVTSuU1J+G/Z7GvrUDcJWpKqcpW1n0Pxs3gMF/Dbos6PLojb+en7cQc7ryjtV6OcV8TFyvjJ3Hq6CkKv1aYAkWcyJgpI/Vb1GdPQMLJvnsC9uHh5Q5A3eZ1OBJyNG55/Rb1yZQ5EwWKOFH4tcKcOnLKpvh/Hj1NoWKFcDLj1327LgcC9icosz9gP428GgHg2syNY3uOAeBUxClukrxDYQecizsTftH6e+n96Leezh496ezRk13+ITT18gCgnEsZom9GExWeMOmICr9K9K1oyrkY/5E29fJgl78xcde5WPzE3jqerpw/e8Hqelw4ehaH1wqQz9mBDJky4PJ2bX4LsG4OTp4C+eJ69bLlzsHrVUsT/tdlq2MD/HP0LPlfK0BeM37Ft2vxh5XxLx09S9bc2cmezzjVXq9djvA/k9xc+qnuHjtN5tcKk8nZCTJlJM9bdbkdFN8OYm/f4XS19pyp140z9bpx9/AfXOw1nnvHzxjbmO0gUyEHMr/uzINL1rWD1UvWxU1y37FlN829PAEo71KW2zejiQpPlPyHRxF96w7lXcoC0NzLk53+wQAJ5nvVb1qHs6f+tvk4PEl9t5ps3BKE1pqjv50kZ84cONjnw7VGFfYcOMSNm7e4cfMWew4cwrWG9VcMr1myno7uPejo3oOdW3bTLMkxSO48iD8Gzbw82eUfzNk//qJJxZa0rNGOljXaEX4lgg88exIVYf2Xh+TOheMBv1i1bYZMGeg+fwgH1+7iyOb9T9/Awnq/jfT07E1Pz96EbAnBw8u42reMSxmib0VzNdExuBp+lejbdyhjfhZ4eDUmZOtem2KK50Puw5W6xgHfKqWOAXd4fIKyHRhpDvv5YMz9+k4p9QGwFwjFSMq2AL2VUieBUxjDimit/1FKfQ4cAK4CfwCPhu4GAF+bdcgI7AKSv5Y7of6Ar1JqGBABdLV4TauVUteAbUCxp+ynAjBVKRULPAD6WBE7WbExscz+5GsmL/8cuwx2bPl+K+dPn6fzkE6cPnaavQH72LxqCyNnDsdvty+3rt9iUr/PATh/+jw7f9rF4m0LiHkYw1dj5hAba9vcmdiYWOZ9Mo/Plo3HLoMdgd8HcOH0BToM7sCfx//kQMABAr7fyuCZQ5i/awG3r99mykdfAFC2Wlm8+nrx8EEMOjaWsejNhgAAIABJREFUeR/PTdLzZa09Qfuo3bAGq0OWc//ufSYO/iJund/WhXT26AnA1NEzGTNjJFmyZmbf9gPs3WZ8sPcd9SFF3yiCjo0l9J8wpoycYdMx+HGsL32WjsYugx37fthO6J+XaOrdmovH/+K3wF8pWvF1us8fQrY8OSjfyIWm3l5M9hhGgeKFaflxRzSggG0Lf+LKqYtPC5kk/v/GLqHL0pGoDHYc+mEH4X/+QyNvL/45/hd/BB6icMXX6TDfm2x5clC6kQuNvL34ymM4OlazedIKuq/4GBRc/u1vflm1zab4AMTEEvrZXIoumYCys+P6mgDu/3kBh0EduXv8zwTJV2LZq5Y1biPx0GgHoZ9+Q0wK2kFI0D5cG9Vi3Z7vuHf3PuO9feLWrQhYTAd34+rcL0ZN59OZo8iSNQt7tu+PuxpxwJjelCxXAq01Vy6F8vnwaTbFH/bpZA4ePsb16zdp1LIjfbt/wMOHxgURbVs1p26tauzee5CmbbqRLWtWJow2rqTNkzsXvbq8T7seAwHo3bX9EyffP+0Y1G5Uk7V7VnLv7n0meE+OW7c8YBEd3XsAMGXUDMbOHGlxDGxLcB4nNiaWNWO/pW/cubCD0D8v0cy7NRfizoU36BF3LlShqXdrfDyG8mbzWhSvXoYceXNR3RzWXjH0G/45cd6mOuzbdoAaDWuwPNiP+/fu88Xg+Pdxof88enoaH/UzR89m5PShZM6ahQM7DrJ/2wEA3Jq4MmBCP/Lky4OP30TO/n6W4R1HPZfjY40Xty8qdaiXcdz4RaeUygLEmHfDrQXM1Vo/sWdKKZVTa33b7OFah3Hn3HVpUd/nrXERz3RtlNlU+s2tAoiMsXm0+bmrnsnp6YVSUc4XoPO9Q4Zkpxummc53U3a7hOdlz7El6RofwLVi16cXSkU1MxdI1/gAxx/aPmT/vG2/FJAqM6M+fq19qnzWTzq38oWcySU9XC+mosAPSik74F+gpxXbjDN/aDMrxjDi+lSsnxBCCPFMXuRbOKQGSbheQFrrP4E3bdxmqLVllVJdgYGJFodorV+uS5WEEEKkmxd5gntqkITrJaS19gWsv/mSEEIIIZ6JJFxCCCGESHMvV/+W3BZCCCGEECLVSQ+XEEIIIdKcTJoXQgghhEhlL9ukeRlSFEIIIYRIZdLDJYQQQog093L1b0kPlxBCCCFEqpMeLiGEEEKkOZk0L4QQQgiRyvRLNqgoQ4pCCCGEEKlMeriEEEIIkeZkSFGIdKZ1+nYzX3pwLV3jHzj6bbrGB/Co8lG6xo/R6f9RvOFudLrGP3x8WbrGd63YNV3jA4QcS9+ffHWv/GG6xgcolTFveldBPCeScAkhhBAizcmNT4UQQgghxHMlPVxCCCGESHMvV/+WJFxCCCGESAcypCiEEEIIIZ4r6eESQgghRJpL/2uR05b0cAkhhBBCpDLp4RJCCCFEmnvZftpHEi4hhBBCpDkZUhRCCCGEEM+V9HAJIYQQIs29bEOK0sMlhBBCCJHKpIdLCCGEEGnuZZvDJQmXEEIIIdJcrJYhRSGEEEII8RxJwiX+c/qN78vSYF8WBsyjRPniyZYpUaEECwPnszTYl37j+8Ytz/VKLqasnIzfbl+mrJxMzjw5bY4/fOIgNuz9nu+3+VG6Qslky5SpWIofti9lw97vGT5xUIJ17bp7sXb3StbsXM7AT/omu/3jBO//lbc69KHp+x+yaPmaJOsvh4bTfdAYWnXpT5cBowkNj4xbN33uElp2/oiWnT9ic9Bum+Im1n98X5YHL2FRwPzHvgclK5RgceAClgcvob/Fe1CveV18gxYSdMGfkhWTP35PM2B8P1YGL8U3YCEly5d4bPwlgQtZGbyUAeP7xS3vM+ZDlu30xTdgIRMXfUbO3DlSVIdRkwazad9q1m5fTpkKpZItU7ZiKdbuWM6mfasZNWlw3PJpCyayJmgpa4KW4n9wHWuCltoUO3j/r7zVvhdN2/Vk0fLVSdZfDg2n+8DRtOr8EV36j0zUDnxp2akvLTv1ZXPQLpviJjZkwgB+DFnBisBvKVUh+fehdIWSrAzy5ceQFQyZMCDJ+va92nDg8k7y5MtjU+wxn0+nbvN2tOzYO9n1Wms+nzGXpm260apTH06cOhO3bsOmAJq17U6ztt3ZsCnApriJ9R/fjxXBfiwOWPDEc+HbwIWsCPajv0VbNM6FRWy7sJVSKTgXytWrzGdBs5iwYzaefVomWV+iehk+/ukLvjmzCpemNROsG+D3MTOOLaHf4pE2x31edCo9XlSScKWQUmqcUmroc95nUaXUVqXUSaXUCaXUa+byYkqp/UqpM0qp75VSmZ+yj+1KqcNKqWNKqWbm8sxKKV+l1HGl1FGlVH0b6tVFKTXnGV/ec1G9YTWcixWmk1tXpo+YyUCfpB/gAIN8+jN9+Aw6uXXFuVhhqjeoBsD7/dpyKOQwnet05VDIYd7v19am+G6NalH0dWfeqdWWiUOnMPqL5JvA6C+GMmHIF7xTqy1FX3fGtaHxYVfV1YX6nm60bdQZr3odWTp3pdWxY2JimDhjPnOnfsrGpV+zKWgXZ89dSFBm2jff0sKzAeuWzKZP57bMXGD8R75z70FO/HmWNYtnsXLeNJZ8v47b0Xdseu2P1GhYncLFCtPRrQtfjpiJ92PfgwFMGz6Djm5dKGzxHvx96hxje37Gsf3HUxS/ZsPqOBdzpr1bJ6aOmM5gn4HJlhviM4gpw6fT3q0TzsWcqdGgOgC/7PqVLg2709W9J5f+ukTHj9rbXIc6jWpRtFgRmtVszbihPnwyZXiy5T6ZMpxxQ3xoVrM1RYsVwa1hLQCGfjgGr0ad8GrUiYCftxP48w6rY8fExDBx+lzmTvuMjcu+YVPgTs7+nagdfL2YFk0asc5vDn26vM/M+X4A7NxzkBOnz7Lm29msnD+dJatS3g5qN6xBkWLOvOfaAZ/h0xjhMzjZciMmD+bzYVN5z7UDRYo5U6tBjbh1joUcqFmvGlcuhdocv2Uzd+ZNn/jY9bv3HuTCpcts+n4x44YPYMI04yPsxs1bzPVdyXcLZ/LdwpnM9V3JjZu3bI4PxrngXKwwHdw68+WIGXg/pi16+wxk2vDpdHDrnODzyDgXxqXoXFB2drw/vjuzu0xinLs31Vq4UrC4c4IyVy9HsmTo1xzYEJxk+63zN+DrPdvmuCLlJOGygjKkxbFaCkzVWpcBqgPh5vIvgBla6+LANaD7E/YxBvhBa/0m0A74xlzeE0BrXQFwB75Mo9f0XLl61GbrGuMb6clDf5Azdw7yOeZLUCafYz6y58zByUN/ALB1TQCunrUBqO1Ri62rje23ro5fbq16nm789MMWAI4f+p1cuXNh75g/QRl7x/zkyJmD44d+B+CnH7ZQv0kdAFp3bonv7OU8+PcBANcir1sd+/jJPylauCBFChUgU6ZMNG1Uh23B+xOUOXvuItVdKgJQ3aUi2831Z89dpGqlcmTMmIHs2bJS8vXXCN5/yKbX/oirRy22rgkE4OShk+TInTPZ9yBHzuycPHQSgK1rAnEzj/WFMxe4+NelFMUGcPN0xX/NVgBOHDpJzjw5yZ8ofn7HfGTPlZ0TZnz/NVup08QVgIO7fiUmxpiu+/uhEzgUtLe5Dg2a1GXj6k0AHPv1d3LlzvnYdnDsV6MdbFy9iYZN6ybZV5MWjdi0zvpeluMnTydqB3XZFrwvQZmk7WCfufxCwnbwxmsE7//V+hduoa6nG5vW+APw26ET5HrM+5AjV3Z+O3QCgE1r/KnXxC1uvfe4j5g9cR46BXN5qlauQJ7cuR67fnvwPlo0aYRSikrly3Dr1m0iIq8Ssv9XalV7kzy5c5Endy5qVXuTkBQeA1eP2vibn0cnDp0k5xPOhfi2GICbp9EWn+VcKFa5OOHnQ4m8GE7Mg4f88r8QKnlUTVAm6lIE//xxIdnj+8ee37gXfTdFsZ+XWHSqPF5U/7n/cK2llBqslPrNfAxSSk1WSvWzWB/XQ6WUGqaUOmj2CH1mLntNKXVKKbUU+A0oopT6WCl1WikVDJSy2NcOpVRV8297pdQ58+8MSqmpFvvu9YT6lgUyaq0DALTWt7XWd5RSCmgIPBo/8gOS9h3H00Bu8+88wGXz77LANnPf4cB1oGqSrePr09V8rQcAV4vlb5u9bYeVUoFKKSellJ1S6k+llINZxs7sjXNQSrU234OjSqlnG78A7AvkJ+JyRNzziCuR2BfIn7TMlfgykRZl8trn5Wr4VQCuhl8lr31em+I7FnQg9HJ43POwK+E4FnRIUib8imWZiLgyr75elDdrVmLppgUsWjeHspVLWx07PDKKAo7xyYGTgz3hEVEJypQqXozAXXsBCNy1l+g7d7l+4yal3ihG8P5D3L13n2vXb3Lw8HFCwyNICfsC9oRbHAPj+NonKRNxJX4YK+JKRJIyKWXEt2wDSfdtxE/cTpLGb9auKfu2H7S5Dk4FHQj9J2E7cErUDpwKOhBmUYewy0nLVKlZmaiIq1z4+6LVscMjoijgGL8fJwd7wiOTawd7gETtoPijdnCPa9dvcPDQsRS3A8cC9oRZtIPwyxE4Fkh0LhRwINziGBhljPehrqcrEaGR/HnibIriP01YRKLzxdGesIhIwiIikxy/sIjI5HbxVA4F7BN9HkXgkKidOSRzLiQukxKvOOXj2uX49/3alau84pT/CVuI9Pb/8ipFpVQVoCtQA1DAfqAjMBP42izWBvBUSnkAJTB6lBSwUSlVF7hgLu+std5n7rMdUBnjuB0Cnva1qDtwQ2tdTSmVBQhRSm3VWv+dTNmSwHWl1FqgGBAIjATyAte11g/NcpeAwk+IOQ7YqpTqD+QAGpvLjwItlFLfAUWAKua/BxLvQClVEPjMLHMD2A4cNlcHAzW11lop1QMYrrUeopRaDnTAOMaNgaNa6wil1FjAU2v9j1LqlcdVWin1IfAhQKlXylA4h/Pjij5XKflm/SwyZMxAnldy06nZh5R7swxTFkzgreqtn9v+h/btyqQZ89mwJYgqFcvj5JAfOzs7XKu/yW9//EnHvsPJ+0puKpUrTQa7/7fft6zywYD2xDyMIWBtYLrVoVkrD5t6t6w1tF83Js2Yx4bNQVSpVM6iHbgY7aDPMPK+kodK5UuTwS7Dc4//NFmyZaFL/470f/+5zsoQ/zEv241P/18mXIAbsE5rHQ1gJjF1AEelVCHAAbimtb6olBoIeBCfUOTESLQuAOe11o/66uuY+7xj7nOjFfXwACoqpbzM53nMfSeXcGU0Y7xpxv4e6AJssPZFm94Hlmitv1RK1QKWKaXKA98CZYBfgPPAHiDmMfuoAezQWkcAKKW+x0gIAZyB782kLLPFa/nWrOtMoBvgay4PAZYopX4A1j6u0lrrBcACgEbOHgnOwnc6v02z9s0AOHX0FA6F4r+dOhS0JzI04bf7yNAoHCx6EuwtylyLvEY+x3xcDb9KPsd8XI96+pBem67v8m6HFgD8fuQkBQo5xq1zKuiY4Bs8QPiVCBwLWpaJ/5YfdjmcoE07jX0dPklsrCZv/le4ZkU9HO3zJ5j8HBYRiaND/iRlZk0aDcCdO3cJ3LWH3LmMCwN6dWpDr05tABg+fhqvFnlS3p5Qy84taG6+B38cPYVjIUfAGCozjm/CHoLI0MgEQ3UOBR2SlLFFq87v8FYHM/6RUzgmaANJ923ET9xO4ss0aeNJrca18G5j/X/47bq+h1fHdwD47chJChRO2A7CErWDsCsRCXq0nAolLJMhQwYaN69PG/fOVtcBwNEhf4JeqbCISBztk2sHHwNmO9hp2Q7a0quTMXdx+GdTebVIIatje3VpScsObwFw4sgpnCzOBcdCDoSHJjoXQiMS9AAbZSJxfrUwhYoWZEXgYmN5QQeW+S+ka7PeREVctbo+T+LkkOh8CY/EycEeJwd7Dh4+Fr88IpJqb1a0er8tO7fgrbhz4XSizyMHIhK1xYhkzoXEZVLiethV8haKf9/zFszH9bCoJ2zx4nnZ7sP1sn3FXQ14AW0xEhowerV8tNaVzUdxrfVic120lft9SPyxzGqxXAH9LfZdTGu99TH7uAQc0Vr/ZfZmrQdcgCjgFaXUo+TYGfjnCXXpDvwAoLXea9bHXmv9UGvtbdbjHeAV4LSVr8/SbGCOORes16PXq7W+CIQppRpi9BZuNpf3xphXVgT4VSllc5/3Br//0cuzD708+xCyZQ8eXu4AlHEpTfSt6Lghwkeuhl/lzu1oyrgYw3UeXu6EbDWGV/YE7MOjtbG9R2t39mzd+9T4P/iupV3jLrRr3IXtW3bxVpsmAFRwKcftW7eJDE+U8IVHEX07mgou5QB4q00Tdvobk1Z3bNlNNVcXAIq+XoRMmTJalWwBlC9dgguXLnPpcigPHjxgc9BuGrjWSFDm2vWbxMYaH2MLV6yhVTOjgzMmJobrN24CcOrs35w+e47a1d60Ki7Aer+N9PTsTU/P3oRsCcHDy9hvGZcyj30Pom/foYxLGQA8vBoTYsWxfpx1fhvo7tGL7h692O0fgqeXBwBlXcoQfTOaqETxo8KvcufWHcqa8T29PAj2DwGgev1qtO/TllFdxnD/3n2r67DK98e4ie7bNu+kRWvjP92KVZ7cDipWMdpBi9bN2L4lflS9Zt1q/PXnuSSJ2tOUL10yUTvYRQO3xO3gRnw7WL6aVs2MNp+gHZz5m9Nn/6Z2NRerY69Zsp6O7j3o6N6DnVt208zL06iTS1luP+Z9iL51h/IuZQFo5uXJLv9gzv7xF00qtqRljXa0rNGO8CsRfODZ87klWwD13WqycUsQWmuO/naSnDlz4GCfD9caVdhz4BA3bt7ixs1b7DlwCNcaVaze73q/jfTw7E0Pz94EbwnB0/w8KvuUcyG+LcZ/Hj2Lc0fP4PhaQfI7O5IhU0aqvu3K0YBfnnm/IvX8f+3h2o3RqzIZI+lpBXwA/AssBOyBemZZf2CCUmqF1vq2Uqow8CCZfe4y9+mDcdzeBuab685hDL8dwEjoHvEH+iiltmmtHyilSgL/POp5S+QgRmLlYPYsNQR+MYfutpv7XQV05sm9XheARmZdy2AkRBFKqeyA0lpHK6XcgYda6xOP2cd+YJaZHN0EWmMMSYLRS/co4Uv81XwRsBxYprWOAVBKvaG13g/sV0o1xUi8Uvw1bP+2A9RoWJ1lwUu4d+8+UwdPi1s3338uvTz7ADBr9GyGTx9GlqyZObDjIAe2GfN0Vs1ZxSfzxtC0XRPCLoUxoc8km+IHB+7FrVEtNu77gXt37zFu0Odx61YFLqFd4y4A+Iz8ks9mfUyWrFkI2baP4CAj2Vj/3U+MmzGa1TuW8eDfB4wd8PirrBLLmDEDowf1otfQccTExtKqWWOKFyvKnMUrKFeqOA3canDwyHFmzl+KUooqlcoxxtu4ZP7hwxg6fTQKgJw5sjF5zGAyZkzZUNK+bQeo0bAGy4P9uH/vPl9YvAcL/efR09OIOXP0bEZOH0rmrFk4sOMg+7cZo9duTVwZMKEfefLlwcdvImd/P8vwjqOsjx+0n1oNa/BdyDLu372Hz+CpcesWb51Pdw9jquT00bMYNWM4WbJmYf/2A+wz4w+a2J/MWTIxfdUUwJjs/OXImTYdg12Be6jTqDab96/h7t17fDIw/n1cE7QUr0adAJg4YioTv/qErFmzsDtoL7uD4pPOpi3d2ZyC4cSMGTMw2rs3vYaMNdpBc3eKF3uVOYuWU650CaMdHD7OzAV+KBRVKpVnzGDjvHj4MIZO/UYAkDNHdiZ/MjTF7SAkaB+1G9Vk7Z6V3Lt7nwnek+PWLQ9YREf3HgBMGTWDsTNHkiVrFvZs38+ebfsft0ubDPt0MgcPH+P69Zs0atmRvt0/4OFDY+ZF21bNqVurGrv3HqRpm25ky5qVCaO9AciTOxe9urxPux7GFYW9u7Z/4uT7J9m3bT81GlZnRfBS81yIb4uL/OfRI+5c+IqR04eZ58KBBOfCwAkfmefCJM78fpbhHa27TUNsTCyrxi5m4NKPsctgR8gP27ny5yXe9m7L+eNnORb4C69WfIM+84eRPU8OKjaqwtvebfjMw7iadOgP4ynwRmGy5MjK5L3zWDpiLid2HX1K1OfrRZ7gnhpUWs9hSStKqcEYQ1sAi7TWM83lx4FIrXUDi7IDgR7m09sY871igJ+01uUtyn2MkWSEYyQ2h7TW05RSpTF6lWKAn4GOWuvXzKsAJ2IkZwqIAFpqrW88ps7uwJdm2V+BD7XW/yqlXsdItvJhDH121Fon+9XcnHy/EGNoVGPMsdpq3mLCH6MX9x+gu9b6/BOOX1dgFMbk+iPAv1rrj5RS7wAzMK6W3AZU01rXN7fJhJFMVdda/2EuW4sxjKqAIGCQfkqjSzykmNauPrS2YzN1HDj6bbrGB/Co8lG6xo/R6T/YkN7t4PDxZeka37Vyj6cXSmUhx3yfXigVuVf+MF3jA5TKaNuFPalh/rnVKjX22/rVd1Lls371+Q2pUt9n9f+1hwut9XRgejLLKySzbBYwK5ndlE9UbhKQpEvETC4sJwGMMZfHAqPNhzV1Dki0n0fL/8IYprNmHyewuKrQYvk5LK6stGI/vsTPw7JcvoHH97BVwpgs/4dF+XetjSmEEOLlIZPmhUgBpdRIoA/GlYpCCCHEE6V/P3bakoQrjSmlKgCJxwrua61rJFf+Cfv5GGNulaXVZi+cLfvZD2RJtPgDrbVNtz7WWk8GJj+1oBBCCPESkoQrjZmJTOXnsJ9khzdTsB+bEj0hhBDiefj/Oof8cV6220IIIYQQQqQ56eESQgghRJp72W4LIQmXEEIIIdLcyzZpXoYUhRBCCCFSmfRwCSGEECLNvWz34ZIeLiGEEEKIVCY9XEIIIYRIcy/bpHnp4RJCCCGESGXSwyWEEEKINPey3fhUEi4hhBBCpDm5LYQQQgghhHiupIdLvHCUUuka//jVc+kav0mV/ukaH+BWzL10jV8ms0O6xgconDFXusZ3d+mTrvFrZi6QrvEB3Ct/mK7xA44sSNf4AO9XGZTeVUg16XlbCKVUE2AWkAFYpLWenGh9FmApUAWIAtpqrc89S0zp4RJCCCHES0MplQH4GmgKlAXeV0qVTVSsO3BNa10cmAF88axxJeESQgghRJqLRafKwwrVgTNa67+01v8Cq4B3EpV5B/Az/14DNFLPOPwiCZcQQggh0pzWOlUeSqkPlVK/WDwSj00XBi5aPL9kLku2jNb6IXADyP8sr1fmcAkhhBDi/w2t9QIg/SfgJSIJlxBCCCHSXDreaf4foIjFc2dzWXJlLimlMgJ5MCbPp5gMKQohhBDiZXIQKKGUKqaUygy0AzYmKrMR6Gz+7QVs0894p1bp4RJCCCFEmkuv20JorR8qpT4C/DFuC/Gt1vp3pdR44Bet9UZgMbBMKXUGuIqRlD0TSbiEEEIIkeZi0/GnfbTWm4BNiZaNtfj7HtD6ecaUIUUhhBBCiFQmPVxCCCGESHMv109XSw+XEEIIIUSqkx4uIYQQQqS5dLwtRLqQHi4hhBBCiFQmPVxCCCGESHMvWw+XJFxCCCGESHPPeB/R/xwZUrSRUmqAUuqkUmrFM+5nvFKqsfn3DqVU1edTw+frRatbtfpV8d2xCL/dvrTr2ybJ+kyZMzHmm9H47fZl9sZZODk7xa17v19b/Hb74rtjEVXrVUlxHWZMH88fJ4I59GsAb1Yun2R9tmxZ2bh+Kb8d38nRI9v4fNKouHV13GpwYP8W7t05z7vvNk9xHfqN78vSYF8WBsyjRPniyZYpUaEECwPnszTYl37j+8Ytz/VKLqasnIzfbl+mrJxMzjw5bY4/dMJA1u35ju+CllCqQslky5SuWJJV25awbs93DJ0wMG75h0O6sunQWlYEfMuKgG9xbVjTptgV6r3JlG2zmbbza97q0yrJ+oyZM9JvzhCm7fyacesnY+/sAECGjBn48Mv+fO4/g8lBX/F233dtimupUr03+XLb18zYOZcWfZLuJ2PmjAyYM5QZO+cyYf0U7J0dAXBtWRefTTPiHiv+XsurZYulqA79x/djRbAfiwMWPLYNlKxQgm8DF7Ii2I/+4/vFLa/XvC6+QYvYdmErpSom//49TZl6lfg4aAaf7JhF4z7vJFn/RvUyDPtpMjPOrKRy0xpxywuXfRXvtRMYtXUaIzZP4c23aqUoPqTvMRjz+XTqNm9Hy469k12vtebzGXNp2qYbrTr14cSpM3HrNmwKoFnb7jRr250NmwJsjv1I5XouzNr2DbN3zqdln/eSrM+YOSPec4Yxe+d8fNZPxcFshw7Ojqw4tZqpm2YyddNMPpzUJ8V1ENaThMt2fQF3rXWHZ9mJ1nqs1jrwOdXphWT+/tRzY2dnR/+J/RjdaQzdG/akwTsNKFqiaIIyTdt5cuv6bTrX6cqPi9bSc3R3AIqWKEr9FvXp0ehDRn3wMQMmfYSdne3Nv2mThpQoXozSZd3o02cEX8/xSbbc9BnzKF+hHlWreVK7VjWaeDYA4MLFf+jew5vvVq23OfYj1RtWw7lYYTq5dWX6iJkM9BmQbLlBPv2ZPnwGndy64lysMNUbVAOMxPNQyGE61+nKoZDDvN+vrU3xXRvWpMjrzrSq/T6Thk1h1OQhyZYbNXkIE4dOoVXt9ynyujO1G8b/p7tywQ90cO9GB/duhGzbZ3VsZWdH5wk9mdp5IiMaD6RWizoUKuGcoEy9to2JvnGbofX6sWXx/2g7shMA1ZvXJlPmTIz29GZs86E0aO8Rl4zZQtnZ0XVCL77oPJ6hjftTu0UdCieqQ4O27kTfuI13vT5sWryR9mYdQtbvYlQzb0Y18+Yb75lEXAzn/Im/ba5DjYbVcS5WmA5unflyxAy8fQYmW87bZyDThk+ng1vnBG3g71PnGNtzHMf2H7c5NoCyU7Qe3415XXz43H0wVVpTn8NSAAAgAElEQVS4UqB44QRlrl2OZMXQb/h1Q0iC5f/e/Zflg7/Gx2Moczv78O7YzmTLnd3mOqT3MWjZzJ150yc+dv3uvQe5cOkym75fzLjhA5gwbQ4AN27eYq7vSr5bOJPvFs5kru9Kbty8ZXN8Ozs7ekzoxaTOn+HduB9uLeriXKJIgjKNzHbYv14vflq8kY4jO8etCzsfyrBmgxjWbBALPp5rc/znIRadKo8XlSRcNlBKzQNeBzYrpUYopfYqpQ4rpfYopUqZZboopdYrpQKUUueUUh8ppQab5fYppfKZ5ZYopbwS7b+bUmqmxfOeSqkZj6nLa0qpP8z9nFZKrVBKNVZKhSil/lRKVTfL/R975x1fVZk04GcCCFIChARCUxFQUFREelCxAIqCDSyrLmLvCopddHXtCqx+imBBdK24rm1VqljovSgqoFLTaQEEKfP98Z4kNyEVOefcJPPwuz9y2p25977vvXNm5p2pISKvi8hsT4dzSqOnx+UislBElpbweT8VkSnAZBFpKCLfRlx/4v6+/0e2PZL1v68neXUKu3ftZuqnU0nqmffuuGvPLkz40N0xfvu/7zg+qS0AST27MPXTqez6cxcpa1JZ//t6jmx7ZKl16NOnF2+9/SEAs2bPp3ad2iQm1s9zzh9/7GDqN9MB2LVrF/MXLKFx44YArFq1liVLlrF3795Sy84mqWfXnNe4bP5P1IytQVz9uDznxNWPo3rNGiyb/xMAEz6cSFKvroD3Ho1z108Yl7u/pJx8Rje+GPcVAEvn/0it2JrUq18vzzn16tejRq0aLJ3/IwBfjPuK7mfs90efQ/O2LUj9PZn0Nans2bWbmZ99zwk9OuY5p12PDnz/n68BmP3FDI5OOgZwHoeq1asSUymGg6odxO5du/kj649S69CibUtSfk8mzdNhxmff075HpzznnNCjI996Osz6Yjptko7d53m69j2R6Z99V2r54MbAeG8M/Dh/GTVjaxY4BmrUrM6P85cBMP7DiXTrlQTA6hWrWfPr2v2SDXBo2xakr0olc00ae3btYf5n0zmmZ4c852xYm876n1ajmnesp/+WTPrvKQBsSdvI1swt1IyLLbUOYb8H7dseQ+3YWoUe//r7mfQ94zREhOPatCYrayvpGRuYNmseXTocT+3YWtSOrUWXDsczbda8UsuPHIe7d+1m2mff0SHfOOzQoxNT/zMFgBlfTOOYpONKLcc4cJjBVQpU9XpgPXAKMBI4UVWPB4YCj0ec2gY4H+gAPAZs986bAfy9CBEfAH1EpIq3PRB4vYjzWwDPAa28x9+AbsCdwH3eOffjmm529PR+RkRqlFLP6qraFufde70Ez9sO6KeqJ3s6jfeuPw5YWMTrKZL4xHqkrU/P2U5PzqBeYnyec+olxpPunbN3z162ZW0jtm4s9RLj97k2PjGvkVASGjdKZO2a9Tnb69Ym07hRYqHn164dy9ln9WDK19+XWlZhxCfWy3mNUPBriU+sR3py7jkZEefUja/LhrQNAGxI20Dd+Lqlkp+QmEDK+rSc7dTkdOo3zPs51G8YT2qEjqnJ6SQk5nqTLrzyfN6d/AZDh91DrVKENOsm1mNDcmbO9obkTOom5vuRTaxH5np3zt49e9metZ2adWsx54sZ7Ny+kxfmvMaIGaP5cvQnbNu8tcSyc3WIIzM5I2c7s0Ad4shcn5FHh1p18/44d+nTjemf7J/BlRAxzgHSk9NJyDcXEhLjSY/Qs6Bz9pc6DeLYtD73c9iUnEntBqUbRwCHHNecSlUqk7EqtdTXhv0eFEdqeiaJ9XNlNagfT2p6BqnpGSTWz50LDRLc/tISl1iPjDzjMIO4fN8DcYn1yMgzDrfljMP6TRvwzBcj+Mf7j9O6w1Glln8gUJ/+RStmcO0/tYFxIrIUGA4cHXHsa1XNUtV0YDPwmbd/CXBYYU+oqluBKcDZItIKqKKqRfm7f1PVJepuIX8AJnvdzCPl9ATuEZGFwFSgGpAdhyupnu96+n0LxIpInWKed6KqbvD+ngMMFJGHgWNUtUDfuYhcKyJzRWTuuq37f9cZTVSqVIm333qR/3vxdX77bXXY6hRK0ImrH479mHM7X8zfTh9IRlomgx66ORC5h7dtyd69e7m149UM7nYDZ17Tl4SmDYq/0Aeat23Jzj92svaX6B0XfhObUIfLh93MO0NGVrjk6bDZmLaB67tcxZDetzP20de47fk7OLjmwYHroaq+PKIVM7j2n0dxBksboA/O4MhmZ8TfeyO291L8ytBXgStw3q0xxZxbEjkCXKCqbb3HIaq6rJR65h/BWszzbss50RlpJwHrgDdEpEAPn6qOVtX2qtq+cc0mBZ1CRkom9Rvl3hkmNIwnMyXvnWFmSgYJ3jkxlWKoUasGWzZuITMlY59rM1IyKQk3XD+AuXMmMHfOBJJTUmnStFHOscZNGrJufUqB17088mmWr/iN5194tURyiuKcAX0YNX4ko8aPJDNtQ85rhIJfS0ZKJgkNc8+JjzhnY8bGnNBLXP04NmVuKlZ+/yvOy0lyz0jLJLFRbhi1QcME0pLzfg5pyRk0iNCxQcME0lOcN2JDxkb27t2LqvLff3/G0ce3LunbwMaUTOIa5t7FxzWsx8aUDXnO2ZCSSb1G7pyYSjFUr1WdrRuz6HrOiSyeuoA9u/ewJXMzv8z7iWbHNi+x7FwdNlAvwqNXr0AdNlCvUXweHbI25t5rdO1zItM/LZ1369wBfXl1/Mu8Ov7lAsZAAun55kJ6SgYJEXoWdM7+sil1A3Ua5X4OdRrWY3PqxhJfX63mwVw35h7+9+x7/L5geYmvi6b3oDgaJNQjJS1XVmpaBg0S4mmQEE9KWoT3N93tLy0bUjKJzzMO49mQ73tgQ0om8XnGYQ2yNmax+8/dbN3kxuOvS1eSuiqFRs3y5uAZBx4zuPaf2jgjApyBdEBQ1VlAU1wo7t0D8JTjgVtERABE5Pj9eI6LvGu7AZtVdXNJn1dEDgVSVfUVnDHZbj/kA/Dzop9pfFhjEps2oHKVynTv253pE/MmXE+fOJOe/XoAcNJZJ7Jw2qKc/d37dqfKQVVIbNqAxoc15ueFP5dI7siXx9K+Q0/ad+jJp5+O5/JLXepdp47t2LJ5Cykpaftc88g/7qJ27VoMvuOh/X25efhk7Gdc1+sGrut1A9O+mp7zGlu3a8W2rG05IcJsNqRtYPvWbbRu1wqAnv16MG2CyyubPnEmPfu763v278H0CTOKlT/ujf/mJLlP/fI7evc/A4A27Y5ia9ZWMtPyftFnpmWyLWsbbdq5UEXv/mfwzVcurBqZ73VK75NY+VPJk8Z/XbSCxGYNSWhan0pVKtO5TzfmT5yT55wFk+bQ7QK3SKFj7y78ON05iTPWZXBUV5fPVfXgqrQ4/giSV66jtKxctDyPDl36dGPexNl5zpk3aTYneTp06t2VH6bnOqpFhM5nJzGjlAbXx2M/5epe13N1r+v5/qtp9PLGwFHtWhc6BrZt3c5R7ZxB2ytiDPxVVi9aScJhicQ1SaBSlUq069OVJRPnlujaSlUqcdWoO5jz0bcs/HJWqeRG03tQHN27debTryajqixauoyaNWuQEB9HUqcTmD57Ppu3ZLF5SxbTZ88nqVPpV02vWLSchs0aUd/7PkzqcyJzJuZ9P+dOmk33C04FoEvvJJZOXwxAbFxszqKh+k0bkNisEamrC75x9JOKljRvdbj2n6eBsSLyAPC/A/zcHwBtVbXkt4yF8ygwAlgsIjHAb8DZpXyOHSKyAKgCXFnK5+0ODBGRXcBWis5hK5K9e/bywoMv8uS/HyemUgxfvT+BVb+sYsAdf+eXxb8wY+JMvnzvK+4ZcRdjvxtD1qYsHrvJpdat+mUV33z+La9NGc2e3Xt4/oH/26/E9S++nMwZZ5zKz8umsf2PP7j66sE5x+bOmUD7Dj1p3Lgh9917G8t+Ws6c2eMBeOmlMbw+5l3an3AcH457jbp1a3P2WT14aOgdHNf21FLpMGvKbDqd2pG3vn+DHTt28szgZ3OOjRo/kut6uSXe/7rvBe4aNoSq1Q5i9tQ5zJ7iDJP3/u89Hnz5Ac68+AxS16by6A2PlUr+tMkzSDqtMx/PeI8df+zgH4NyV2q+PfF1Lu3hhsiT9w7j4RH3UbVaVaZPmZmzGvG2B2/giKNboArJa5J57K5nC5RTEHv37OXNoa8y5M2hxFSK4dsPJrNu+RrOH3wxvy1eyYJJc/jm/clcP/w2nv3mRbZu2sqLNw8DYNKbX3LtszfzxMQRiAjfjpvCmp9Wleq1Z+vwxtBXuPfNh4ipVImpH0xi7fI19Bt8Cb8tXsG8SXOY+v4kbhx+O8O/GcnWTVm8cPNzOde36nQ0meszSFtT+rylbGZOmUWnUzvy9vdvsnPHTp4a/EzOsVfHv8zVvVypghH3Pc89w4ZwULWqzJ46m1lTnGHY7Ywkbnv0ZmrH1eaJsY+x4oeV3HXZPaV6Dz4c+jo3vnkfMZVimPnBVFKWr6X3oP6sXvIrSyfN45Bjm3P1qDs4uHYN2px2AmcO6s8TPe/k+LO60KJja2rUrUXHficD8PadL7Hux9J9FmG/B0MeepI5CxazadMWTjv3Mm686nJ2794NwEXnncVJXTrw3Yw5nHnhlRxcrRqP3jcIgNqxtbjuiku4+Gq3qvL6gX8rMvm+MPbu2curQ0fxwJsPE1MphineOLxo8N9YuXgFcyfNZvL7E7l1+GBe+GYUWzdlMfxm9x617nQ0Fw++lN27dqOqjL7vJbbuRz6jUTokmuOdFRUR+RwYrqqTw9YlDE5v2ivUQTk1dWmY4jm5/tHFn+Qzm/eUfvXegaT1QaUv13Cg2c3+ryQ9ECTvCfcH8NjKpV9UcqBZvLtkYX+/mLhwdKjyAS454fawVeDDVZ+KH897fGKSL9/1C1Km+aLvX8U8XFGEl4w+G1hUUY0twzAMo2IQzeE/PzCDK4pQ1U1AnpLHIlIPKMj4Ok1Vw739MwzDMAyjRJjBFeV4RlXbsPUwDMMwjANJNNfM8gNbpWgYhmEYhuEz5uEyDMMwDCNw9lawRXvm4TIMwzAMw/AZ83AZhmEYhhE4FS2HywwuwzAMwzACx0KKhmEYhmEYxgHFPFyGYRiGYQRORQspmofLMAzDMAzDZ8zDZRiGYRhG4FS0HC4zuAzDMAzDCBwLKRqGYRiGYRgHFPNwGVGHhuxmblyrXqjy21SOC1U+wGLC7Yv+6+5NocqPBo6vkhCq/CW7N4QqH+DIynVDlX/JCbeHKh/g3XkjwlbBNypaSNE8XIZhGIZhGD5jHi7DMAzDMAKnouVwmcFlGIZhGEbgqO4NW4VAsZCiYRiGYRiGz5iHyzAMwzCMwNlbwUKK5uEyDMMwDMPwGfNwGYZhGIYROGGXAAoa83AZhmEYhmH4jHm4DMMwDMMInIqWw2UGl2EYhmEYgWMhRcMwDMMwDOOAYh4uwzAMwzACx3opGoZhGIZhGAcU83AZhmEYhhE41kvRMAzDMAzDZypa0rwZXBUcEakD/E1VX/JZzrnAL6r64199rpseuZFOp3Zg5x87eXrQsyxfumKfc1oe05K7ht9J1WoHMWvKHF4c6l5erTq1ePCl+2nQtAGpa1J55IZ/snXz1lLJf/iJuznl9BP5448d3HnzgyxdvGyfc4bcfwvnX9SH2rVjOerQzjn7r77hci6+/Hx2797DhsyNDLllKOvWJpdYdquTj+P8oQOIqRTDzPenMGnkp3mON+/YivOGDqBRq0MYe8vzLPpyFgB1G8dz1ag7kBihUuVKfDd2PNPenlSq1x3JLY/cSKdTO7Ljj508NeiZAj+DI45pyd3Dh3ifwWxe8D6Dk886iSsGX84hLQ/hhrNv4ZfFv5Ra/u2P3EyXUzux448dPDboaX5Zunyfc448piX3D7+bqtWqMmPKLEYM/T8ArhkykG49u6KqbMzYxGODniIjNbNM6dD65OPoN/QKYirFMP39KUwc+Ume4807tqafNw7G3PIvFnrjoPFRh3LxP6+mWs2D2btnL+Nf/C/zP59R6teeTZjj4OiT23Lh0IHEVIrh+/cnM37kx3mOt+zYmguHXkHjVofy6i0jmP/lzJxjt469n2bHt2TFnJ948aon9+OVO9qe3I6BD11NTKVKTH5vAh+P/E+e45UPqswtwwZx+DEt2LpxC8Nufob0tWkkNKnPiMkvsn7lOgCWL/iZ0fePLLX8Bx4fxrfTZhNXtw4f//vlfY6rKk+MeJnvZsyhWrWqPHb/HRx1ZAsAPvliIqPGvgfAdQMu5pzePUot3ygdlsNl1AFuLOnJ4tifcXMucNR+XJeHjqd2oEmzxvy920CG3T2C2564tcDzbn/iFobdNZy/dxtIk2aN6XhKBwAuueki5k9bwIATBzJ/2gIuuemiUsk/5fRuNDv8UE7ucDb3Dn6Efz77QIHnTRr/Def0+Ns++39Y8hNnn3YJZ5zUjy8+nci9Dw8qsWyJEfo/ciWjrniSJ3rcQbu+STRo0TjPORvXZ/LOnSOZ98m0PPu3pG1k+PkP8kzvexh27gOcdsM5xNavW2LZkXQ6tSONmzXmsm5X8NzdIxhU6GdwK8/eNZzLul1B44jP4Leff2foNf9g8awl+yW/y6mdaNKsMRd1u5yn7x7GnU/cXuB5dz4xiKfueo6Lul1Ok2aN6XxKRwDeHvk+A3pcwxU9r2XapBkMHHR5mdJBYoQLH7mSl654gn/2GMwJfZNI3GccZPDWnS8xN9842PXHn7w5+EUe63knLw14gguGDuDg2OqlfPWOMMeBxMRwySNX8cIVj/Fwj0F06JtEwxZN8pyzYX0Gb9z5IrM/+X6f6yeM+oQxg14otdxIYmJiuPrR63hswD8YdPpNdOt7Ek1aNs1zzmkX9WDb5q3ccvJ1fP7ap1x2z4CcY6mrUhjS+3aG9L59v4wtgHN79+DlYf8s9Ph3M+aweu16vnj/NR6+61YefdYZ/Ju3ZDFyzDu8+8oI3n1lBCPHvMPmLVn7pcNfYS/qyyNaMYPLeBJoLiILRWS4iEwWkfkiskREzgEQkcNE5GcReRNYCjQVkQe9fd+LyLsicqd3bnMR+UpE5onIdyLSSkS6An2BZzw5zfdX2aSeXZnw4UQAls3/iZqxNYirH5fnnLj6cVSvWYNl838CYMKHE0nq1RWArj27MGGcu37CuNz9JaXHmafwn/c/A2DB3MXE1q5F/Qbx+5y3YO5i0lIz9tk/4/s57PhjR845DRs1KLHsQ9u2IH1VCplr0tizaw/zP5vOMT3b5zlnw9p01v+0eh9X/Z5de9jz524AKh9UhRiREsvNT1LPLkz40HnHls1fRo3YmgV+BjVqVmfZfOf9m/DhJLp57/XqFatZ8+va/ZbfrVdXvvLGwA/zl1Grdk3q5ZNfr34cNWpV5wdP/lcfTuTEM5IA2L51e855B1evxv5ENcLU4bC2LchYlZpnHBzbs0Oec3LHwd48+9N+Syb99xQANqdtJCtzCzXjYksuPIIwx0Gzti1IW5VCxpo09uzazdzPpnFcvrmQuTaddQXMBYCfpi9lx7Y/9kt2Ni3atiTl92TS1qSye9dupn32HR16dMpzTocenZj6nykAzPhiGsckHfeXZOanfdtjqB1bq9DjX38/k75nnIaIcFyb1mRlbSU9YwPTZs2jS4fjqR1bi9qxtejS4XimzZp3QHUz9sVCisY9QBtVbSsilYHqqrpFROKBmSKSHbNqCQxQ1Zki0gG4ADgOqALMB7Jn62jgelVdLiKdgJdU9VTveT5X1Q//irLxifVIX5+es52enEF8Yj02pG3Ie05y7jkZ3jkAdePr5py7IW0DdeNL5+VJbFif9etScrZT1qfSoGH9Ao2r4rjosvOYOnnfu+/CqN0gjk3rc8NOm5I3cGjbFiW+vk7Delz3+l3EH5bIJ4+/zZa0jaXSN5v4xHjS1qflbLv3Nz7fZxBPenLue5KenE584r6G6f6QkE9+WnI6CYnxZEbIT0iMJy05cpy4c7K59u4rOaNfT7Zt2cYt/QeXKR1qN4hjY8Q42JicyWGlGAfZHHpccypXqUzGqtRSXwvhjoM6+7wHG2jWtuVfft7SEJdYj4yI15aZnEHL44/c95z17py9e/ayPWsbteo6A6l+0wY888UItmdt571n/82yOX8522IfUtMzSayf+343qB9PanoGqekZJNZPyN2f4PYHTUXL4TIPlxGJAI+LyGJgEtAYyHbBrFLV7CSIJOATVd2hqlnAZwAiUhPoCowTkYXAKKBhkC+gtIQ14c/rfxbHtD2aUS+8EZjMTcmZPHXm3Tx68u10vOAkasXXDkx2tDH6qdc5v8PFTPjvJC4YeG6F0yE2oQ5/H3Yz/x4yssL96EUDG9M2cH2XqxjS+3bGPvoatz1/BwfXPDhstQJnr6ovj2jFDC4jkkuBBOAEVW0LpALVvGPbSnB9DLBJVdtGPFqXRLCIXCsic0Vk7rptecMM5wzow6jxIxk1fiSZaRtIaJR7Z5bQMJ6MlLzJxhkpmSQ0zD0nPuKcjRkbc8IecfXj2JS5qVjd/n7VRXwx9QO+mPoBaakZNGqcmHMssVEDUpPTirh6X5JO7sTNg6/h6ktv5c8/d5X4us2pG6jTqF7Odp2GcWxO3VDEFQWzJW0jyb+s4fAOrUp8zbkD+vLK+Jd5ZfzLZKZtoH6j+jnH3Pub9+44IyWDhIa5d9YJDRP2Oac0nD/gHN6YMJo3JowmMzWv/PoNE0jP99zpKRnUbxg5TvY9B2DCR5Pp3vukMqMDuHFQN2Ic1G1Yj82pJfdWVqt5MDeMuYfPnn2P3xfsm+hfFGGPg2w27fMexLFpPxY+/BU2pGQSH/Ha6jWMZ0O+76INKZnEN3LnxFSKoXqtGmRtzGL3n7vZusnlTP26dCWpq1Jo1CxvHt6BoEFCPVLSct/v1LQMGiTE0yAhnpS0XO9rarrbb/iLGVxGFpCdBFAbSFPVXSJyCnBoIddMA/qISDXPq3U2gKpuAX4Tkf6Qk2CfnbQQKWcfVHW0qrZX1faNa+RNfv1k7Gdc1+sGrut1A9O+mk7Pfm41Tet2rdiWtS1PCANcqHD71m20bucMip79ejBtwnQApk+cSc/+7vqe/XswfULxK7TefO19ene/kN7dL2TCF1O44KI+ABzf/liytmSVKpx49DGteOK5oVx16a1kZpTOWFq9aCUJhyUS1ySBSlUq0a5PV5ZOLFneRe3EOKpUrQLAwbE1OLx9K9J+XV9i2R+P/ZRrel3PNb2uZ9pX0+jZ73QAWrdrXehnsG3rdlq3c/Z2z36nM60E73VhfDT2E67oeS1X9LyWb8d/zxneGDi6XWu2btmWJ5QHkJm2gW1Z2znak39Gvx58P96NgSYRP2wn9kpi1crVZUYHgFXeOKgXMQ4WT5xbomsrVanENaPuYNZH3+asXCwNYY+DbH5ftIL6hzWkXpP6VKpSmfZ9klhUwvfgQLFi0XIaNmtE/aYNqFylMkl9TmTOxLzv6dxJs+l+wakAdOmdxNLpiwGIjYslJsb9/NZv2oDEZo1IXZ3CgaZ7t858+tVkVJVFS5dRs2YNEuLjSOp0AtNnz2fzliw2b8li+uz5JHU64YDLLw5V9eURrUg0K2cEg4i8AxwLzAFaATWBuUBn4EzvtM9VtU3ENQ8Df8N5wdKAr1T1FRFpBozEhRKrAO+p6iMikgS8AuwE+qnqysL0Oa1JzyIH5a3/vJkO3duzY8dOnhn8LL8sdnfpo8aP5LpeNwBwxLEtuWuYW4o+e+ocXnjgRQBi69TiwZcfoH7j+qSuTeXRGx4ja1Pe1Tkr/ij6i+/Rp+/j5FOTXFmIWx5kyUKXe/HF1A/o3f1CAO59aBDn9OtNg8QEUlPSee+tjxjx9Eje/mg0R7ZuSVqqu7tcvzaFqy/Lu7rr3FqFL+Y8qntbzssuC/HB10x88WPOHNSfNUt+ZemkeRxy7OFcNeoODq5dg907d7ElfRNP9hzCkd2O4dz7L0NxceNv35zAjHcnFypn8e6ivQW3/fMWOnRvz84dO3lq8LM5S/pfGf8y1/S6HoAjjj2Ce4bdyUHVqjJ76hyef8CtkOp2RhK3PnoTteNqs3XLNlb+sJK7Lrs3z/P/qXuKlD/4sVvp3L0jO/7YweODn+YnT/4bE0ZzRc9rAWh17BE5JRlmfj2bYQ88D8Bjox/mkOZN2bt3Lynr0njmnuH75XXxW4fjqyRQGEd1b0u/oQOQSjHM/GAq41/8L2cN6s/qJb+yZNI8Djm2OdeMuoPqEePgsZ530uHcblz2zA0kL8/1Ir9150us+3HVPjJ+2F38DYHf4+CIynUKld2m+/Fc6JXGmPbB13z54kf0GXQRq5asZPGkuRx6bHNuGDWE6rVrsMt7D/7R0+XK3fnBIyQ2b0zVGtXYtjGLN+8eyY/fLtpHRqbuLPL1H3/KCQwcejUxlWKY8sEkPvq/cVw0+G+sXLyCuZNmU6VqFW4dPpjDjj6crZuyGH7zM6StSaXTmV24ePCl7N61G1Xl/WHvMG/ynAJlvDtvRKHyhzz0JHMWLGbTpi3Ui6vDjVddzu7dbnHMReedhary2LCX+H7mXA6uVo1H7xtEm9ZHAPDR5+N55c33Abh2wMWcd1bPQuVUiT98/1fZFEHdmi18MUA2bl3hi75/FTO4jP1CRGqq6lYRqQ58C1yrqvMPxHMXZ3D5TXEGl98UZXAFRXEGl98UZ3BVBIoyuIKgJAaX3xRlcAVBcQZXEBRlcAWFXwZX7ZrNffmu37x1ZVQaXLZK0dhfRovIUbgcr7EHytgyDMMwjPKIGVzGfqGq+1b1NAzDMIwSUtEibGZwGYZhGIYRONFcwsEPbJWiYRiGYRiGz5iHyzAMwzCMwNEo7nvoB+bhMgzDMAzD8BnzcBmGYRiGETiWw2UYhmEYhuEz0VhpXkTiRGSiiCz3/q9bwBGyG3YAACAASURBVDltRWSGiPwgIotF5KKSPLcZXIZhGIZhGI57gMmq2hKY7G3nZzvwd1U9GjgDGCEixVbpNYPLMAzDMIzAUZ/+/UXOAcZ6f48Fzt1Hb9VfVHW59/d6XHu7YltDmMFlGIZhGEa5QUSuFZG5EY9rS3F5A1VN9v5OARoUI6sjcBBQaH/gbCxp3jAMwzCMwPGr0ryqjgZGF3ZcRCYBiQUcuj/f86iIFKqkiDQE3gIGqOre4vQyg8swDMMwjMAJq7WPqp5e2DERSRWRhqqa7BlUaYWcFwv8D7hfVWeWRK6FFA3DMAzDMByfAgO8vwcAn+Q/QUQOAv4LvKmqH5b0ic3gMgzDMAwjcNSnx1/kSaCHiCwHTve2EZH2IvKqd86FwEnAFSKy0Hu0Le6JpaJ16zbKPyJyrRfDr5Dyo0GHsOVHgw5hy48GHcKWHw06hC0/WnQwzMNllE9KsyKlPMqH8HUIWz6Er0PY8iF8HcKWD+HrELZ8iA4dKjxmcBmGYRiGYfiMGVyGYRiGYRg+YwaXUR4JO1chbPkQvg5hy4fwdQhbPoSvQ9jyIXwdwpYP0aFDhceS5g3DMAzDMHzGPFyGYRiGYRg+YwaXYRiGYRiGz5jBZRiGYRiG4TNmcBmGYRhGOUJEmpVknxEsZnAZxgFERKqHrQOAiNQVkWNDkNtNRAZ6fyfYl3zFRET6i0gt7+8HROQjEWkXki6BzwURSRKRGt7fl4nIMBE5NEAV/lPAvhL3/DP8wQwuo1wgIueLyHIR2SwiW0QkS0S2BCi/q4j8CPzkbR8nIi8FJd+TOVVEYkUkDpgPvCIiwwKU/xBwN3Cvt6sK8O+g5Hs6HCEik0Vkqbd9rIg8EKD8p73PoIqnR7qIXBaU/GjRAXhQVbNEpBuuH91rwMighIc9F3CvdbuIHAfcAawE3vRbqIi0EpELgNred2L24wqgmt/yjaIxg8soLzwN9FXV2qoaq6q1VDU2QPnDgV5AJoCqLsI1Nw2S2qq6BTgf18W+E+7HLijOA/oC2wBUdT1QK0D5AK/gDL5dng6LgYsDlN/T+wzOBn4HWgBDApQfLTrs8f4/Cxitqv8DDgpQfthzYbe6mkvnAP+nqi8SzFw4Eve51wH6RDzaAdcEIN8ogsphK2AYB4hUVV0WpgKqukZEInftKexcn6gsIg1xnezvD1g2wJ+qqiKiANkhlYCprqqz830OuwOUn/2dehYwTlU359OlouiwTkRGAT2Ap0SkKsHe4Ic9F7JE5F7gMuAkEYnBeXx9RVU/AT4RkS6qOsNveUbpMA+XUV6YKyLvi8glka70AOWvEZGugHqhnDuBoA3AR4DxwApVnSMihwPLA5T/gfcjW0dErgEm4TxOQZIhIs2BbKOvH5AcoPzPReQn4ARgsogkADsClB8tOlyIG4u9VHUTEEewXraw58JFwE7gKlVNAZoAzwQoPzPM0LpRMFZp3igXiMiYAnarql4ZkPx44F+4sIUAE4DbVDUzCPmeDvWClFeIDj2Anrj3YLyqTgxY/uG4NiZdgY3Ab8Blqvp7gDrEAZtVdY+3iCLW+9ENjHw61ABqhaBDJaABEZEUVV0dkOzQ5oL3uiep6ilhyPd0+AZn4I5S1eO9fUtVtU1YOhlmcBlGuUFElgMLgTHAlxrS5BaRWPL+yG4IQYcaQIyqZoUguytwGHnfA98TpiPkz8Mlqb+rqhuDkptPh1uAh4BUYK+3W1U1kNWCYc8FEZkMnK+qm4OUGyF/jqp2EJEFEQbXQlVtG4Y+hsNyuIxygYg0AV4Akrxd3+E8TGsDkv98Abs3A3O9vIogOALnYbsSeF5EPgDeUNVfghAuItcB/8CFr/bivFwKHB6EfE+HOsDf8Qye7NwlVb01IPlvAc1xP/bZOXxKACvUIrgIGAjMEZG5OKNjQsBGx23AkSF6XEOdC8BWYImITMRbRALBjUPCD60bBWAeLqNc4H2xvQO85e26DLhUVXsEJH800AoY5+26ABfOqgf8qqq3B6FHhD6n4Eoy1AAWAff4nUTreRW6qGqGn3KK0WE6MBNYQq5nBVUdG5D8ZcBRYXkX8+kSg1uxNhJn/I0B/hWEx1FEvgZ6qGqQCxYK0yWMuTCgoP0BjsPQQ+vGvpjBZZQLCnKXB+lCF5GZQJKq7vG2K+O8bN2AJap6VAA61MMZmpfjQjmvAZ8CbXGr1XwtQioiX+HCKNv9lFOMDvNVNZQCm578ccCtqhqqN0Fcoc+BQG9c8vjbuLF4eRBzQkRew5Uo+B8ueRwAVQ2kFlbYc8HT4WDgEFX92W9ZRegQWmjd2BcLKRrlhUyvuOO73vYleDWxAqIuUBMXRgR3Nx3nJS3vLPyyA8oMnIfv3Hyh1Lki8nIA8u8FpovILPL+yAYVRgF4y1sh+Xk+HYLKI4sHfhSR2fnk9w1IfnYO1yackXGPqmbrMUtEkgq/8oCy2nscRLD1t7IJdS6ISB/gWdxrbyYibYFHghoHIjI43za476Z5qrowCB2MfTEPl1EuENc24wWgCy5vYTrO0xDUqqirgAeAqbjcpZOAx3EG4MOq6vuSeBGRMENZnpHxPSGF8zwdbgIewxkc2e+FqmogeWQicnJB+1X1myDkezocrqq/BiUvGomCuTAPOBWYGsYqQRF5B2gPfObtOhtYjMttHKeqTwehh5EXM7gM4wAhIo1wIYxlOG/XWlX9NkD5CcBdwNFEtPFQ1VMDkp+zIiosRORXoGOYeWTRgIicxb7j4JEA5Yc9FsOWP1NVO+dbJbg4wFWa3wK9VXWrt10TF949A+fl8j3FwdgXCykaZRoRuUtVnxaRF8j1aOQQ4Oq0q3Ers5rgVqh1xoU1AvmC93gbeB93N3s9MABID1D+lyJyLe6uOoxwHsAKIMwcss44T2trXDipErBNA2wz5YXMqgOnAK8C/YDZQcn3CHsshi3/BxH5G1BJRFoCt+K87kFRn4g5iGt11UBV/wgwxcHIh3m4jDKNiPRR1c+iYFXQEqADMFNV24pIK+BxVQ2s2r2IzFPVEyLvpLPr8QQk/7cCdgcWzvN0+C/Oq/E1IeSReWUYLsatVm2PK1FxhKreW+SFB1aHxap6bMT/NXG1qE4MUIewx2LY8qvjWgrlFAEGHlXVQCr+i8iDuN6m2SVp+uAWDTyH6215aRB6GHkxD5dRplHV7ByF7ao6LvKYiPQPUJUdqrpDRBCRqqr6k4gcGaB88Bo2A8leSGk9rqVKIASx8qsEfOw9QkNVV4hIJW/F6hgRWYBbUBAUf3j/b/fC3JlAwwDlQ8hjMWz53krd+0XkKbcZ3CpBcRnybwBfkluX8HpVnev9bcZWSJjBZZQX7iW3BlZR+/xirVd082NgoohsBFYFJDubf4pIbeAOXFgrFhgUlHARqQLcgFswAG4BwShV3VXoRQcYVR0rIgfhCl8C/BykfJyRcxCwUESexhWbDLpn7efeWHwGmI8Ltb8asA6hjsWw5YtIB+B1oJa3vRm4UlXn+S1bVVVEvlDVY4C5xV5gBIaFFI0yjYicias1dCEuZyObWFwByo4h6HQyUBv4SlX/DFp+WIjIq0AVIDuMezmwR1WvDlCH7p7833GhnKbAgKAWL3irZVNx+VuDcOPgJVVdEYT8AvSpClTTkFrMVFREZDFwk6p+5213w42DoJLmxwL/p6pzgpBnlAwzuIwyjYgchytm+AgwNOJQFvC1htRLLkgKWzCQTYD5S4tU9bji9vmswzzgb9nFJkXkCFxPwRMC1CEUD5uIFJkvqKofBaGHp0t2q61uuLEZSKutKJoL+6zYDbIor4j8BLTAedm34bXZCsrgMwrGQopGmUZVFwGLROSdgENH0UR22CAJOIpcT19/4McA9dgjIs1VdSXktBfZU8w1B5oqkZW9VfUXL9QZCAV52EQkKA9bH+//+riWLlO87VNwK+QCM7hwbYTewY1BcFXfxwB+t9oKdS6ISLZB9Y2IjMLV4VNcf8upfsuPoFeAsowSYh4uo1zgLb1+AvclG1l3J7AVcmEjrr1QN/X613mGxneq2jkg+afhflR/xRkbhwIDVfXrIOR7OryOK7r6b2/XpUAlVb0yIPnR4GGbgAujJnvbDXGNmwP7EZboaLUV+FwQ10OyMDSoOmDZiEh98n4fBlII2igY83AZ5YUxwEPAcNwd/UCCT1YOm7q43LXsulc1vX2BoKqTPcM3e3Xmz5rbViYobgBuwtU9AhfKeilA+aF62Dyaat5ejqnAIQHrEA2ttgKfC6p6it8ySoKI9MWVgGgEpOFufpbhSqYYIWEGl1FeONj7wRdVXQU87HkbhhZ3YTniSWCBd5ed3V7o4aCEi2ur87aqLva264rIVaoapMFTGfiXek2SRaQSUDVA+XO9xQORHragV4pNFpHx5Bo7FwGTAtbhSlwO13ByW20NDFB+2HOhDq4G22FE/M4GlUMGPIorvjxJVY8XkVNwYV0jRCykaJQLRGQ6LkH3Q1zuyjrgSVUNuhZWqIhIItDJ25ylqikRx45W1R98lF1QGCnQdj9eKOn0fC1NJqhq14DkV8V52Lp5u77DrU4L1NMnIueRW57jW1X9b5Dyo4GQ58J0YCYh9RUVkbmq2l5EFgHHq+reoBewGPtiBpdRLvDq3iwD6uDu7mKBZ1R1ZqiKRRF+r5Lyqu0fq96XiuddWqyqgYUxws4dKguIyAxV7eLTc0fFKsHiCGAuBLYisRD5k4BzcXmt8biwYntVTSryQsNXLKRolBeqAX94no2BkGfFkOEQn5//K+B9b3UWwHXeviDZJiLtVHU+gIicQG7ldd/wjM2iDI1oWo5frfhT9puyUmjT77nwlohcA3xOOH1FF+F6ig7ChbVr4/LYjBAxD5dRLhCR7cAcoL+qpnn7Qr3LjDYCuKuPwRlZp3m7JgKvei1uAsHzdL6Ha+UiQCJwkd8Vvr2Cp4Xi5RVGBdEwL0TkBVW9JUT5fs+Fm4DHgE3kGuIa1Krpgl6fRPSVNMLBPFxGeeFnXCuTb7xE7en4fxdrRKCqe4GR3iMsHeaIaxweuVLS9/psJTWo/AznlTHKe2jrDqCFqmYEKVREbgBuBJp71e6zqQVMC1IXY1/M4DLKC6qqn4vIz7iw1usUEeKpoPjaZkhEknArwQ7FfbdkV7cOuhZaB3JXh7UTEVT1zYB1KAw/w3klxW5EfJ4LwApcSC9o3sE1rX4CuCdif1aA4UyjEMzgMsoLAqCqy0XkJFzj2ArlPheR9rjegXuAX1T1p8jjARRAfQ2XMzKP4CvMAyAibwHNgYUROigQLQaX7zcBItIAaOxtrlPV1HynXO63DmETBXNhG66B+dfkzeHyddGA1zNzM67umRFlmMFllAsiSw94ifMXikjQxR5DwWuW/RwuX+QEXOigrojsAi5X1TUBqbJZVb8MSFZhtMc1La9w3k0RaQu8jEuQXuftbiIim4AbsxcSqOrSkFSMxBcvWxTNhY+9h2HkYAaXUaYRkbtU9WkReb6QU6JiGbrPjAB6qmq6iDQDhqlqkoj0wHmdegakx9ci8gyuZ1/kXf38gOQDLMUlyicXd2JI+BnOewO4TlVn5REo0hnXiSHwGkwiUl1VCwqt/csnkVExF1R1rIgcDBwS2XnAqNiYwWWUdZZ5//u6Ci3KqaSq6d7fq3E5VKjqRBEZEaAe2UUm20fsUyDI/nHxwI8iMpu8Rl/fIISLSA1ceZK9Xh/FVsCXEYn7fobzauQ3tgBUdaanV2CISFfgVVwpgkNE5DicMXijp9MbPomOirkgIn2AZ4GDgGae9/GRoMahEZ1YWQjDKONELBCYAvTF5e0MFpHqwHxVbRWqggHihZT2QVW/CUj+POBEXN++abhSJX+q6qUByH4el7/2JpAdOmuKazHzm6re7LcOEbrMAvoBn2aH+0Vkqaq28VluVMwFbxycCkwN8vUb0Y15uIwyjYh8RtEFJyvCHeV1wDVAF1zPvNe9/Qr08lu4iFymqv8WkcEFHc/uaxgEQRlWRSCqul1ErsK19HlaRBYGIVhVbxWRM4FziEiaB15U1S+C0CGfPmtE8kRQg1hIEepciGCXqm7O9/r3FnayUTEwg8so6zwbtgJh44Wr9mkQrap/AEEU3MwOV9UKQFaBiMj3qtpNRLLIa4Bnl6aIDU4V6YKr7n2Vt69SQLLxFi2EvXABYI0XVlQRqQLcRm743zcKmgsiEu/Vwwqy+OwPIvI3oJKItMTlkk4PUL4RhVhI0TDKOCJyhqp+5f1dGxiGq0W1FBhUQFmAUBCRe1X1iZB1qKuqG318/pOAO4FpqvqUiBwO3B5ED0Gv0v8A4AIiSiIAL6vqVL/l59MlHpcYfzrO6J0A3KaqmT7LPRNncK0DbgH+jat9VhUYoKqT/ZQfoUd14H5ckr4A44FHVXVHEPKN6MQMLqNMIyIfqOqFhfWyqwitLCLbeIjIq0AK8ApwPnCyqp4bpn7ZRElLGb9buvRX1XHF7fNJ9hicF2cSLn9qC/AdcDfwiaq+4LcOYeOFby/BNbH/HDjLWzTQGng77PFnVGzM4DLKNCLSUFWTC+tlF0097Pwin8G1UFXbRhzLsx0mIrIgsl5aedShkB52gRia+XvlichMVe0sIlWBhara2m8dImQXVKZlMzBXVT/xUW7kXFijqk0jjgU2F7zCq/eR2/EAqBg3gEbhWA6XUaZR1ex6Szeq6t2Rx0TkKdzdfXmnvpewLkCsiEhE4c+YEPXKTzTc3fmigxfK6g00zmdsxAK7/ZBZALtEpLmqrhSRdnjta1R1p4gE/d5Xw5XEyPbsXQD8BhwnIqeo6u0+yd0kItfh3veNIjII+AAX2tzqk8yCeBsYAizBkuUNDzO4jPJCD/Y1rs4sYF955BVyE9bH4mpRpYtIIq7FTbRQnnv4rQfm4koRRNaEy8K1OwqCIbjisztx3+0XA4hIAi68FiTHAkmqusfTYSQuvNkNZ4T4xQDgAZyR0xMXXhyPC7Ve46Pc/KSr6qcByjPKABZSNMo0InIDcCOu/tCKiEO1cInLl4WiWBQiIgNUdWyI8u9T1cfDku/p4HdIsbKqBuXRKki+APW8VXmFndNDVSf6rMfPQEevt1/2Yo7ZqnpklISWfV3AISKn4Yy9yeQtwPuRXzKN6McMLqNM432R1wWeAO6JOJSlqhvC0So6CSBhvAnwAs6LoTiPxm2qutYvmQXo8Bzwuqr+UMjxOD/GRVlavBFETplXh+wBYCrOs3kS8DjwLvCwqg7xU35xBDAX/o0Lqf5AbkhRVfVKv2Qa0Y8ZXEa5QAppVK2qq4PWJVoJwLszEXgHeMvbdRlwqar28EtmATpcDQzEhdTGAO9me1l8lltmFm8E5WESkYZAR29zjqqu91tmSQlgLvysqkf69fxG2cRyuIzywv9wngXBJew2A34Gjg5TqSjD77urBFUdE7H9hoj4lRxdIKr6KvCqiByJM7wWi8g04BVV/dpHucne/1FjWBVBUHfZO3BNxKsBLUSkhap+G5Ds4vD7PZguIkep6o8+yzHKEGZwGeUCVT0mcttbpXVjSOpEK34nrWeKyGW4sBG4HBZfC10WhIhUwoVzWgEZwCJgsIhcp6oX+yQzf4X7PARY6T4q8DyNtwFNcAs3OgMzCLaReVH4PRc6AwtF5DdcDld2x4OoCS0bwWMGl1EuUdX5ItIpbD2ijGk+P/+VuByu4TjjYzpwhc8y8yAiw4E+uGTlx1V1tnfoKS+R2xdUtZYn/1GcV+ct3I/spUBDv+TuJ78HIOM2XLeDmap6ioi0wuVwRQt+F6I9o6iDfnc8MKITy+EyygX5GifHAO1wq7WCbFgbGiLSCziXvE2LP8lu+ROQDkmqOq24fT7rMBD4QFW3FXCstt/5XCKySFWPK26f33h9DA8jb9HNNwOUP0dVO3iV3zt5tcB+UFVfQ/wiUhnXw/I8oJG3ex3wCfCa12sxdKKh64IRPObhMsoLkY2Td+Nyuv4Tki6BIiIjgCOAN4HsFYFNgFtF5ExVvS0gVV7AGbrF7TvgeCFkcOHDI111hFxUdX4QyfPANhG5FHgP5+W7BNjH+PMTEXkLVyZlIa6fIp4ugRlcwFoRqQN8DEwUkY0E0zz6LWAT8DB558IAXF/FiwLQoSSU55p0RiGYh8uoEIjIC6p6S9h6+IGI/KKqRxSwX4BfVLWlz/K7AF2B23HhxGxigfOC8O6ISFEJ8aqqgeQOichhuKbNSTgjZxquefXvQcj3dFgGHKVR8uUuIicDtYGvVPVPn2UVOBeKOxY05uGqmJiHy6goJIWtgI/sEJEOqjon3/4OuJVifnMQUBP3fRLpadyCa6LsO6p6ShByisMzrM4JWY2lQCIulywURCQuYjO7snwQBuAGEekP/EdV93q6xAD9AcuZMkLFDC7DKPtcAYwUkVrkhlGa4poFX+G3cFX9BvhGRN4oqixCUF7GMPOXROQIYCTQQFXbiMixQF9V/WcQ8j3igR9FZDZ5q5z3DVCH+bgxuBEXPqsDpIhIKnCNqs4r6uK/wMXAU8BLXhgzW/YU71i0YCHFCoiFFI0KQUVw4Xu9E3OS5lU1JUx98hNQhfMC85dU9VY/5UbI/wbX03BUdmFNEVmqqm2CkO/JO7mg/Z5hHJQOrwAfqup4b7snroH1GOBfqur7CmIRqQegqmGUJgml44ER3ZiHy6golOs7Ss/YQlXnec2KTxSRnypg4cX2hJu/VF1VZ+dL2g+0t2KQhlURdFbVnGbRqjpBRJ5V1etEpKpfQr2OE2mqugPYAFzhLaj4EVf8NqjPYhkw2ls1uU/HAzO2KiYxYStgGAHxr7AV8AsRuQ5XVHKm18z7c+As4L9eT7uKRHb+UlhkiEhzvHwlEelHwLlUItJZROaIyFYR+VNE9ojIliB1AJJF5G4ROdR73AWkeUVp9xZ38V/gC3J/157EzYNZuHzG0T7KzYOqvqqqScDfceHtxSLyjohERa6hEQ4WUjTKNCLyGUVX+A4ybyUUvIbJnYCDcUvvW6hqiojUBb5W1bahKujhZ/+6iHFQC2gLhJK/JCKH437Yu+Lyl37D9ZMMrOWPiMzF5SuNw3n8/g4coar3BqhDPPAQuY3MpwH/wC2kOERVV/gk90dVPcr7ex7QISJ5PtB6aJ5xeTauxVRT4APc+7HNr44HRnRjIUWjrPOs9//5OM/Gv73tS4DUUDQKnl2quh3YLiIrs3O3VHWjiAR2RyUi/VV1XBH7/PQyPlv8Kf7i/cDeqKqni0gNIEZVs8LQRVVXiEglVd0DjBGRBUBgBhdwSv4FEhFjwRdjy2ONiJyqqlNwFfWbAquy87mCIqyOB0Z0Yx4uo1wgInNVtX1x+8oj3p18Z1XdJSJNVHWtt78aMCuou/qCkuKDXqwgIk+p6t3F7fNR/kxV7RyErCJ0+BY4HXgVSMGFNK8I2LsTylgQkaa4Aq+VcKt0u+EWUNQB7lTVyX7Kj9Aj1I4HRnRiBpdRLvCKPZ6lqr96282AL1S1dbia+Y+XKLw+f0KwiDQGWqvqJJ/lnwn0Bi4E3o84FItLYO/op/x8uhT0Q79YA2oaLCIjcStFxxFRYV5VPwpCvqfDoTjv7kHAIFzR0Zf8CuPlkx0VY0FEWuO6L1TGlUqZkx1a9FlukQalqs73WwcjerGQolFeuB2YKiK/4lYkHgpcG65KwaCqqwvZvw7XRw4AEZmhql18UGE9MBfoC0TWV8rC/eD7jrdY4EbgcBFZHHGoFq6JdlBUAzKByMr2CgRmcEXki+3A5U0FSehjAUBVl+FWChaIj3PhuSKOKXnHhVHBMIPLKPN4laRrAy2BVt7un1R1Z+FXVUiq+fGkqroIWCQi7+CM3Va4H5ef/W7lEsE7wJfAE8A9EfuzAl6CHwPcpqqbALyFC0X9CB9wRCQJ10vwUPIWfz3cb9mqukhElgK9VHWs3/L+An7NBVuFaBSKGVxGmUdV94rIXar6Aa55sVEwfucP9ABGAStxhlczEblOVb/0WS5eTsxm4BIveb0B7vutpojULMwL6APHZhtbnl4bRcSXlZlF8BrOmzSP3OKvgaGqe0SkqYgcFKDBXVp8mQvZCfsicn6BQgMMLRvRhxlcRnlhkojcicsbicydsQKDwTEMtzptBYBXj+p/OM9TIIjIzTjvTiq59Z4UCCSHC4gRkbqqutHTJ47gv2c3B2HkFsNvwDQR+ZS883FYeCoFwsm4NkJ9CjgWaGjZiD7M4DLKCxd5/98UsU8B38MoZQi/q+1n5UvM/hWXuxMktwNHhtHOxeM5YIaIZJfC6A88FoTgiITtr0XkGdyPe2QtsiATtld6jxjyNjSPFnyZC6r6kPf/QD+e3yjb2CpFwyhHeCvUWqrqJBE5GKicXQtKRNqo6lIfZGaHT3rg8oY+wBm7/YHVqnrjgZZZhC5fAz0CbOFSkA5HkZscPSWo9kreay8MVdXAE7ZFpKYnfGsIsgOfCxGy65BbZT4yjy6Qnp5GdGIGl1FuEJE2wFFEJMSq6pvhaRQsInINbmVmnKo2F5GWwMuqeprPcscUcVhV9Uo/5efT5TXgSFwoM9K7U95DWTmIyOHZ5VGK2uezDm2At4A4b1cG8HctpJmzD/JDmQsR8qcDM4ElRLQyivKFBIbPWEjRKBeIyENAd5zB9QVwJvA9rghiReEmoCOudxyqulxE6vstNMrCJ6u9x0HeoyLyIZC/HtQ44IQAdRgNDFbVrwFEpDvwCq7lURCEMhciqKaqgwOUZ5QBzOAyygv9gOOABao6UEQakNvmp6KwU1X/FHHpKSJSGf9XJuYgIkcAI4EGqtpGRI4F+qrqP4PSQVX/4ekSWigrLESkFXA0UDvfKrlYfCqDUAQ1so0tAFWd6rU7CopQ5wLwludl+5y8nlZbxFOBiSn+FMMoE/zhVZLeLSKxQBquj1pF4hsRuQ84WER64LwanwUo/xVcv75dAKq6GNdEOTBEpI3XN/AH4AcRkhCKxgAADF1JREFUmSciRwepQ4gciWuWXAe3Si770Q64JmBdfhWRB0XkMO/xAG4RRVCEPRf+BJ4BZuDKc8zDFYQ1KjCWw2WUC0TkJeA+3A/8HcBWYGGUhbt8xSsAexXQE7cKazzwqgY0yUVkjqp2EJEFqnq8t2+hqrYNQr4nbzpwf75Q1uOqGlQoK3REpIuqziji+L2q+oTPOtTFVblP8nZ9BzwcWaPMZ/lhz4VfgY6qmhGEPKNsYAaXUe4QkcOAWM/DYgSEiHwJ3AyMU9V2ItIPuEpVzwxQh0X5mzQXtK8iE1AT6fbA/eRdpadB9bQMGxGZAJyrqtvD1sWIHiyHyygXiMh5uCX4m1X1dxGpIyLnqurHYesWFCLyGwXkqQTR0sXjJlyydCsRWYcrfnlpQLKz+VVEHsStkAO4jGBDWWUBv+uxAbwN3AksJWKVXlBEwVzYBiz0SnVE5nBZWYgKjHm4jHJBQaGryNBWRUBE6kVsVsPVwYpT1aE+y82/GutgXH7oNgi2JEPYoayyQEAeru9VtZufMoqRH8pciJA/oKD9VhaiYmMGl1EuEJHF+cMVIrJEVY8JS6doQETmqaqv5QC8khzgkrY7AJ/gvCh9gNmqepmf8vPpUqFDWSUhiBsRETkNuASYTF4PT2itbYKYC4ZRFBZSNMoLc0VkGPCit30TbmVQhSGitQs4D1N7ApjjEaUYvgXaRVTzfhhXgDRIQg1llRHGFX/KX2Yg0AqoQt6eloEYXGHNhQj5LYEn2LcQs7Uaq8CYwWWUF24BHsQ1r1ZgInn7KlYEnov4ezfwO3BhgPIb4JbDZ/Onty9I0lU1yOX/UUdx9dBU9fEA1OigqkcGIKcwwp4LY4CHgOHAKTgD1MowVXAspGhUCETkBVW9JWw9yjMicj/uR+2/3q5zgff9LkGQT4eoC2UFjYh8AwwBRkWU51iqqm0C1GEM8ExQfSSjjezwZWRag4U0DfNwGRWFpOJPKZsUkLSeh6CS1lX1Ma80xIneroGquiAI2RGEGsqKEqqr6uzsKuseQTfz7oxbpfcbzvAVAsili5a5AOz0aoEtF5GbgXVAzYBkG1GKGVyGUfap5f2fnbT+qbfdB5gdpCKqOh+YH6TMfIQdyooGMkSkOV5ZBK8eWnLAOpwRsLxsQp0LIvKWql4OfAxUB24FHgVOBQpcuWhUHCykaFQIglgKHzZe0vpZEUnrtYD/qepJ4WoWHBU9lAUgIofj6qF1BTbi1UNT1VWhKhYgYc0FEfkROB34EuhOvppn1kuxYmMeLqOiEESxx7CJhqT1sAkllBUtiEgl4EZVPd1rFh2TbXRUMMKaCy/j8gcPx62SFpynMft/W6VYgTGDyygXiEh/VR1XxL5/haBW0LwJzBaRyKT1N8JTJxTCCmVFBaq6R0S6eX9vC1ufEAllLqjq88DzIjJSVW/wW55RtrCQolEuKChkWBHCiNmIy5BuAiSQm7T+bQhJ60bIiMhIoDGu3laO0VVRVmraXDCiFTO4jDKNiJwJ9MaVI3g/4lAscJSqdgxFsRCwyvoG5OSx5UdV9crAlQkJmwtGNGIhRaOssx6YC/Qlb2X5LGBQKBqFx3wR6aCqc8JWxAgPVR0Ytg5RgM0FI+owD5dRLhCRyqoadK2hqEJEfgJa4qpqb6OCJYwbDhFpArxA3gbet6nq2vC0ChabC0Y0YgaXUaYRkQ9U9UIRWYJXd+j/27ufUE+rOo7j78+koE0Tk6ZiOGiGGlFTmhKmuRDHTWSKmki6MWajiSG1aZGLimhhEREymkzkYOmEhtFCzfAPOWjklEoIERr4Z5KsSCZwaPq2eJ7r/KyLbby/88x53q/N/Z3z23zuwHnme885zzmL5vSATXL8av1zOg5AkOR+4HbgtrHrCoZjIba0S7VcjgVNkQWXDmpJjq2ql3zADsY31E6qqu1JjgLeUVXPts6l5Uny26r6yP/r651jQVPjHi4d1KrqpfHnrAqr1SS5ATid4ZTt7QzX2+yg42uNtKpXklwB/GhsXw680jDP0jkWNEUWXDqoJXmVVZYSV1TVO5cYp7WLgFMZr9apqhfHE7Y1L1cx7OH6NsPYeJThjsk5cSxociy4dFCrqg0ASb7KcF/cbQwbZD8LHNswWgv7qqqSrNyht751IC3fONt7QescjTkWNDkWXOrFBVX14YX2TUl+B3ylVaAG7kyyDdiYZCvDTMctjTNpyZK8F7gWOIGFZ3xVzakIcyxoctw0ry4keRT4HvBjhmWUy4FrqurjTYMtWZItwPkMs3z3VtX9jSNpycY/NG4FngL+vdJfVQ81C9WAY0FTY8GlLiQ5geG+xLMYCq5fAV+oqufapVquJNcDd1TVC62zqJ0kj1XVx1rnaMmxoClySVFdGAurT7fO0dgG4L4kf2W45mhnVf25cSYt33fGt/TuA15b6ayqJ9pFWjrHgibHGS51IcnJwE3AMVX1wSSbGfZ1fa1xtKUbf/fLgIuB56vqvMaRtERJvgFcCfyRA0uKVVXntkvVhmNBU+IMl3pxC/AlYBtAVT2Z5HZgdgUX8DKwh+HspaMbZ9HyXQqcWFX7WgeZAMeCJmNd6wDSW+TtVfX4f/XN6m7FJFcneRB4ADgS2Dqnq430uqeBja1DtORY0BQ5w6Ve/CXJ+xgPQU1yCcO5XHOyCbgOOIfh3+HQtnHUyEbgmSS/5o17uOZ0LIRjQZNjwaVeXAPcDLw/yQvAswyHn87JHobrS+5ieBV+R5Kbq+q7bWNpyW5oHWACHAuaHDfN66CX5G3AN6vqi+OJ0uuq6tXWuZYtyZPAmVW1d2yvB3a5lKJFSXZV1Zmtc6wlx4KmyBkuHfSqan+Ss8fPe1vnaSjA/oX2/rFPWnRY6wBL4FjQ5FhwqRe7k9wD7AReL7qq6q52kZZuO/BYkrvH9oUMJ45Li+awrOFY0OS4pKguJNm+SndV1VVLD9NQktOAs8fmI1W1u2UeTU+SJ6rqtNY51ppjQVPjDJd6sQ64rqr+DpDkXcCNbSMt33ia+JxOFJdW5VjQ1HgOl3qxeaXYAqiqvwGnNswjTdWm1gGkObLgUi/WjbNaACQ5AmdwpdU83zqANEf+h6Re3AjsSrJzbF8KfL1hHmmq3LgrNeCmeXUjyQeAlQt6f1lVv2+ZR5qiuWyal6bGGS51YyywLLKkN+d5VFID7uGSpM4kOT7JeePnw5NsWPj6ykaxpFmz4JKkjiTZCvwE2DZ2HQf8dOX7qnq6RS5p7iy4JKkv1wBnAf8AqKo/AEc3TSTJgkuSOvNaVe1baSQ5BN9MlJqz4JKkvjyU5MvA4Um2MNwv+rPGmaTZ81gISepIknXA54DzGd5IvBf4fvmwl5qy4JIkSVpjnsMlSR1J8iyr7NmqqhMbxJE0suCSpL6cvvD5MIZrro5olEXSyCVFSepckt9U1Udb55DmzBkuSepIksV7EtcxzHj5rJcacxBKUl9uXPj8L+A54DNtokha4ZKiJEnSGnOGS5I6kOT6N/u+qr61rCyS/pcFlyT1YcP48xTgDOCesf0p4PEmiSS9ziVFSepIkoeBT1bVq2N7A/DzqjqnbTJp3rxLUZL6cgywb6G9b+yT1JBLipLUlx8Cjye5e2xfCPygXRxJ4JKiJHUjSYDjgKOAT4zdD1fV7napJIEFlyR1JclTVfWh1jkkvZF7uCSpL08kOaN1CElv5AyXJHUkyTPASQwnzO8FAlRVbW6ZS5o7Cy5J6kiS41frr6o/LTuLpANcUpSkjoyF1Sbg3PHzP/FZLzXnDJckdSTJDcDpwClVdXKS9wA7q+qsxtGkWfOvHknqy0XABQz7t6iqFzlw7Y+kRiy4JKkv+2pYuiiAJOsb55GEBZck9ebOJNuAjUm2Ar8AbmmcSZo993BJUmeSbAHOZzgS4t6qur9xJGn2LLgkqSNJrgfuqKoXWmeRdIBLipLUlw3AfUkeSfL5JMe0DiTJGS5J6lKSzcBlwMXA81V1XuNI0qw5wyVJfXoZ2AO8AhzdOIs0exZcktSRJFcneRB4ADgS2Oo9ilJ7h7QOIEl6S20CrgPOYTiL69C2cSSBM1yS1Js9wA7g3QxLiTuSXNs2kiQ3zUtSR5I8CZxZVXvH9npgl8uKUlvOcElSXwLsX2jvH/skNeQeLknqy3bgsSR3j+0LgVsb5pGES4qS1J0kpwFnj81Hqmp3yzySLLgkSZLWnHu4JEmS1pgFlyRJ0hqz4JIkSVpjFlySJElr7D8a5n/fw/0KH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data:image/png;base64,iVBORw0KGgoAAAANSUhEUgAAAtMAAAEWCAYAAACkORurAAAABHNCSVQICAgIfAhkiAAAAAlwSFlzAAALEgAACxIB0t1+/AAAADh0RVh0U29mdHdhcmUAbWF0cGxvdGxpYiB2ZXJzaW9uMy4yLjIsIGh0dHA6Ly9tYXRwbG90bGliLm9yZy+WH4yJAAAgAElEQVR4nO3df5TddX3n8ec7DDHhZzKYQgi/Msjaw4GibQoqtUv4cRas27CFxRjXQpeSk6209IeERHfV3VNaSmmVHpFskEraOgakWlhPxUYI1fYoxyBaDGghg4GECYwOP+Q3w7z3j/tNziQkw+Q7c+9n5t7n45yc3M/3fu/3vsYM3/vyc78/IjORJEmStPemlQ4gSZIkTVWWaUmSJKkmy7QkSZJUk2VakiRJqskyLUmSJNVkmZYkSZJqskyro0TEVyPiwgna1k0R8ccTsS1JUnNExI8j4szSOdS+LNOa9CLiuRF/hiPixRHjD+zNtjLznMxc06ysexIRd0fEb7f6fSWppIncf1fba+q+NCIyIt7SrO2rPXWVDiC9kcw8YPvjiPgx8NuZ+fVd14uIrswcamU2SdKejXX/LU1lzkxryoqI0yJiS0RcERHbgM9FxOyI+EpEDETEU9XjI0a8ZsesRkRcFBH/EhHXVOs+EhHnjPJ+b4+I70bEzyLiZmDGiOf2+L4RcSXwbuDT1WzMp6vl10bEYxHxbETcGxHvbs7/UpI0uUTEtIhYERGbIuKnEXFLRHRXz82IiL+rlj8dEd+JiEP3tC/dzbY/GBGbq9d/dJfnTo6Ib1Xb7Y+IT0fE9Oq5b1Srfb/a/vve6DNFAsu0pr7DgG7gaGApjd/pz1Xjo4AXgd3ucCunAD8C3gxcDdwYEbHrStXO9h+Av63e74vAeSNW2eP7ZuZHgW8Cl2bmAZl5afWa7wBvq7bXC3wxImYgSe3vd4Fzgf8IHA48BVxXPXchcDBwJHAIsAx4cZR96Q4RcTxwPfDBaruHACPL72vAH9DY578TOAP4HYDM/NVqnZOq7d/M3n+mqANZpjXVDQMfz8yXM/PFzPxpZv59Zr6QmT8DrqSxs96TzZl5Q2a+BqwB5gKH7ma9dwD7Ap/KzFcz81YaZRiAGu9LZv5d9bqhzPwL4E3AW/fiZ5ekqWoZ8NHM3JKZLwOfAM6PiC7gVRol+C2Z+Vpm3puZz45xu+cDX8nMb1Tb/V80PicAqLb17Wq/+2Pg/zLKvrrOvl2dx2OmNdUNZOZL2wcRsR/wSeBsYHa1+MCI2KcqzLvatv1BZr5QTUofsJv1Dge2ZmaOWLZ5HO9LRHwYuLjadgIH0ZgtkaR2dzTw5YgYHrHsNRqTGX9LY1Z6bUTMAv6ORvF+dQzbPRx4bPsgM5+PiJ9uH0fEfwD+ElgA7EejB927p43V2ber8zgzrakudxn/EY3Z3VMy8yBg+9d2rzt0Yy/1A/N2OQTkqL14351yVsdHLwcuAGZn5izgmQnIKUlTwWPAOZk5a8SfGZm5tfr2739n5vHAu4D3Ar9ZvW7Xff6u+mkUcWBHGT5kxPPXAz8Ejqv21R9h9P1usz5T1EYs02o3B9I4pu3p6mSWj0/Qdr8FDAG/FxH7RsRvACfvxfs+AfTssv4QMAB0RcTHaMxMS1InWAVcGRFHA0TEnIhYVD1eGBEnRsQ+wLM0DvvYPoO96750V7cC742IX6nOdfk/7Nx1Dqy2+VxE/DzwP3Z5/e721c34TFEbsUyr3XwKmAn8BPg2cMdEbDQzXwF+A7gIGATeB3xpL973WhrHAz4VEX8FfK1a599pHC7yEiO+mpSkNnctcDvwTxHxMxr7zVOq5w6jUYqfBR4E/pnGoR/bXzdyX7qTzNwIfIjGSd39NE5s3DJilQ8DS4CfATcAN++yiU8Aa6qrfVxAkz5T1F5i50NAJUmSJI2VM9OSJElSTZZpSZIkqSbLtCRJklSTZVqSJEmqaUrftOXNb35zHnPMMaVjSNJeu/fee3+SmXNK52gl99mSprI97bendJk+5phj2LBhQ+kYkrTXImLzG6/VXtxnS5rK9rTf9jAPSZIkqSbLtCRJklSTZVqSJEmqyTItSZIk1WSZ7hCDg4NcfvnlDA4Olo4iSdKEGhwcZMWKFTz11FOlo6gDWaY7RG9vLxs3bqS3t7d0FEmSJtTatWt54IEHWLt2beko6kCW6Q4wODjIunXryEzWrVvn7LQkqW0MDg5y5513kpl8/etfd3ZaLWeZ7gC9vb0MDw8DMDw87Oy0JKltrF27dqfPOGen1WqW6Q6wfv16hoaGABgaGmL9+vWFE0mSNDHuvvtuP+NUlGW6AyxcuJCursbNLru6uli4cGHhRJIkTYzTTjvNzzgVZZnuAEuWLGHatMY/9bRp01iyZEnhRJIkTYzFixfv9Bm3ePHiwonUaSzTHaC7u5uTTz4ZgFNOOYXu7u7CiSRJmhjd3d2cccYZRARnnnkms2fPLh1JHaardAC1xiOPPAJAX19f4SSSJE2sxYsX8+ijjzorrSKcme4AmzZtYuvWrQBs3brVQi1Jaivd3d1cddVVzkqrCMt0B7j66qtHHUuSJKkey3QHePTRR3cab968uVASSZImXl9fH+973/t2HNIotZJlugMcddRRO42PPvroQkkkSZp411xzDS+88ALXXHNN6SjqQJbpDrB8+fJRx5IkTVV9fX089thjQOObWGen1WqW6Q5w7LHHcthhhwEwd+5cenp6CieSJGli7Dob7ey0Ws0yLUmSpqzts9Lb7XqekNRslukOsGnTJrZt2wZAf3+/l8aTJLWNI488cqfxrucJSc1mme4AXhpPktSuPvzhD486lprNMt0BvDSemm3Tpk2cd955fushqeVmzZo16lhqNst0B+jq6hp1LI3X1VdfzQsvvOC3HpJabu3ataOOpWazTHeAoaGhUcfSeGzatGnHtx+bN292dlpSS61fv37UsdRsTSvTEfHXEfFkRPxgxLLuiFgXEQ9Vf8+ulkdE/FVEPBwR/xYRv9isXJ3ogAMOGHUsjYfH5Esqac6cOaOOpWZr5sz0TcDZuyxbAdyZmccBd1ZjgHOA46o/S4Hrm5ir47z88sujjqXx8Jh8SSUNDAzsNH7yyScLJVGnalqZzsxvAIO7LF4ErKkerwHOHbH8b7Lh28CsiJjbrGydJjNHHUvj4e3q24ffKGoqWrhw4U7j008/vVASdapWHzN9aGb2V4+3AYdWj+cBI6+6vqVa9joRsTQiNkTEhl3/36h2z2Om1Uzerr6t3ITfKGqKOeGEE3Yan3jiiYWSqFMVOwExG9Ojez1FmpmrM3NBZi7wuCipvGOPPXbH7PTRRx/t7eqnML9R1FT0mc98ZqfxddddVyiJOlWry/QT23e21d/bD2zaCoy8hdER1TJJU8Dy5cvZb7/9nJVuT+P6RtFvE9Vszz///E7j5557rlASdapWl+nbgQurxxcCt41Y/pvVMXjvAJ4ZsfOWNMnNnj2bnp4eb5bQ5up8o+i3iWq2GTNm7DSeOXNmoSTqVM28NN4XgG8Bb42ILRFxMXAVcFZEPAScWY0B/hHoAx4GbgB+p1m5JE283t5eNm7cSG9vb+komnh+o6hJ7cADDxx1LDVbM6/m8f7MnJuZ+2bmEZl5Y2b+NDPPyMzjMvPMzBys1s3M/FBmHpuZJ2bmhmblkjSxBgcHWbduHZnJunXrGBzc9ZBbTXF+o6hJzUvjqTTvgChpXHp7exkeHgZgeHjY2ekpzG8UNRVFxKhjqdm6SgeQNLWtX79+x+UWh4aGWL9+PZdeemnhVKojM9+/h6fO2M26CXyouYmkN+a9FFSaZbrFVq1aRV9fX+kYLb/qQk9PD8uWLWvpe6o1Fi5cyB133MFrr73GPvvs87obKEhqvRtuuGFSfNa0wrRp03Z8O7Z9vHLlyoKJWqenp4dLLrmkdIyO52EeksZlyZIlO2aCMpMlS5YUTiSpkxx55JGjjqVmc2a6xUrNzp5zzjk7Hn/1q18tkkHta2SZllRep81WLlq0iOHhYQ444AA+/elPl46jDuPMdIfZ9Xqc0njtesKhJyBKarXts9ErVqx4gzWliWeZ7hAnnngiJ554Il/+8pdLR1Gbueuuu3aamb7rrrsKJ5LUaQ488EBOOOEETjrppNJR1IEs05LGZde72v3cz/1coSSSJLWeZVrSuPT373yfjscff7xQEkmSWs8yLWlctl9jek9jSZLamWVa0rh4wwRJUiezTEuSJEk1WaYlSZKkmizTkiRJUk2WaUmSJKkmy7QkSZJUk2VakiRJqskyLWlcpk2bNupYkqR25qeepHEZHh4edSxJUjuzTEuSJEk1WaYlSZKkmizTkiRJUk2WaUmSJKkmy7QkSZJUk2VakiRJqqmrdABJE2fVqlX09fWVjsHy5ctb+n49PT0sW7aspe8pSRIUmpmOiD+IiI0R8YOI+EJEzIiI+RFxT0Q8HBE3R8T0Etkk7Z39999/1LEkSe2s5TPTETEP+D3g+Mx8MSJuARYD7wE+mZlrI2IVcDFwfavzSVNZqdnZc845Z8fjW2+9tUgGSZJKKHXMdBcwMyK6gP2AfuB0YPun8Brg3ELZJO2l7bPR73znOwsnkSSptVo+M52ZWyPiGuBR4EXgn4B7gaczc6habQswb3evj4ilwFKAo446qvmBJb2hnp4eAD72sY8VTiJJUmu1fGY6ImYDi4D5wOHA/sDZY319Zq7OzAWZuWDOnDlNSilJkiS9sRKHeZwJPJKZA5n5KvAl4FRgVnXYB8ARwNYC2SRJkqQxK1GmHwXeERH7RUQAZwAPAOuB86t1LgRuK5BNkiRJGrOWl+nMvIfGiYbfBe6vMqwGrgD+MCIeBg4Bbmx1NkmSJGlvFLlpS2Z+HPj4Lov7gJMLxJEkSZJq8XbikiRJUk2WaUmSJKkmy7QkSZJUk2VakjSqiPiDiNgYET+IiC9ExIyImB8R90TEwxFxc0RML51TkkqwTEuS9igi5gG/ByzIzBOAfYDFwJ8Bn8zMtwBPAReXSylJ5VimJUlvpAuYWd1Yaz+gHzidxmVOAdYA5xbKJklFWaYlSXuUmVuBa2jccKsfeAa4F3g6M4eq1bYA83b3+ohYGhEbImLDwMBAKyJLUktZpiVJexQRs4FFwHzgcGB/4Oyxvj4zV2fmgsxcMGfOnCallKRyLNOSpNGcCTySmQOZ+SrwJeBUYFZ12AfAEcDWUgElqSTLtCRpNI8C74iI/SIigDOAB4D1wPnVOhcCtxXKJ0lFWaYlSXuUmffQONHwu8D9ND43VgNXAH8YEQ8DhwA3FgspSQV1vfEqkqROlpkfBz6+y+I+4OQCcSRpUnFmWpIkSarJMi1JkiTVZJmWJEmSarJMS5IkSTVZpiVJkqSaLNOSJElSTZZpSZIkqSbLtCRJklSTZVqSJEmqyTItSZIk1dSRtxNftWoVfX19pWO01Pafd/ny5YWTtFZPTw/Lli0rHUOSJLWpjizTfX19bPr3jRx12MzSUVpm+rSXAXj12c75PxGPbnuxdARJktTmOrJMAxx12Ew+etFxpWOoia686aHSESRJUpvzmGlJkiSpJsu0JEmSVFORMh0RsyLi1oj4YUQ8GBHvjIjuiFgXEQ9Vf88ukU2SJEkaq1Iz09cCd2TmzwMnAQ8CK4A7M/M44M5qLEmSJE1aLS/TEXEw8KvAjQCZ+UpmPg0sAtZUq60Bzm11NkmSJGlvlJiZng8MAJ+LiPsi4rMRsT9waGb2V+tsAw7d3YsjYmlEbIiIDQMDAy2KLEmSJL3eXpXpiNhvAt6zC/hF4PrMfDvwPLsc0pGZCeTuXpyZqzNzQWYumDNnzgTEkaT2NEH7bEnSKMZUpiPiXRHxAPDDanxSRHym5ntuAbZk5j3V+FYa5fqJiJhbbX8u8GTN7UtSR5vgfbYkaRRjnZn+JPCfgJ8CZOb3aRz3vNcycxvwWES8tVp0BvAAcDtwYbXsQuC2OtuXJE3cPluSNLox3wExMx+LiJGLXhvH+/4u8PmImA70Ab9Fo9jfEhEXA5uBC8axfUnqaBO8z5Yk7cFYy/RjEfEuICNiX+AyGpezqyUzvwcs2M1TZ9TdpiRphwndZ0uS9mysh3ksAz4EzAO2Am+rxpKkycd9tiS1yJhmpjPzJ8AHmpxFkjQB3GdLUuuMqUxHxF/tZvEzwIbM9ERBaYRVq1bR19dXOkZLbf95ly9fXjhJa/X09LBs2bLSMV7HfbYktc5Yj5meAfw88MVqfB7wCHBSRCzMzN9vRjhpKurr6+PfN36fw6a/UjpKy0x7tbErefah7xRO0jrbXpleOsJo3GdLUouMtUz/AnBqZr4GEBHXA98EfgW4v0nZpCnrsOmvcNHcbaVjqIlu6j+sdITRuM8e4YYbbui4b4s6zfZ/35UrVxZOombr6enhkksuKR1jJ2Mt07OBA2h8TQiwP9Cdma9FxMtNSSZJqst99gh9fX1s+uH3mXfwS6WjqEn2HW58U/RS/z1vsKamsq3PzCgdYbfGWqavBr4XEXcDQePi/38SEfsDX29StqZ5/PHHeeG5F7nypodKR1ETbd72Ivs993jpGFIJbbXPngjzDn6Jy979SOkYksbh2m/OLx1ht8Z6NY8bI+KrwAdpXKv0n2jcEvx54PIm5pMk7SX32ZLUOmO9msdv07jo/xHA94B3AN8CTm9etOY5/PDDefXZl/joRceVjqImuvKmh9j3oMNLx5Bart322ZI0mY31pi2XAb8MbM7MhcDbgaeblkqSNB7usyWpRcZapl/KzJcAIuJNmflD4K3NiyVJGgf32ZLUImM9AXFLRMwC/gFYFxFPAZubF0uSNA4Tus+utvVZ4AQggf8O/Ai4GTgG+DFwQWY+Nb7YkjT1jPUExP9SPfxERKwHDgbuaFoqSVJtTdhnXwvckZnnR8R0YD/gI8CdmXlVRKwAVgBXjCe3JE1FY52Z3iEz/7kZQSRJE2+8++yIOJjGpfUuqrb3CvBKRCwCTqtWWwPcjWVaUgca6zHTkqTONB8YAD4XEfdFxGer61Ufmpn91TrbgEN39+KIWBoRGyJiw8DAQIsiS1LrWKYlSaPpAn4RuD4z3w48T+OQjh0yM2kcS/06mbk6Mxdk5oI5c+Y0PawktZplWpI0mi00bviy/T7Nt9Io109ExFyA6u8nC+WTpKIs05KkPcrMbcBjEbH90npnAA8AtwMXVssuBG4rEE+SitvrExAlje7xxx/nuZenc1P/YaWjqIm2vTyd5x5/vHSMVvld4PPVlTz6gN+iMRlzS0RcTOOyexcUzCdJxVimJUmjyszvAQt289QZrc4iSZONZVqaYIcffjjPPr+Vi+ZuKx1FTXRT/2EcdPjhpWNIkgrzmGlJkiSpJsu0JEmSVFPHHubx6LYXufKmh0rHaJknBl8G4NDuNxVO0jqPbnuRYw8qnUKSJLWzjizTPT09pSO03Cs/6QNg34M652c/9qDO/LeWJEmt05FletmyZaUjtNzy5csBuPrqqwsnkSRJah8eMy1JkiTVVKxMR8Q+EXFfRHylGs+PiHsi4uGIuLm6OYAkSZI0aZWcmb4MeHDE+M+AT2bmW4CngIuLpJIkSZLGqMgx0xFxBPBrwJXAH0ZEAKcDS6pV1gCfAK4vkU+S1D76+/t5/pkZXPvN+aWjSBqHLc/MYH/6S8d4nVIz058ClgPD1fgQ4OnMHKrGW4B5u3thRCyNiA0RsWFgYKD5SSVJkqQ9aPnMdES8F3gyM++NiNP29vWZuRpYDbBgwYKc4HiSpDYzd+5cXuJRLnv3I6WjSBqHa785nxlz55aO8TolDvM4Ffj1iHgPMAM4CLgWmBURXdXs9BHA1gLZJEmSpDFr+WEembkyM4/IzGOAxcBdmfkBYD1wfrXahcBtrc4mSZIk7Y3JdNOWK4C1EfHHwH3AjYXzSLVte2U6N/UfVjpGywy+2tiVdO879AZrto9tr0zHu9VLkoqW6cy8G7i7etwHnFwyjzQROvEW5j/pa9yu/qAO+tkPojP/rSVJO5tMM9NSW/B29ZIkdQ5vJy5JkiTVZJmWJEmSarJMS5IkSTVZpiVJkqSaLNOSJElSTZZpSZIkqSbLtCRJklSTZVqSJEmqyTItSZIk1WSZliRJkmqyTEuSJEk1WaYlSZKkmizTkiRJUk2WaUmSJKkmy7QkSZJUk2VakiRJqqmrdABJkppt6zMzuPab80vHUJMMPD8dgDn7v1I4iZpp6zMzOHZu6RSvZ5mWJLW1np6e0hHUZK/29QEwY67/1u3s2LmT879ny7Qkqa1dcsklpSOoyVauXAnAn/7pnxZOok7kMdOSpDcUEftExH0R8ZVqPD8i7omIhyPi5oiYXjqjJJVgmZYkjcVlwIMjxn8GfDIz3wI8BVxcJJUkFWaZliSNKiKOAH4N+Gw1DuB04NZqlTXAuWXSSVJZlmlJ0hv5FLAcGK7GhwBPZ+ZQNd4CzNvdCyNiaURsiIgNAwMDzU8qSS1mmZYk7VFEvBd4MjPvrfP6zFydmQsyc8GcOXMmOJ0klefVPCRJozkV+PWIeA8wAzgIuBaYFRFd1ez0EcDWghklqZiWz0xHxJERsT4iHoiIjRFxWbW8OyLWRcRD1d+zW51NkrSzzFyZmUdk5jHAYuCuzPwAsB44v1rtQuC2QhElqagSM9NDwB9l5ncj4kDg3ohYB1wE3JmZV0XECmAFcEWBfE21atUq+qqLy7fS9vdcvnx5y98bGhdZX7ZsWZH37iT+fqmFrgDWRsQfA/cBNxbOI0lFtLxMZ2Y/0F89/llEPEjjxJVFwGnVamuAu2nDMl3KjBkzSkdQG/P3qzNk5t009s1kZh9wcsk8kjQZFD1mOiKOAd4O3AMcWhVtgG3AoXt4zVJgKcBRRx3V/JATzNkzNZO/X5IktVaxq3lExAHA3wO/n5nPjnwuMxPI3b3OM8MlSZI0WRQp0xGxL40i/fnM/FK1+ImImFs9Pxd4skQ2SZIkaaxKXM0jaJyo8mBm/uWIp26ncUY4eGa4JEmSpoASx0yfCnwQuD8ivlct+whwFXBLRFwMbAYuKJBNkiRJGrMSV/P4FyD28PQZrcwiSZIkjYe3E5ckSZJqskxLkiRJNVmmJUmSpJos05IkSVJNlmlJkiSpJsu0JEmSVJNlWpIkSarJMi1JkiTVZJmWJEmSarJMS5IkSTVZpiVJkqSaLNOSJElSTZZpSZIkqSbLtCRJklSTZVqSJEmqyTItSZIk1WSZliRJkmqyTEuSJEk1WaYlSZKkmizTkiRJUk2WaUmSJKkmy7QkSZJUk2VakiRJqskyLUmSJNVkmZYkSZJqskxLkiRJNVmmO8Tg4CCXX345g4ODpaNIkiS1jUlVpiPi7Ij4UUQ8HBErSudpJ729vWzcuJHe3t7SUSRJktrGpCnTEbEPcB1wDnA88P6IOL5sqvYwODjIunXryEzWrVvn7LQkSdIE6SodYISTgYczsw8gItYCi4AHiqZqA729vQwPDwMwPDxMb28vl156aeFUkqaCiDgS+BvgUCCB1Zl5bUR0AzcDxwA/Bi7IzKdK5dTObrjhBvr6+krHaJntP+vKlSsLJ2mtnp4eLrnkktIxOt6kmZkG5gGPjRhvqZbtJCKWRsSGiNgwMDDQsnBT2fr16xkaGgJgaGiI9evXF04kaQoZAv4oM48H3gF8qPrWcAVwZ2YeB9xZjaUiZs6cycyZM0vHUIeaTDPTY5KZq4HVAAsWLMjCcaaEhQsX8rWvfY2hoSG6urpYuHBh6UiSpojM7Af6q8c/i4gHaUx0LAJOq1ZbA9wNXFEgonbD2UqpdSbTzPRW4MgR4yOqZRqnJUuWMG1a45962rRpLFmypHAiSVNRRBwDvB24Bzi0KtoA22gcBrK71/htoqS2NpnK9HeA4yJifkRMBxYDtxfO1Ba6u7s566yziAjOOussuru7S0eSNMVExAHA3wO/n5nPjnwuM5PG8dSvk5mrM3NBZi6YM2dOC5JKUmtNmsM8MnMoIi4FvgbsA/x1Zm4sHKttLFmyhM2bNzsrLWmvRcS+NIr05zPzS9XiJyJibmb2R8Rc4MlyCSWpnElTpgEy8x+Bfyydox11d3fz53/+56VjSJpiIiKAG4EHM/MvRzx1O3AhcFX1920F4klScZOqTEuSJp1TgQ8C90fE96plH6FRom+JiIuBzcAFhfJJUlGWaUnSHmXmvwCxh6fPaGUWSZqMJtMJiJIkSdKUYpmWJEmSaorGFY2mpogYoHGsnsbmzcBPSodQ2/L3a+8cnZkdda0499lqMvdBarbd7rendJnW3omIDZm5oHQOtSd/vySV5D5IpXiYhyRJklSTZVqSJEmqyTLdWVaXDqC25u+XpJLcB6kIj5mWJEmSanJmWpIkSarJMi1JkiTVZJnuEBFxdkT8KCIejogVpfOofUTEX0fEkxHxg9JZJElqNct0B4iIfYDrgHOA44H3R8TxZVOpjdwEnF06hCRJJVimO8PJwMOZ2ZeZrwBrgUWFM6lNZOY3gMHSOSRJKsEy3RnmAY+NGG+plkmSJGkcLNOSJElSTZbpzrAVOHLE+IhqmSRJksbBMt0ZvgMcFxHzI2I6sBi4vXAmSZKkKc8y3QEycwi4FPga8CBwS2ZuLJtK7SIivgB8C3hrRGyJiItLZ5IkqVW8nbgkSZJUkzPTkiRJUk2WaUmSJKkmy7QkSZJUk2VakiRJqskyLUmSJNVkmVZbi4hZEfE7LXifcyPi+Ga/jyRJmlws02p3s4Axl+loqPPfxbmAZVqSpA7jdabV1iJiLbAI+BGwHvgFYDawL/A/M/O2iDiGxg1t7gF+CXgP8JvAfwMGgMeAezPzmog4FrgOmAO8AFwCdANfAZ6p/pyXmZta9CNKkqSCukoHkJpsBXBCZr4tIrqA/TLz2Yh4M/DtiNh+W/XjgAsz89sR8cvAecBJNEr3d4F7q/VWA8sy86GIOAX4TGaeXm3nK5l5ayt/OEmSVJZlWp0kgD+JiF8FhoF5wKHVc5sz89vV41OB2zLzJeCliPh/ABFxAPAu4IsRsX2bb2pVeEmSNPlYptVJPkDj8IxfysxXI+LHwIzquefH8PppwNOZ+bYm5ZMkSVOMJyCq3f0MOLB6fDDwZKPD5jIAAADHSURBVFWkFwJH7+E1/wr854iYUc1GvxcgM58FHomI/wo7TlY8aTfvI0mSOoRlWm0tM38K/GtE/AB4G7AgIu6ncYLhD/fwmu8AtwP/BnwVuJ/GiYXQmN2+OCK+D2ykcXIjwFrg8oi4rzpJUZIkdQCv5iHtRkQckJnPRcR+wDeApZn53dK5JEnS5OIx09Lura5uwjIDWGORliRJu+PMtCRJklSTx0xLkiRJNVmmJUmSpJos05IkSVJNlmlJkiSpJsu0JEmSVNP/B22Q8jLrODF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5" r="50000"/>
          <a:stretch/>
        </p:blipFill>
        <p:spPr>
          <a:xfrm>
            <a:off x="590525" y="4279974"/>
            <a:ext cx="3234852" cy="2268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94" y="4283172"/>
            <a:ext cx="3989031" cy="216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2" y="4263040"/>
            <a:ext cx="3354575" cy="2268000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1103195" y="3619081"/>
            <a:ext cx="2716827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С</a:t>
            </a:r>
            <a:r>
              <a:rPr lang="en-US" sz="2000" dirty="0"/>
              <a:t>redit_card_utillization</a:t>
            </a:r>
            <a:endParaRPr lang="ru-RU" sz="20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655095" y="3619081"/>
            <a:ext cx="2716827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Debt_to_income</a:t>
            </a:r>
            <a:endParaRPr lang="ru-RU" sz="20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719095" y="3619081"/>
            <a:ext cx="2716827" cy="69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Высокий </a:t>
            </a:r>
            <a:r>
              <a:rPr lang="en-US" sz="2000" dirty="0" smtClean="0"/>
              <a:t>debt_to_income </a:t>
            </a:r>
          </a:p>
          <a:p>
            <a:pPr algn="ctr"/>
            <a:r>
              <a:rPr lang="en-US" sz="2000" dirty="0" smtClean="0"/>
              <a:t>vs </a:t>
            </a:r>
          </a:p>
          <a:p>
            <a:pPr algn="ctr"/>
            <a:r>
              <a:rPr lang="en-US" sz="2000" dirty="0" smtClean="0"/>
              <a:t>monthly_income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977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lwAAAJiCAYAAAASbBxtAAAABHNCSVQICAgIfAhkiAAAAAlwSFlzAAALEgAACxIB0t1+/AAAADh0RVh0U29mdHdhcmUAbWF0cGxvdGxpYiB2ZXJzaW9uMy4yLjIsIGh0dHA6Ly9tYXRwbG90bGliLm9yZy+WH4yJAAAgAElEQVR4nOzdd3hURffA8e8JVYEE0iGAotKUEkpoCR0SiiD40nxBiog0QUBARFSaAoIUG12KCFJeFVSki0Do0pEiKAKmEyCA0uf3x94kmwbZQLL85HyeZx+y986dM3fusDmZO7srxhiUUkoppVTmcXF2A5RSSiml/u004VJKKaWUymSacCmllFJKZTJNuJRSSimlMpkmXEoppZRSmUwTLqWUUkqpTKYJl1JKKaUeGiLyuYhEicihNPaLiHwkIidE5ICIVLwfcTXhUkoppdTDZC7Q6A77GwPFrccrwNT7EVQTLqWUUko9NIwxm4DYOxR5DphvbLYD+UWk4L3GzX6vFSh1v92I+d2pX38Q7N/dmeFxQZwaH0DEuW3I9gD8LXjN3HBqfGf3gbPHAICzvwlF+8Bm/dk1mdIRmfVan9Prye7YZqbizTDGzHCgCj/gjN3zs9a28HtplyZcSimllPrXsJIrRxKsLOH8PyOVUkoppR4cfwFF7J4XtrbdE53hUkoppVTWu33L2S1IywrgVRH5CqgKXDTG3NPtRNCESymllFLOYG47JayILALqAJ4ichZ4F8gBYIyZBqwEmgAngL+BLvcjriZcSimllHpoGGNeuMt+A/S+33E14VJKKaVU1rvtnBkuZ9FF80oppZRSmUxnuJRSSimV5YyT1nA5iyZcSimllMp6ektRKaWUUkrdTzrDpZRSSqms95DdUtQZLqWUUkqpTKYzXEoppZTKeg/uJ81nCp3hUkoppZTKZDrDpZRSSqmsp2u4Hl4ictn6t5CILLN+9heRJlnYhjoi8n0GjssvIr3sntufQ0KdItJcRIZkoP4k/ZDReu7FsPcnUqtpO1p06JHqfmMM70+aSuM2L9GyY09+PXYiYd/ylWtp0rYrTdp2ZfnKtffUjj4je7Fgy1xmrZ1O8TJPpVqmRNnizF43gwVb5tJnZMJloXbTWsxZP5P1p1dTolyJDLeh98hezN8yh5lrp6XZhuJlizNz3XTmb5lDb7s25Mufjw8WjmXe5jl8sHAsed3yOhQ7oE5l5mycxbzNc2jXq02K/Tly5mDYZ0OZt3kOH6+Ygk9hn4R9L/Ruy7zNc5izcRaVa1dyKG68ynUqMWvjTOZsnk2bXq1TjT/0syHM2TybKSsm4VPYG7DOe/FYvj36Nb1H9cxQbHt9Rvbmyy3zmL12xh3HwefrZvLllnn0GZn4TSG2cTCLDafXUDKD48CZYwCcPw5A+wCc3wf35PbtzHk8oP71CZeIODyLZ4wJM8a0sp76Y/sSy0whItnuU1X5gYT/ScnOAbvtK4wxYzNQf5J+uId6MqxFk4ZMmzg6zf2bt+3i9NkwVi6ezfDBfRk14RMALsZdYuqchSyaOZlFMyczdc5CLsZdylAbqtargl8xPzoEdebDNybTf0zfVMv1G9OXCYMn0SGoM37F/KhSNwCAP46d4p1uIziw42CG4gNUqRdA4WJ+dAzqwsQ3JvNamm3ow8TBk+gY1IXCdm14oXdb9oTupVPNLuwJ3csLvdumO7aLiwt9RvdmaMdhdK3XjbrP1aVo8aJJyjRuF8KlC5fpVLML/5v1Nd2GdgWgaPGi1Gleh5frv8KbL75F3/dexcXFsZcgFxcXeo/uzbCOb9OtXnfqPlcnRfyQdsFcvnCZLjW78vWsb+k69CUArl+7zrwJXzBz9CyHYqamar0qFC7mR/ugTnz4xiT6j3kt1XL9x7zGhMETaR/UKck1sI2D4RkeB84cA+D8caB98GD0gXLMvyLhEpGOInJARPaLyBciMldEponIDuADEXlSRFaJyC8isllESlnHFRORbSJyUERG29X3uIgcEpGcwEigrYjsE5FUR6OI5BWROVY9B0TkP9b2qSKyW0QOi8gIu/KnRGSciOwBWotIIxE5aj1//i7nOlxEBto9PyQijwNjgSetdo6PP4dUju8sIp9YP++ze/wjIrVFpIrVJ3tFZKuIlEytH5LV87iIbLDOfb2IFLW2zxWRj6x6fheRFAmgIyr7l8XNNV+a+3/asp3mjeojIpQvU5pLly4THRNL6I5fqB5QATfXfLi55qN6QAVCd/ySoTYEBldnzbJ1ABzZc4Q8rnlx93ZPUsbd2508eR/lyJ4jAKxZto6gkBoAnD5xmjO/n81Q7MQ21GDNsrVWG46S1zVPqm14NG8ejuw5arVhLYFWG2oEV2fNUtvxa5Ymbk+Pkv4lCTsVRvjpCG7euMnGFRsJDK6epEyN4OoJ7dv0w2YqBPpb7a7OxhUbuXH9BhFnIgk7FUZJ/5IOnXtJ/xKEnQojIiH+z1QPrpakTPXg6qy1rtHmHzbjb8W/9s81Du86zPVr1x2KmZrA4Bqsts7x1z1HyHuHcfCrNQ5WL1tLUEggcO/jwJljAJw/Dmz1aB84uw/ulTG3M+XxoPp/n3CJyDPAMKCeMaY8EP+nZmGghjFmADAD6GOMqQQMBD6zykwBphpjygLhyes2xlwH3gEWG2P8jTGL02jG28BFY0xZY0w5YIO1/S1jTGWgHFBbRMrZHXPOGFMR+BaYCTQDKgG+jvcCAEOAk1Y7B6XnAKusv9X+3cBW4ChQ0xhTAdu5v5+OfvgYmGed+5fAR3b7CgJBwLPYksJMExl9Dl9vz4TnPt6eREbHEBkdg6+3V+J2L9v2jPD09SQqLCrheUx4DJ6+ninKRIcn1h8dHp2izL3w9PUgOizarv4YPH09UpYJTywTY1emgGcBYqNiAYiNiqWAZwGHYkcli+2R7Nw8fD0T2nf71m2uXLqCawFXPHw9UxybvN13Y1938vOyb2N0WIxd/L9xLeDqUJy78UrWjujwaLyS9YNXKuMgeZmMcuYYiK/bmeMgvg3aB87tA+WY//cJF1APWGqMiQEwxsRa25caY26JSF6gBrBURPYB07ElAQCBwCLr5y/uoQ0NgE/jnxhjzls/trFmrfYCzwBP2x0Tn7SUAv4wxvxmjDHAgntoh8NEpDgwHmhjjLkBuGHrq0PAJGztvpvqwELr5y+wJVjxvjXG3DbG/Ar4pDgysR2vWLOBu2fNX5RWMZUJbMNOPcx0DGgfgBP64CFbw/VvfpfiFetfF+CCNZOTmkwZYSJSDNtsWoAx5ryIzAVyp9I+R90kaaKcO62Cd2Mlo0uAbsaY+Bm+UcBPxpiW1q3KjRmt33LNPmRahYwxM7DNRHIj5vcMXRMfLw8iohJnFCKjYvDx8sTHy5Ndew8kbo+OIaBCudSqSFWLTs1p+l/b8rWj+4/hXcgbOAyAZ0FPYiKSzpbFRMTgVTDxL12vgl4pyjjquU7NaGK14dj+Y3gVSpyx8yroSUzEuWRtOIdXwcQynnZlzsecx93bndioWNy93blw7kK62xETcQ7vZLHPJTu3cxExeBWynbNLNhfy5MtD3Pk4zkXEpDg2ebvvJr7u1M7Lvo1ehTzt4j9K3Pk4h+KkpkWn5jybMA6OJ7sGXkQn64foVMZB8jKOeFDGQHzdzhgH2gcPVh/cswf49l9m+DfMcG3Atg7KA0BEktzANsbEAX+ISGtrv4hIeWt3KNDO+rl9GvVfAtJeOGSzFkh4C5KIFABcsSVVF0XEB2icxrFHgcdF5Enr+Qt3iXUKqGjFqQgUc6CdyX0OzDHGbLbb5gb8Zf3c2W77nerfStJ+3JxGuUxVJ6gaK1atxxjD/kNHyJs3D16e7gRWrcTWnXu4GHeJi3GX2LpzD4FV0/+uoG/nraBbSA+6hfQgdFUowa0aAFC6YmmuXLqSMCUfLzYqliuX/6Z0xdIABLdqQOiabfd0bsvnfUf3kJ50D+lJ6KqtBLdqaLWhVJpt+PvyFUpXLGW1oSGha7YCsHXtdoJb244Pbt2QrQ607dj+Y/g97odvER+y58hOneZ12Lp2e5IyW9duT2hfraY12Re6P2F7neZ1yJEzB75FfPB73I9j+4451A/H9h/H7/FC+CTEr832ZPG3r91OQ+sa1Wxak/1W/Hv17bwVvBzSg5dDerBlVSgh1jk+fZdx8LQ1DkLsrkFGPChjAJw3DrQPHqw+UI6Rf8M0qoh0AgYBt7DdvgP43hgT/7EIxYCp2G4l5gC+MsaMtLYvBPICy4F+xpi81szO98aYMlYCt9o6bkxq67ismaJPsa3BugWMMMZ8bc1q1QDOABeBFcaYuSJyCqgcfxtURBoBk4G/sSUrTxpjnk3jXB+x2uoH7MB2O6+xMeaUiCzEtl7sR6s98edQBxhojHlWRDoDlbHdRvwDOGBX/cvWec7Dliz+AHQwxjyevB+AR6xzeFVEHgPmAJ5ANNDFGHPaOn/763DZGHPX9x2nNcM16N2x7Np7gAsX4vBwz0+vri9y8+ZNANq2bIoxhvcmfsaW7bt5JHduRg3tT5nStrfcf/39ambOt126Vzq1o2XT4DTjB/t3v2P7Xhvdh4A6lbl29RrjBkzg+IHjAMxcPY1uIbaPrChRrgRDJg4kZ+5c7Ny4i4+G2d4xGdQokL6jeuPm7sbluCucPHySwR3eTFK/S9oTgQn6jn6VgDqVuXr1GuMHTOD4gd8AmL56Kt1DelptKM7giYPIlTsnOzfu4uNhtrvervnz8fa0YXj7eRN5NpJRPd/j0oWk79oUSbsNVeoG0Gt4D1yyubBq8RoWfryITq935PiB42xbu50cuXIwZPJgnirzFJcuXOK93u8TfjoCgP/2eYFGbYO5dfMWnw2fxq6Nu1ONke0OfwsG1A2gx/BXcMmWjTWL17Do46/o+PqLHD9wnO1rd5AjVw4GTx7EU2We5NKFS7zfeywRVvx5W+eSJ9+jZM+RnctxVxja/i1O/3Y61TjXzI002wC2cVClToA1DsZzzBoHs1ZP42VrHJQsV4IhEwdZ42AnU+zGwWujXk0YBycOn2Rwh6SfsnKnPgDnjgHImnFwt99P2geZ3wcA68+uufuLUgZcO/pzpiQguUrVzpT23qt/RcKl/l0yekvxfrlbwpXZ0pNwZba7/aLJbHdLNrLC3RKuzObsPnD2GADnr6vSPrDRhOv++Dev4VJKKaXUg+ohW8OlCZcDRKQLiR87ES/UGNM7tfL/X2IppZRSWe4BfkdhZtCEywHGmDnY1ir9q2IppZRSKnNpwqWUUkqprPeQ3VJ0/spUpZRSSql/OZ3hUkoppVTW0zVcSimllFKZy5hbzm5CltJbikoppZRSmUxnuJRSSimV9XTRvFJKKaWUup90hksppZRSWe8hWzSvM1xKKaWUUplMZ7iUUkoplfUesjVcmnAppZRSKuvdfrg+FkITLvXACfbv7tT4a/ZNd2r8ymU6ODU+QJGcBZwaP7dkc2p8gPKS36nxV1/906nxAYrmdHdq/LM3zjs1/sHYU06ND+CXz8PZTVD3iSZcSimlUnB2sqUeAg/ZLUVdNK+UUkoplcl0hksppZRSWe8h+1gITbiUUkoplfX0lqJSSimllLqfdIZLKaWUUlnvIbulqDNcSimllFKZTGe4lFJKKZX1HrIZLk24lFJKKZXljHm4PmlebykqpZRSSmUyneFSSimlVNZ7yG4p6gyXUkoppVQm0xkupZRSSmU9/eBTpZRSSil1P+kMl1JKKaWy3kO2hksTLqWUUkplPb2lqNSDrc/IXizYMpdZa6dTvMxTqZYpUbY4s9fNYMGWufQZ2Sthe+2mtZizfibrT6+mRLkSDsUd9v5EajVtR4sOPVLdb4zh/UlTadzmJVp27Mmvx04k7Fu+ci1N2nalSduuLF+51qG4yb0xuj/fbVvC0g3zKVU29XMoXa4ky376gu+2LeGN0f2T7Huhayu+3byIr39eQL+3e6V6/J1UrF2JaT9NZ8ammbTq1TrF/uw5szP40zeYsWkmHy6fiHdhbwD8a/oz+YcpfLLmUyb/MIVyNco5HBvAv3ZFpmz4jI9/nk6Lnv9JNX7/Twbx8c/TGfPteLys+F6Fvfny2FLGr5zM+JWTeeW9nhmKD1CidnkGrf+QwRsnUadn8xT7i1UpxWvfv8+YEwso27hKkn1jT35Jv5Vj6LdyDJ1nDsxwG5w/Dioy9adpTN80g1a9WqXYbxsHg5m+aQYTln+YMA6Kly/BlB8/YsqPH/HRqo+pFlLd4djxBo/ux/Jti1m8Yd4d+2DJT/NZvm0xg0f3S7KvXddWfL15Ict+XsBrGegDgEkTR3L01y3s+WUtFfzLpNj/yCO5WfHtfA4d/Jn9+zbw/ntvJuyrGVSVnTtWcfXvP3n++aYZij98zBv8vOt7Vm1aRplypVMtM+itPmw7sIZf/9yeZPvLPV9k3dZvWLVpGQu/mYlf4YIZaoNKH0241P8rVetVwa+YHx2COvPhG5PpP6ZvquX6jenLhMGT6BDUGb9iflSpGwDAH8dO8U63ERzYcdDh2C2aNGTaxNFp7t+8bRenz4axcvFshg/uy6gJnwBwMe4SU+csZNHMySyaOZmpcxZyMe6Sw/EBgupXp+gThWlWvQ0jB45j2LhBqZYbNm4QI14fS7PqbSj6RGEC61UDICCwInVCatK6fkeer92B+VMXORTfxcWFnqN78m6nd+lVvye1m9eiSPEiScoEtw3hysXLvFKrG8tnfUvnN7sAEBcbx8iXRvBqcG8m9Z/I65Nfd/j8XVxceHlUd97rNIL+DXoT1LwWhZPFr9+2IVcuXqZP7e58P3sFHYZ0StgX+WcEg5r0Y1CTfsx4a6rD8QHERWg5sguzO4/jw4YD8W9eA++n/JKUuRAWw+KB09i3PDTF8TeuXmdykzeZ3ORN5nabkKE2PAjjoMfongzv9C696/eiVvPaqYyDYC5fvEL3Wq+wfNZyOr/ZGYDTx/6k/7P9eK1xX97t+A69x/TGJZvjv4ri++C56m0ZPfADho5LPXkdOm4go14fx3PV2ybpg8qBFakTEkTb+p1oVbsD86cudLgNjRvVo/hTxSj1dBA9e77Bp5+MSbXcxEnTKFO2NpUDQqhRPYBGIXUBOH3mL7q+3J9FX33rcGyAug2CKPbEY9QOeJY3B4xk9IRhqZZbt/pnnmv43xTbDx88yrP1X6BRrVasXLGWN4f3T+XoTHT7duY8HlCacCmHici3IvKLiBwWkVesbV1F5LiI7BSRmSLyibXdS0T+JyK7rEfgvcQODK7OmmXrADiy5wh5XPPi7u2epIy7tzt58j7KkT1HAFizbB1BITUAOH3iNGd+P5uh2JX9y+Lmmi/N/T9t2U7zRvUREcqXKc2lS5eJjokldMcvVA+ogJtrPtxc81E9oAKhO37JUBvqhtTkuyWrADi45zD5XPPi6e2RpIyntwd58ubh4J7DAHy3ZBX1GtUCoHWnlnz+8RfcuH4DgNiY8w7FL+FfgvBTYUSejuDmjZts+m4T1YKrJSlTLbgq65etB2DLyi2UDywPwO+Hfyc2MhaAP4//Sc7cucie07FVDU/5FyfiVDhRZyK5eeMmod9tJqBh1SRlAhpWZeP/NgCwbWUoZa3490sR/6eI+TOC2DNR3Lpxi/3fbeOZ4MpJypw/G0PE0dMYY+5r7HjOHgfF/UsQfiqcyNORCeOgarJxUDW4WsI4CLUbB9euXuP2LdsvxZy5cma4j2qHBPF9kj7Id9c++H7JKuo0qglA604tmPPxgoQ+OB9zweE2NGsWwhdfLgNgx849uOV3w9fXO0mZf/65ysaftwJw48YN9uw9iJ+fbSbpzz/PcvDgEW5nMElo2Lgu/1v8HQB7dx/A1S0f3j6eKcrt3X2AqMiYFNu3bdnF1X+uJpQpWMgnQ+1Q6aMJl8qIl4wxlYDKQF8R8QPeBqoBgUApu7JTgEnGmADgP8Csewns6etJVFhUwvOY8Bg8fT1TlIkOT3xxiQ6PTlEmM0RGn8PXOzGOj7cnkdExREbH4Ovtlbjdy7Y9I7wLehEZFpkYMzwa74JeKcuER9mViUoo89gTRahYrTwLVs5k9jef8ox/6rcg0uLh60F0WGLbY8Jj8PDxSKVMNAC3b93m70t/41rANUmZwCaBnDx0kpvXbzoU393Xgxi7a3suPAZ3X4+UZaw22uJfIV8BW6LsXcSH8SsnM2Lx+5QOeNqh2PHcfApwMexcwvOL4edw9SmQ7uOz58pB3xXv0fubkSkStfR6EMZBjHWNwXYdUhsHMXbj4IrdOCjhX4JP133Kx2s+4bOhnyUkYI7wLuhFRFjq52dfJipJH0Tb9UFRKlQrz/yVM5j1zSc87V8KR/kV8uXsmbCE53+dDcevkG+a5d3cXHm2aUM2/LTF4Vip8S3oTdhfEQnPI8Ii8SnofYcj0ta2Q0s2rr8/7Uo3cztzHg8oXTSvMqKviLS0fi4CvAj8bIyJBRCRpUD8gooGwNMiEn+sq4jkNcZctq/Qmil7BaBE/lIUylM4k0/h4ZQ9e3bc8rvSoUk3ylQozfgZo2hSJeX6m8xUtERROr/Zhbc7pH77I7Ocj4qlR/WuXL5wiSfKPMngmUPp3/BV/rn8T5a2Y0xgH+Iiz+NexJtXFg0j/OhpYk9H3f3A+8jZ4+D4vuP0btCbwk8Vpv/EAfyycTc3rt3IsvgA2bJnwy2/Kx2bvMIzFUrzwYxRPFsl5ZrE+xYvWza+/OJTPvn0c/7443SmxcmIlq2bUtb/Gdo265K1gR/g23+ZQRMu5RARqYMtiapujPlbRDYCR4G0/kR2AaoZY67eqV5jzAxgBkDdwg2T3GNo0ak5Tf/bBICj+4/hXcgbsN0i8CzoSUxE0tmimIgYvAomzjR5FfRKUSYz+Hh5EBGVGCcyKgYfL098vDzZtfdA4vboGAIqpH/BeNsuz/N8e9vC7MP7juJjN+3vU9CLqPDoJOWjwqOT/JXrU9A7oUxkWBTrV/4MwKG9R7h921DAIz/nz6Xvdsq5iHN4FUrsW8+CnpyLPJdKGS/ORZzDJZsLj+Z7lLjzcYBt1uOtGcOY2P9DIv6MwFGxEefwtLu2HgU9iY04l7JMIdt2W/w8XDpvWzN3+brt398PnSTyzwgKFfPj5METOOJi5HncCiXO5rgV9CAuMv235OLLxp6J4vftv+L3zOPpSrgetHHgWShxNskjjXHgaTcO8tiNg3hnT5zlnyv/8FjJxzhx4O7XoU2SPjiCb6HUzy9eVHg03kn6wCvVPjjsQB/07NGJrl3bA7B79z4KFymUsM+vcEH+Ckt9XE+b+gG/nfiDjz6+p0l+OnZtS7sXbW8WObD3MIX8EmfUfAv5JJnVTI/A2lV5dUA32jR7ievXszbpfdjoLUXlKDfgvJVslcJ2GzEPUFtECohIdmy3DuOtAfrEPxERf0cDfjtvBd1CetAtpAehq0IJbtUAgNIVS3Pl0hVio2KTlI+NiuXK5b8pXdGWAwa3akDomm2OhnVYnaBqrFi1HmMM+w8dIW/ePHh5uhNYtRJbd+7hYtwlLsZdYuvOPQRWrZTuehfP+Zq2DTrTtkFnflq1iWZtGgFQtuIzXL50hZiopL/oYqLOceXyFcpWfAaAZm0a8dPqzQD8tGoTAYEVAdttpRw5sqf7lyzA8f3HKVTMD58iPmTPkZ1azWqxY+2OJGV2rN1B/Vb1AQhqEsSBrbZkM49rHobPHc7csXM5svtIumPaO7H/NwoWK4S3FT+wWU12JYu/e91O6vynHgDVmwRyyIrv6u6Ki4vtJc+7iA++xQoRedrxpO/s/pN4Pu5LgcJeZMuRjfLNqvPr2vStyXvENQ/ZrHVrjxbIx+OVShD521/pOvZBGge/7T9OoWKFkoyDnXcYB4F248CniE/CInkvPy8KP1WYqDPpSxKWzPmadg06087qg2eT9MHlu/bBs20a8fNq222zjas2J/RBUQf6YOq0eVQOCKZyQDArVqzmxfa2mcGqVSoSdzGOiIiU5zJyxGDc3PIx4PV303WedzJ/9mKa1GlDkzptWLNyA/9p2wyACpXLcSnuUqprtdLyTNlSjPnwHbq278u5mNi7H3C/PWSL5iWzFnWqfycRyQV8CzwOHAPyA8Ox3UIcBMRim/E6a4x5S0Q8gU+xzYBlBzYZY1L/XAVL8hmu5F4b3YeAOpW5dvUa4wZM4PiB4wDMXD2NbiG2qkuUK8GQiQPJmTsXOzfu4qNhtncMBjUKpO+o3ri5u3E57gonD59kcIc3k9S/Zt/0VOMOencsu/Ye4MKFODzc89Or64vcvGlbg9S2ZVOMMbw38TO2bN/NI7lzM2pof8qUtt1Z/fr71cycvxiAVzq1o2XT4DTPr3KZDnc6fd4c8zqBdatx9Z+rvNPvPX7dfxSAxevm0rZBZwCeLl+KUVOGkSt3LkI3bGPM0IkAZM+RnZGT3qJkmeLcuH6DiSM+YWdoymShSM601yRVrluZbu++gks2F9YuXsuSTxbTfkAHfjv4GzvX7iBHrhy8PnkgTzzzBJcvXGLcqx8QeTqCtn3a0rp3G8L+SFzz8naHYVw8dzFFjNySLc34FepWoss7L+OSzYUNS9bx9SdLaTvgv5w8cILd63aSI1cO+k4awONW/EmvjifqTCRVG1en3YD23LxxE2MMiycu5Jf1u9KM84TkSXNfqTr+NHunIy7ZXNi1ZCMbPv2W4P6tOHvwD35d9wuFyz1Bx+kDeNQtDzeu3eBS9EUmBg/isYrFef79lzHGICJs+fxHdi3ZmGqM1Vf/TDM+ZP44KJoz6ZtRkqtUtzLd3u2GSzYX1i1ey5JPltB+QHtrHNiuw4DJr1vj4DIfvDqOyNOR1H2+Lq16teLmjVuY27f5aspXbF+zPdUYZ6/feeZwyJgB1LD6YHi/9xP64Kt1c2ln1wcjprxl9cF2xtn1wfBJQxP6YNKIT9gVuidJ/QdjT90xPsBHU94jJLgOf//zDy+/PIBf9tgSy9271lA5IBg/v4L8+cdujhz9jWvXrgPw2Wdz+HzOIipXKs+ypbMpUMCNq1evEREZRXn/eknq98vnkSKmvVEfDKV2vUD++ecqA/u8zcF9vwKwcuMSmtRpA8Cb7/bnuVZN8E6WIe8AACAASURBVPH1IjIimq+++JrJH0zly69nULJ0caIibbN+YWcjeLlDynd+/3nugKTYeB/888PkTElAHmnaL1Pae6804VL3Rfy6LGuG6xvgc2PMNxmp624JV2ZLK+HKKndLuLLCnRKurHCnhCur3Cnhygp3S7gy290Srqxwt4Qrs6Un4cpsd0u4skKmJVzfT8ychOvZAQ9kwqVruNT9MlxEGgC5sd1GzNgHyyillHo4PMC3/zKDJlzqvjDGZPwjs5VSSql/OU24lFJKKZX1HuDPzMoM+i5FpZRSSqlMpgmXUkoppbKeEz8WQkQaicgxETkhIkNS2V9URH4Skb0ickBEmtzr6WrCpZRSSqmHhohkw/ZxRY2Bp4EXRCT5d30NA5YYYyoA7YDP7jWuruFSSimlVNZz3hquKsAJY8zvACLyFfAc8KtdGQPEfwmsGxDGPdKESymllFJZL5M+FsL+u3ktM6yvj4vnB5yxe34WqJqsmuHAGhHpg+3bVBrca7s04VJKKaXUv4b9d/PegxeAucaYD0WkOvCFiJQxJuPTcppwKaWUUirrOe+DT/8Citg9L2xts9cVaARgjNkmIrkBT8Cxbwe3o4vmlVJKKfUw2QUUF5FiIpIT26L4FcnKnAbqA4hIaWzfohJ9L0F1hksppZRSWc9J3+VsjLkpIq8Cq4Fs2L7797CIjAR2G2NWAK8DM0WkP7YF9J3NPX75tCZcSimllMp6TvwuRWPMSmBlsm3v2P38KxB4P2PqLUWllFJKqUymM1zqgeOCODV+5TIdnBp/96EFTo0PEOzf3anxL+OcWw32fr8V69T4u/fOdmr8WpV7OTU+wM79nzs1fqNKfZwaH6BMdndnNyHzOHGGyxl0hksppZRSKpPpDJdSSimlsp7zPmneKTThUkoppVTW01uKSimllFLqftIZLqWUUkplPSd9Dpez6AyXUkoppVQm0xkupZRSSmU9XcOllFJKKaXuJ53hUkoppVTWe8hmuDThUkoppVTWe8g+h0tvKSqllFJKZTKd4VJKKaVUljO39WMhlFJKKaXUfaQzXEoppZTKerpoXimllFIqk+mieZUeIjJcRAbex/oeE5E9IrJPRA6LSA+7fZVE5KCInBCRj0RE7tKuv6x69olIE2t7ThGZY9WzX0TqONC2ziLyyT2d4H3Ue2Qv5m+Zw8y10yhe5qlUyxQvW5yZ66Yzf8sceo/slbA9X/58fLBwLPM2z+GDhWPJ65bX4fhvjO7Pd9uWsHTDfEqVLZFqmdLlSrLspy/4btsS3hjdP8m+F7q24tvNi/j65wX0e7tXqsenZdj7E6nVtB0tOvRIdb8xhvcnTaVxm5do2bEnvx47kbBv+cq1NGnblSZtu7J85VqH4ibXZ2QvFmyZy6y109O8BiXKFmf2uhks2DKXPnbXoHbTWsxZP5P1p1dTolzq/Xf3+L35css8Zq+dccf4n6+byZdb5tFnZO9k8Wex4fQaSmYwPsCgUa+xfOtXLF4/947jYPGGeSzf+hWDRr2WZF/bl/7D/zZ/ydKNX/DasJ4Oxd6yYw/PvtiLxv/twawv/5dif1hEFF0HvE3Ll16j82tvEREVk7Dvw2lzea5zH5p1fJX3P5qJuYevV+k/sg9Ltyzgi7WzKFGmeKplSpYtwYJ1s1m6ZQH9R/ZJ2P7KoC58sXYW89bMZPLCD/D08XAo9pYdv/Bs+540fuEVZi1YlmJ/WEQUXfsNo2XnPnTuOzRJH0ycOpcWnV6lRadX+XH9ZofiJufM16NStcszdP1Ehm2cTIOezVPsf7JKKQZ+P4aJJ76kfOOqCdsL+Hky8PsxDFo5liFrxhPYvoFDcVXGaMKVDmKT2X0VDlQ3xvgDVYEhIlLI2jcV6AYUtx6N7lLXJGOMv/VYaW3rBmCMKQs0BD7MgnO676rUC6BwMT86BnVh4huTeW1M31TL9RvTh4mDJ9ExqAuFi/lRpW4AAC/0bsue0L10qtmFPaF7eaF3W4fiB9WvTtEnCtOsehtGDhzHsHGDUi03bNwgRrw+lmbV21D0icIE1qsGQEBgReqE1KR1/Y48X7sD86cucih+iyYNmTZxdJr7N2/bxemzYaxcPJvhg/syaoItT74Yd4mpcxayaOZkFs2czNQ5C7kYd8mh2PGq1quCXzE/OgR15sM3JtM/zWvQlwmDJ9EhqDN+dtfgj2OneKfbCA7sOJjh+IWL+dE+qBMfvjGJ/mNeS7Vc/zGvMWHwRNoHdUoyBmzxh2c4PkBgvWoUfaIIz9Vox+hB43lzbOp/e7059nVGD/yA52q0o+gTRahhjYPKNSpQJ6Qm7ep3pnWdFx0aB7du3WL0lOlMHfcOK+Z9zMoNmzl56kySMhOmzqV5cF2++XwKPTu1ZfLMLwDYe+goew8d5evZk/l2zhQOHz3Brn2HMtQH1etVpUgxP1oHdWDsGx8yeEz/VMsNHtOPMYMn0DqoA0WK+VGtbhUAFkxdzIsNX6ZTcDdC123npf4dHeuDSdOZOv5dVsz/lJXrN3Hy1OmkffDZ5zQPqcs3cz+29cGM+QD8vG0Xv/52kmWzp7Bw2gTmLv6Gy1f+zlAfOPP1SFyE1iNfYnrnsYxp+DoVmwfi85RfkjLnw86xcOBUflkemmR7XNR5Jj3/NuObDGFii2HU7/kcrt4FHDz7++C2yZzHA+r/3S/c9BKRASJyyHr0E5GxItLbbn/CDJWIDBKRXSJyQERGWNseF5FjIjIfOAQUEZG3ROS4iGwBStrVtVFEKls/e4rIKevnbCIy3q7u7mm11xhz3RhzzXqaC+vaiEhBwNUYs93Y/hSdD7TIQJc8DWywYkUBF4DKaRUWkS7Wue4EAu22NxORHSKyV0TWiYiPiLiIyG8i4mWVcbFm47xEpLV1DfaLyKYMtDuJwOAarFlmm505sucoeV3z4O7tnqSMu7c7j+bNw5E9RwFYs2wtgSE1AKgRXJ01S23Hr1mauD296obU5LslqwA4uOcw+Vzz4umd9C9zT28P8uTNw8E9hwH4bskq6jWqBUDrTi35/OMvuHH9BgCxMecdil/ZvyxurvnS3P/Tlu00b1QfEaF8mdJcunSZ6JhYQnf8QvWACri55sPNNR/VAyoQuuMXh2LHCwyuzppl6wA4sucIeVzzpnoN8uR9lCN7jgCwZtk6gqy+Pn3iNGd+P5uh2Lb4NVhtjYFf9xwh7x3i/2rFX71sLUEhgfclPkCdRjX5fmk6xkG+xHHw/dJV1G1UE4BWnVoy55MFCePg/LkL6Y598OhvFPUrSJFCvuTIkYPG9YLYELojSZmTf56hSsWyAFSpUJafQncCIALXr1/nxs2bXL9xkxs3b+Lhnj8DPQC1QgL5cdkaAA7vOUJetzx4JLsOHt7u5MmXh8PWdfhx2RpqNwoC4O/LiUnOI4/mdmim7eCRZH1QvyYbtiTrg1NnqFKxHABVKpbjJ2v/yVNnqFz+GbJnz8ajj+SmxBOPs2XHHgfP3saZr0eP+T9F9J8RnDsTxa0bt9jz3VbKBid9SY89G03Y0dMp+vbWjVvcun4TgOw5c+CS9k0TdR/9KxMuEakEdME2U1QN2+zOYqCNXbE2wGIRCcY2a1QF8AcqiUgtq0xx4DNjzDOAJ9DOKtMECEhHU7oCF40xAVb5biJS7A7tLiIiB4AzwDhjTBjgB9j/djhrbbuTV60E73MRif+zZT/QXESyW22oBBRJox0FgRHYEq0gbMlavC1ANWNMBeArYLAx5jawAGhvlWkA7DfGRAPvACHGmPJAyjlvB3n6ehAdFp3wPDo8Bk9fj5RlwhPLxNiVKeBZgNioWABio2Ip4OnYX3XeBb2IDItMeB4ZHo13Qa+UZcKj7MpEJZR57IkiVKxWngUrZzL7m095xr+0Q/HvJjL6HL7engnPfbw9iYyOITI6Bl/vxHb6eNm2Z4SnrydRYYnnZ+tfzxRlosMT648Oj05RJqO8fD2TjYFovJLV7ZVK/ORl7oW3ryeRdn0QFR6FV8FkbSjoSZRdO6PCo/C22vDYE0WoWLUc836YwcyvP+bp8qXSHTsqOhZfL7tr7OVBVHRskjIln3ycdZu2A7Bu83au/P0PFy7G4f9MKQL8y1L3+S7U/U8XAqtU4MnHUn0ZuCuvZH0QHR6T6nWICrfvg6TXofsbXfl212KCWzZg5vg56Y4dFZNsnHt5EhV9LkmZkk8VY92mbQCs27QtoQ9KPlmMLTv28M/Va5y/EMeuvQeJiIomI5z5euTm486FsMRzvhAei5uP+x2OSCp/QQ/e+HEcI7Z9yrppK4iLcuyPv/vi9u3MeTyg/pUJF7Yk4RtjzBVjzGXga6Am4C0ihUSkPHDeGHMGCLYee4E9QClsiRbAn8aY7dbPNa06/zbGxAEr0tGOYKCjiOwDdgAednWnYIw5Y4wpBzwFdBIRH8dOG7DdfnwSW2IYDnxobf8cW7K2G5gMbAVupVFHVWCjMSbaGHMdW7IarzCwWkQOAoOAZ+zqj78n8BIQ/+oZCswVkW5AtrQaLSKviMhuEdn915V7m31wxL2sX8mI7Nmz45bflQ5NujFp5CeMnzEqS+OrB0O27Nlwze9Kp6avMHnkZ4ybMfK+1j+wZxd27z9Mq5f7s3v/YXw8PXBxceH02XB+P32W9Utns2HpbHbuOcgvBw7f19iOmD5uNi0C2rLmm3W06tLyvtY9sFcXdu87RKuur7F732F8vGx9EFilAjWrVaZDr8EMGjme8s+UIpvLg/GrMCtfjy6En2Nc4zcYVbsfVf5Ti3yeblkWO8FDlnA9bO9SXAq0AnxJTCIEGGOMmW5fUEQeB66ks96bJCavue2rAfoYY1Y70khjTJiIHMKW5IViS3LiFQb+usOxCdMvIjIT+N7afhPob7dvK3DckXZZPgYmGmNWWAvvh1v1nxGRSBGph222sL21vYeIVAWaAr+ISCVjzLnklRpjZgAzAOoXDk7yqvNcp2Y0+W8TAI7tP4ZXocSZGq+CnsREJK0uJuIcXnazTp52Zc7HnMfd253YqFjcvd25kI5bOW27PM/z7W2Tc4f3HcWnUGIe7FPQK8lf8GD7K96noLddGe+EMpFhUaxf+TMAh/Ye4fZtQwGP/A7dUroTHy+PJIuDI6Ni8PHyxMfLk117DyRuj44hoEK5dNfbolNzmlrX4Oj+Y3gX8gZsv6ht/Zt0tiwmIibJjI9XQa8UZRzRolNznk2IfzzZGPAiOlnd0anET17GUW06P0/L9s0AOLz/CD6FEq+xd0HvJDNqYJvt8LZrp3dBb6KsNkSFR7PBGgeH99nGQX6P/Okaj95e7kTYzU5GRp/D2yvpzIa3pztTRg0B4O+//2Hdz9twzZeXZT+spfzTJXj00UcACKpakf2Hj1Gp3DOkx386taB5+6YAHNl3NEkfeBX0TPU62M8Ae6dxHVZ/vY4PvxjLrA/npqsd3p7Jxnl0DN5eHinKTHlvKGD1waatuOazLUrv3rEN3TvabngMHjmBx4rc7aZBIme/HsW7GBlL/kKJ55y/oDsXI2PvcETq4qLOE378DE8ElGL/jzvufoDKsAcjrb//NgMtRORREckDtLS2LcZ2W7AVtuQLYDXwkojkBRARPxHxTqXOTVadj4hIPqCZ3b5T2G7RYdUdbzXQU0RyWHWXsNqTgogUFpFHrJ8LYJulO2aMCQfiRKSa9e7EjsDytE7cuh0YryW29WfY9QUi0hC4aYz5NY1qdgC1RcTDantru31uJCZ8nZIdNwvbrcWlxphbVqwnjTE7jDHvANGkcRvzTpbP+47uIT3pHtKT0FVbCW7VEIDSFUtx5dKVhCn5eLFRsfx9+QqlK9pu0wS3akjomq0AbF27neDWtuODWzdk65ptd42/eM7XtG3QmbYNOvPTqk00a2N7z0LZis9w+dIVYqKSvcBGnePK5SuUrWj7JdasTSN+Wm17J9RPqzYREFgRsN1WypEj+31LtgDqBFVjxar1GGPYf+gIefPmwcvTncCqldi6cw8X4y5xMe4SW3fuIbBqpbtXaPl23gq6hfSgW0gPQleFEtzK9q6m0hVLp3kNrlz+m9IVbbdMg1s1IDQdfX2n+C+H9ODlkB5sWRVKiDUGnr5L/Ket+CF2YyCjlsz9mhcaduGFhl3Y+ONmnm1tPw4upz4OLiWOg2dbN2LjqsRxUNkaB0WtcZDeX7ZlShbn9NlwzoZHcuPGDX7csIW6NaokKXP+Qhy3rb/0Zy78Hy2b1AegoLcXu/cd5ubNW9y4eZPd+w/xxGOFU8RIy//mfUun4G50Cu7GptWhNG4VDMAzFUtzJe4K55Jdh3NRsVy5dIVnrOvQuFUwm1bbFnAXLpaY5NQMCeTPk0kXvd+xD0oV5/TZMM6GRdj6YP1m6gZWTVImSR98uYyWTWxj9tatW1y4GAfAsZN/cPzkKWoEVEh3bGe/HsU7vf8kXo/74l7Yi2w5slGxWQ0OrU3fukw3X3dy5MoBwCOueXiicimifg9Ld+z7xpjMeTyg/pUzXMaYPSIyF9hpbZpljNkLYCVLf1mJDMaYNSJSGthmfdrCZaADyW63WXUuxrYWKgrYZbd7ArBERF4BfrDbPgt4HNhjJUvRpL3gvTS2dw4abDNjE4wx8W+j6gXMBR4BfrQeaflARPwBgy0RjF+o743tVuBtbAnTi2lVYIwJF5HhwDZsi+v32e0eDiwVkfPYFuHbr0lbge1Wov1ijPEiUtw6p/XY+i/DdmzYSdV6Vfhiy1yuXr3G+AETEvZNXz2V7iG2t9dPGfoxgycOIlfunOzcuIudG2yX66tPvuLtacNo3K4RkWcjGdXzPYfib163laD61fl++1Ku/nOVd/olHr943VzaNugMwHtDJjBqyjBy5c5F6IZtbFlveyH9ZtH3jJz0Fv/baFsw/XbftN9xmJpB745l194DXLgQR/0WHejV9UVu3rQtfm3bsim1qgewedsuGrd5iUdy52bUUNukpptrPrp3foF2L9ve0dejy3/vuPj+TrZv2EnVelVZsGUe165eY5zdNZi5ehrdQmwfWTF56McMmTiQnLlzsXPjLnZssP13DGoUSN9RvXFzd2PMvNGcPHySwR3edCD+DqrWq8KXW+Zb8ccn7Ju1ehovJ8T/iCETB1nxdyaJ/9qoV63473Hi8EkGdxjiUB9sWb+NoPrVWb5tMVf/ucrw/u8n7Fu0dg4vNOwCwJg3P2TE5LfIlTsXWzdsJ3SDbYXC8kU/MHzSmyz5aT43btzg3dfSPw6zZ8/G0Ne60X3QCG7dvkXLxg14qlhRPvl8Ic+UfIq6gVXYte8Qk2d+gYhQqdzTDOtnexkIrl2dnXsP0PKl1xCBoCoVqZMsWUuvreu3U6NeVZaGLuDaP9cYPWBcwr55a2bSKbgbAOOHTmbYpCHkyp2T7T/tZNsG2yxKrzdfoeiTRTC3bxPxVyQfDJnkWB/06073gcO5dfs2LZtYfTD7S1sfBFVl176DTJ4+39YH5Z9hWH/buLh58xYdX7WNt7x5HmHssAFkz57maoc7cubr0e1bt/nfO3PoOX8oLtlc2L7kJyJ+O0vj/q05c/B3Dq37haLlnqDr9Nd5xC0PZepXpHH/VowNHoTvU360eKsD8b9sNsz8nvBjZ+4WUt0jyeo1LOrfy3qn5iRjTM17qSf5LcWsFnPzsjPDs/vQAqfGBwj2T/MNtVnC4PzXpbhbV50af8eemU6NX6uyY58Rlxk27Znm1PiNKvW5e6FMViZ7+hfCZ5Ypp77KlLcx/j2xW6b8R390wMwH8m2X/8oZLpX1RGQI0JPEdyoqpZRSyqIJVxYTkbLAF8k2XzPGVE2t/B3q+RS7z8eyTDHGpP+91bZ6dmD73C97L9rdzkwXY8xYYKwjxyillHqIPcAfUpoZNOHKYlYi438f6ul991LpqsehRE8ppZS6L/S7FJVSSiml1P2kM1xKKaWUynoP2S1FneFSSimllMpkOsOllFJKqSxnHuCv4ckMmnAppZRSKuvpLUWllFJKKXU/6QyXUkoppbKefiyEUkoppZS6n3SGSymllFJZ7yFbw6UJl1JKKaWy3kP2LkW9paiUUkoplcl0hksppZRSWU9vKSrlXCLi1PhFchZwavxg/+5OjQ+wZt90p8avWe4lp8YHeDKnh1PjBwf0dWr8Kjl8nBofILjSq06Nf+nWVafGBzjAOWc3Qd0nmnAppZRSKuvpx0IopZRSSqn7SWe4lFJKKZX1dA2XUkoppVTmeti+vFpvKSqllFJKZTKd4VJKKaVU1nvIbinqDJdSSimlVCbTGS6llFJKZb2HbIZLEy6llFJKZT39HC6llFJKKXU/6QyXUkoppbLeQ3ZLUWe4lFJKKaUymc5wKaWUUirLmYdshksTLqWUUkplvYcs4dJbikoppZRSmUwTrvtIRIaLyMA77J8rIq1S2e4vIk3uUncdEamRwXb1EJGOGTn2QRNQpzJzNs5i3uY5tOvVJsX+HDlzMOyzoczbPIePV0zBp7BPwr4Xerdl3uY5zNk4i8q1K2UofsXalZj203RmbJpJq16tU+zPnjM7gz99gxmbZvLh8ol4F/YGwL+mP5N/mMInaz5l8g9TKFejXIbiA/QZ2YsFW+Yya+10ipd5KtUyJcoWZ/a6GSzYMpc+I3slbK/dtBZz1s9k/enVlChXwuHYw96fSK2m7WjRoUeq+40xvD9pKo3bvETLjj359diJhH3LV66lSduuNGnbleUr1zoc296AUX1YGvolC9bNpmTZ4qmWKVm2BAvWf87S0C8ZMKpPiv3/7d6G7WEbcXN3czi+f+0KTNnwGR//PI0WPf+TYn/2nNnp/8kgPv55Gu9/Ox4vaxx4Ffbmy2NLGL9yEuNXTqLbez0djh3PmeMAoFTt8gxdP5FhGyfToGfzFPufrFKKgd+PYeKJLynfuGrC9gJ+ngz8fgyDVo5lyJrxBLZvkKH44Pw+ABg46jW+2bqIRevnUrJs6vWUKleCrzbM5Zutixg46rWE7a+83oWVe77my7Wf8+XazwmsV83h+A9CH2TY7duZ83hAacL1YPAH7phwAXWADCVcxphpxpj5GTn2QeLi4kKf0b0Z2nEYXet1o+5zdSlavGiSMo3bhXDpwmU61ezC/2Z9TbehXQEoWrwodZrX4eX6r/Dmi2/R971XcXFxbPi7uLjQc3RP3u30Lr3q96R281oUKV4kSZngtiFcuXiZV2p1Y/msb+n8ZhcA4mLjGPnSCF4N7s2k/hN5ffLrGeqDqvWq4FfMjw5Bnfnwjcn0H9M31XL9xvRlwuBJdAjqjF8xP6rUDQDgj2OneKfbCA7sOJih+C2aNGTaxNFp7t+8bRenz4axcvFshg/uy6gJnwBwMe4SU+csZNHMySyaOZmpcxZyMe5ShtpQvV5VihQrTOvA9owZ/CGDx/RPtdzgsf0ZM2gCrQPbU6RYYarXrZKwz7uQF1VqVyb8bITD8V1cXOg6qjvvdRpB/wavEti8JoWTjYN6bRty+eJl+tTuwfezV9BhSKeEfRF/RjCoSX8GNenPzLemOhwfnD8OxEVoPfIlpncey5iGr1OxeSA+T/klKXM+7BwLB07ll+WhSbbHRZ1n0vNvM77JECa2GEb9ns/h6l3A4TY4uw8AAutVo8gThWlZ4wXeG/QBb45N/f/1m2NfZ/TAD2hZ4wWKPFGYGvUSE9CFM5bQvuFLtG/4EqEbtjsU/0HoA5V+mnDdIxF5S0SOi8gWoKS17UkRWSUiv4jIZhEpZXdIAxHZbR3zrIjkBEYCbUVkn4i0TSXG40APoL9VpqaIPC4iG0TkgIisF5GiyY+zOz5h5k1ENorIOBHZabWhprU9m4hMEJFDVp19rO31RWSviBwUkc9FJJe1/ZSIjLHas1tEKorIahE5KSI97GIPEpFdVp0j7qWvS/qXJOxUGOGnI7h54yYbV2wkMLh6kjI1gquzZplt9mTTD5upEOgPQGBwdTau2MiN6zeIOBNJ2KkwSvqXdCh+Cf8ShJ8KI9KKv+m7TVQLTvoXabXgqqxfth6ALSu3UD6wPAC/H/6d2MhYAP48/ic5c+cie07Hl1AGBldnzbJ1ABzZc4Q8rnlx93ZPUsbd2508eR/lyJ4jAKxZto6gEFuufvrEac78ftbhuPEq+5fFzTVfmvt/2rKd5o3qIyKUL1OaS5cuEx0TS+iOX6geUAE313y4ueajekAFQnf8kqE21AoJZOWy1QAc3vMred3y4pGsDzy83cmTLw+H9/wKwMplq6nVKChhf7/hr/LJ6OmQgSUkT/kXJ+JUBFFnIrl54yah322mcsMqScoENKzKz//bAMD2laGUCcz4jGZqnD0OHvN/iug/Izh3JopbN26x57utlA2unKRM7Nlowo6expiknXzrxi1uXb8JQPacOXARyVAbnN0HALUbBbFy6SoADu35lXyuefHw9khSxsPbgzz58nAofiwuXUWdRjXvKW68B6EP7sltkzmPB5QmXPdARCoB7UicoQqwds0A+hhjKgEDgc/sDnscqAI0BaZhuwbvAIuNMf7GmMXJ4xhjTlllJ1llNgMfA/OMMeWAL4GPHGh6dmNMFaAf8K617RWrbf7xdYpIbmAu0NYYUxbbmyzs74GcNsb4A5utcq2AasAIq3+CgeLW+foDlUSklgPtTMLT14OosOiE59HhMXj4eiYp4+HrSbRV5vat21y5dAXXAq54+HqmONbTN+kL4914+HoQHRaT8DwmPAYPH49UyiTG//vS37gWcE1SJrBJICcPneSm9UvHEZ6+nkSFRSVpg2eyPvD09SQ6PLGd0eHRKcpklsjoc/h6J8by8fYkMjqGyOgYfL29Erd72bZnhJevV5JrGRUWjZevV4oy0eGpl6kZEkh0RDQnfj2Zofjuvh6cs+vf2PBzeCQbS+6+7sRYY8U2Dq6Qr4AtUfUu4sMHKycxYvF7lAp4OkNtcPY4cPNx50LYuYTnF8JjcfNxv8MR6Mja3gAAIABJREFUSeUv6MEbP45jxLZPWTdtBXFR5x1ug7P7AGzjLMKuDZHh0XgXTFq/d0FPIu3Ga2R40vHa5qXnWbR+Lu9MHEI+t7wOxX8Q+kClnyZc96Ym8I0x5m9jTBywAsiN7dbfUhHZB0wHCtods8QYc9sY8xvwO1AqeaXpVB1YaP38BRB0h7LJfW39+wu2JAugATDdGHMTwBgTi23G7g9jzHGrzDzAPmFaYf17ENhhjLlkjIkGrolIfuD/2Lvv8Ciq7oHj35OEngRJI4HQpEiR3pNQBBOKiqAgCEqRYgHE0ASRiBQpImBFQaRYEfRV9KWFJhB6kd5RanooCZ3k/v7YJcmGBLKBJLw/zud59oHdOTPnzt2Z2bv33tkEWR87gR1Y9jXdCTci0sfaU7btTEIufuPKZiUrlKT78B58NvzT3C7KQylfgXx079+FGR/OzpX856LieL1hL4a2DmbumG8Y8MkgCjgXyJWy5Kbz4bFMbPU2Y5q8Rb3nG+PiYf88uv8PFs79jbYNOtH5yR7ERMUS/F6/3C5SznrIerj0ZyHuPwfgvLXnJz1pj4bcODquWf9N5N6OgVvbSUr1/1vPnQABxhtjvrrbhowxM7D0DPJkiRbp1klMRCxexVK+GXr6eBAbYdtLEhsRg2cxT2IiYnBwdKCQSyEunrtIbETMbevGRMRij9iIWDyLpXwz9PDxIDYyNp0YT2IjYnFwdKCgS0EunrsIWHq/Rsx4lynBHxFxIvNzh9p2a8NTnS1T/A7uOoRXMS9gX3IZYtLUQUxEDJ6pvmV7+njeFpNdinq6ExGVkisyKoainh4U9fRg687dKa9Hx1C3ZuaH2Z7v3pZnuzwNwIG/D9q8l17FPImOiLaJj46IxtPn9hjfUsXwKenDdytmAZa6mbtsBq+0fp246LhMlSUuIhb3VPXr5uNObJpjKS4iDo9iHsQlHweFiD9nmbOWcN3y7/G9x4g8EY5PmeIc33OUu3mQjoMLkXE8UiylV+8RHzcuRGau/lK7GHWO8MOneLRuRXYt2XzX+AehDjp0b0fbLs8AsH/XQbyLebHLuqyojydR4bbbjwqPoWiq47WoT8rxGheT0rP3n+/+YNq3E++a/0Gog/sl7XDz/3faw3Vv1gJtRaSAiLgAzwCXgX9EpAOAWFRPtU4HEXEQkbLAo8AhIB7IeGKMRdqYDViGMwG6YBnWuxehwKsi4mQtt5u1bKVF5NatLy8Df9mxzWXAKyLibN1mcRHxymoBD+06RPHSxfEuURSnPE40bdOUDaG2k0w3hG4iqH0gAI2fasTfYbuSX2/apil58ubBu0RRipcuzqG/D9mV//CuwxQrU5yi1vyNn2nM5lDbD4nNoZtp3r45AAGtA9i9wdLIKORaiFFzRjFnwhwObDtgV97f5i6id4vX6N3iNcKWhhHU3nJXV6ValbgUf4m4KNsPurioOC4lXKZSrUoABLV/krDlG+3KmVVNAxqwaOlKjDHs2nsAZ+dCeHq44V+/Nhu27ODCxXguXIxnw5Yd+NfP/J2iv8z5ja6Bvega2Iu/lq6ndfsWAFSpVZmEi5eITVMHsVFxXIq/RJValiG71u1bsHZZGMcO/kPrau1oV78T7ep3Ijo8mm4t+mS6sQVwdNcRfMr44FXCC6c8Tvg/04htoVtsYrat2EKT55sB0KC1P3utx4Grm2vyzRpeJYriU6YYUScz1/h+kI6Dk7uO4VnaGzdfTxzzOFLrGT/2hmZuTl5hbzfy5MsDQAHXQjxapyJRx89mat0HoQ4WzPlP8iT3NUvW0bpDSwAer1WZhPgEYqPSfAmLiuVS/CUev3UsdmjJX0vXA9jM93qidWOOHfznrvkfhDr4/0BEWorIIRE5KiLDMoh5QUT2i8g+EfkhvRh7aA/XPTDG7BCR+cAuIArYal3UBZguIu8CeYCfrDEAJ4EtgCvwmjHmqoisBoZZhyDHpzePC/gDWCgizwL9rY/ZIjIEiAZ63OPufA1UAHaLyA1gpjHmMxHpgWV41Mm6f19mdoPGmOUiUgnYKJaJsQnAS1jqym5JiUl8OvJzJnz3AQ6ODiydv5wTh0/QbVBXDu8+zMbQTSz5aSnDpg1l7rrZxJ+PZ1zfDwDLRPW//lzLrFUzSLyZyCfvfkaSnbcPJyUm8eXI6Yz+dgwOjg6Ezg/l5OGTdBn4Ekf2HGFL6GaWz1/OoGmDmbF2Jgnn45nYbxIAT3d7Gp/SxXhxwIu8OOBFAEa+9C4XYi/YVYZNq7ZQv1l9vls/l2tXrzFx4OTkZTOXfUnvFpb7Faa98ynDpgwmb/58bFmzlc2rLA2CgJb+vDmmL4XdCjN+7liO7TvG0JeGZzr/kPcmsHXnbs6fv0jzti/xRs+XuXnTMhetY7unaNywLus2bqXVC69QIH9+xrxjuYOwsKsLr3Z/kU69LLfEv9aj8x0n39/JhpWb8Gten4UbvufqlWuMDU7pFZgX+jVdA3sB8OHwaYycNox8+fOycfUWNq66ew9KZiQlJjErZAYj5o3CwdGB1T+v5PSRU3Qc2Jlju4+ybcUWVs0Ppf/UYD7960sSzscztZ/lfapUvwodB3Ym8cZNkoxhxjvTSbiQYHcZcvs4SEpM4peQ2bw+7x0cHB3Y9PNqIo6cplVwB07tOc7eFdspWe1Ren41iAKFC/F481q0Cm7PhKAheJcrTtsRL2GwdIGvmvkn4YdO/c/VAUDYyo34N2/Abxt/4uqVq7wfPD552feh39Al8BUAJgyfwqhp75Avfz42rNqUfDfigJGvU6FKOYyB8FPhjBs6Od08D3Id3JNcGv4TEUfgcyAQOA1sFZFFxpj9qWLKA8MBf2PMuXvpLEje5sPWpacefBkNKeaU/JK730MuJV3P1fwAy/++6yhwtmpU7ZVczQ9QIk/uziuKSbycq/mrOdl3U0l22H3TvmH/+y0+8Wqu5gdwccyf20Vg9enQrN1KehcXewdly7XedebyO5ZXRBoCo4wxLazPhwMYY8anipkEHDbGfH2/yqVDikoppZTKedk0aT71TVjWR580mYsDqbtVT1tfS60CUEFEwkRkk4i0vNfd1SHFB4x1CG9AmpfDjDF9M7HuCCDtz58vMMaMu1/lU0oppe6H7Prj1alvwroHTljuqm8K+AJrRaSqMeb8vWxQPUCMMbOBLN2zbm1YaeNKKaWUytgZIPWfh/C1vpbaaSw/d3QDy41wh7E0wLaSRTqkqJRSSqmcl3u/w7UVKC8iZax/7aUTKb8rectvWHq3EBEPLEOMx+9ld7XBpZRSSqmHhvUHvvth+emiA1h+kHyfiIwWkVt/iX0ZECsi+4HVwBBjzD3dxaFDikoppZTKefb9Ms99ZYxZDCxO81pIqv8bYKD1cV9og0sppZRSOS67Js0/qHRIUSmllFIqm2kPl1JKKaVynvZwKaWUUkqp+0l7uJRSSimV83Jx0nxu0B4upZRSSqlspj1cSimllMpxD9tditrgUkoppVTOe8iGFLXBpR44jrk80p1fHHM1fwK5/62vUbVXcjX/ut3f5Gp+gAF1huVq/kiTkKv5nR+AGSeJJnc/kSvl9czV/ADHb2b5byWrB4w2uJRSSimV4x62IcXc/wqjlFJKKfX/nPZwKaWUUirn6RwupZRSSqnslctT9HKcDikqpZRSSmUz7eFSSimlVM7THi6llFJKKXU/aQ+XUkoppXLcwzaHSxtcSimllMp5D1mDS4cUlVJKKaWymfZwKaWUUirHPWxDitrDpZRSSimVzbSHSymllFI57mHr4dIGl1JKKaVy3MPW4NIhRaWUUkqpbKY9XOp/Rp2mtXlt1Gs4Ojqw5Mel/PzFApvlefLmYci0QZSvWp6L5y7ywRvjiTwdhcsjLoz8agQVqlcgdEEon4+cnuUy1GhSix7v9cLB0ZGVPy3nt+m/2Cx3yutE/ynBPFq1HAnnLjKl34dEn47C09eLaSs/5+yxMwAc2XmIGSOyVo7+o/vSoFk9rl65xoTgSRzZe/S2mApVyzNs6lDy5c/LplVb+DTkcwCaPNWY7gO7Uqp8SV5/uh+Hdh/OUhkGjulPw2YNuHblKmOCJ3Boz5HbYh6rWoGR04aRL38+Nq7axJSRn9os7/zqC7z53hu0ePxZLsRdyHTudz+YwtqwLbgVeYTfvvvytuXGGMZP+5J1G7eSP38+xo0YROXHygHw++JQvpr7EwCvduvEs60D7dntZJWbVKdDSA/E0YEN81eyfPrvNsvL1atE+5BuFK9Yim/6T2Pnks0A+FYuRaexvcnvXACTmMTSz39l+58bs1SGN0f3pUGz+ly7co3xwZM4vPf296BC1fK8M3UoefPnY9OqzXxiPQ5ef7cPfoENuXn9JmdOnGXCwEkkXLxkV/7yTarxVEhXHBwd2DZ/NWun/2GzvHS9ijwV8jJFK5Zkfv9P2bdkS/KywsXcaTehN4WLuYMxzO0xifOnY/7n6qBqk5q8/N4rODg6sOanFfw5/T82y53yOvHqlAGUqfooCefi+azfR8ScjsbRyZGeE9+g9OOP4uDkSNgva/jji1/t3n+At0b3o2Gz+ly9cpVxGdTBY1XLM2Lq29ZzcTPTQj4DoPeQHgQE+WGM4VzMecYFTyQmMjZL5cgSIzmX6wGgPVwPABF5RETeSPW8qYj8mUHsGhGpk4UcG+6ljLnNwcGBvmP78m7XkfRu9ipPPNuUkuVL2sS06BREwvkEejTqya9f/0bPd14B4Pq168yd/C0zx359z2XoNeZVxnV7n+An+xLQpjG+5UvYxDTvGMilCwn0b/Iqf85axEvDuiUvizwRwZDWbzGk9VtZbmzVb1YP3zLF6RLQjY/enkrw+AHpxgWPH8DkoVPoEtAN3zLFqfdEXQD+OfQvIb1HsXvznizlB2jYrD4lyvjSwb8L44d+xNDxwenGDZ0QzPghk+ng34USZXxp+ES95GVexTyp16QO4acj7M7ftnUgX04Zm+HydRu3cvL0WRbPn8WooW8yZrLlw+XCxXimz/6BH2dO48eZ05g++wcuXIy3O784CB1H9+Sz7h8wJjCYOm388S5X3CYm7mwM3w7+gm2/r7d5/fqV68wd+BljgwbxWbcPaB/SnQKuBe0uQ4Nm9fAt40vngK58+PYUBmZwHAwa/xaThk6hc0BXfMv4Ut/6Hmxbu53uzXrSI7A3p4+f5qV+ne3KLw7CM6N7MLf7JD4OHEK1Nn54pqmD82djWDj4S3b/fvulp/2U11k3408+fnII058dyaWYi3blhwehDhzoNqY3H3Yby9tPDqBhm0YUK+9rE9Ok45NcupDA4CZ9WTrrDzoO6wpAvaf8yJM3D++0CCbkqcE80TkID19Pu+ugYbP6+JYpTseAl5n09hQGj38r3bjB44OZOPQjOga8jG+Z4jSw1sH30+fTLbA33YP6ELZiIz2CX7a7DCrztMH1YHgEeOOuUffAGOOXndvPbo/VqMDZf88ScTKCmzdusmbRXzQMamAT0zCoIaELVwCw7r/rqOFfA4BrV66xb+s+rl+7fk9lKFejPBH/hhN1KpKbN24S9sc66gbWt4mpG1ifNb+sAmDj4jCq+le/p5xp+Qf5sWxhKAD7dxzA2dUZNy83mxg3LzcKORdk/44DACxbGEpAC38ATh49yanjp++pDI1b+LN44TIA9u3Yj3NhZ9zTlMHdy41CLoXYt2M/AIsXLqNxy4Dk5W+N6sdnY78CY3/+OjWqUtjVJcPlq9dvok3L5ogI1R+vRHx8AtExcYRt3k7DujUp7OpCYVcXGtatSdjm7XbnL12jHNEnIog9FUXijUS2/7GB6kF1bWLiTkdz5uBJkoztDkb9E070v5ZG5oWoc8THXsDZzdXuMgS08GfZwuWA9TjI4D0o6JL6OFhOo5aW42Dr2u0kJlom0OzbsR9PHw+78vvWKEfciUjOWetg9x8bqRRU2ybm/OkYIg+ewqSZqONZrjgOjo4cW78XgOuXr3Hjqv3nZm7XQdka5Yj8N5zoU5Ek3rjJpj/WUzuwnk1MrcC6rP9lNQBbFm+kin9VwNILm69gPhwcHcibPy83b9zkSvwVO2sAAlr4sdR6Pdi34wAuGZ6LBdlnrYOlC0OT6+BywuXkuAIF82OycD7eC5OUPY8HlTa47CQipUXkoIjMEZHDIvK9iDwpImEickRE6omIm4j8JiK7RWSTiFSzrjtKRL6x9lIdF5E3rZudAJQVkb9F5EPra84istCa63sRkTTleEVEpqV63ltEpt6h3AnWf5ta89+2bRGpKyIbRGSXiGwRERcRyS8is0Vkj4jsFJEnrLHdrfsYKiL/ikg/ERlojdkkIm7WuLIislREtovIOhGpmJV6d/f2IPpsdPLzmPAYPLzdbWI8vN2JPmsZlkhKTOJS/GVci9j/YZYRN293YsJThj1iw2NwS1MGN293YlKV4XL8JVyKWBoHXiWK8uHiabw//wMq1a2cpTJ4pqmH6PBoPL09bo9JVc70Yu6Fp7cnUanKEHU2Gk9vz9tiosPTj2nUwp/oiGiO7j9238qUWmR0LN5eKftb1MuDyOgYIqNj8PZKKWdRT8vr9nqkqBvnzqYMu5wLj6VwUbc7rJG+UtXL4pTHiZgTkXav6+HtYfMeRIdH45HmPfbw9rB5D6LDY26LAWjdqRWbVm+1K79r0SJcSFUHF8PjMl0HHo/6cPXiJTp/+RZ9//sBLYd3RhzsH1rK7Too4u1OXHhKHcSFx1LEO82XH293Yq31ZLkeXMa5iAtbF2/k2uVrfLp1FtM2zmDJjN+5dCHBrvxgOdejzkYlP4/K4HoQFZ7xNaPP26/w69afCGr3JF9/ONvuMqjM0wZX1pQDPgIqWh+dgQBgMPAO8D6w0xhTzfp8Xqp1KwItgHrAeyKSBxgGHDPG1DDGDLHG1QTeAioDjwL+acrwM/CMdX2AHsA3mSz/bdsWkbzAfGCAMaY68CRwBegLGGNMVeBFYK6I5Ldu53HgOaAuMA64bIypCWwEulpjZgD9jTG1rfXzRXoFEpE+IrJNRLadTjiVyd3433EuKo7XGvZkSOu3mDtmFgM+GUQB5wK5Xawcl69APrr378KMh/zC7ur5CN2n9GfekOmYnO5WSOXlNzuTeDOR0F9X5FhOB0cHStetyJJxPzC9zbsUKelFrfZNcix/WrlRB4/WKE9SUhJv1uvFwIDXadW7DZ4liuZY/tRmTPyG5+p2Yvl/VvB8j7Y5mtskSbY8HlQ6aT5r/jHG7AEQkX3ASmOMEZE9QGmgFPA8gDFmlYi4i8itrpb/GmOuAddEJArI6CzbYow5bc3xt3W7yRNCjDEJIrIKeFpEDgB5bpUpE9Lb9gUg3Biz1br9i9blAcCn1tcOisgJoIJ1O6uNMfFAvIhcAG7Nmt0DVBMRZ8APWJCqgy5fegUyxszA0jijRYlWt30CxUbE4FkspXfCw8eDmAjbyZ0xEbF4FvMgJiIGB0cHCrkU5OI5++eGZCQuIhaPVMMO7j4exKUpQ1xELB7FLK87ODpQ0KUQ8ecs84QSrlv+Pb73GJEnIihWpjjH9tw+4T2ttt3a8HTn1gAc3HXYph48fTyJjrDtpYmOiLEZHkkvxl7Pd2/Ls12eBuDA3wfxSlUGr2KeREdE28RHR0Tj6XN7jG+pYviU9OG7FbOSyzZ32Qxeaf06cdFx91TGW4p6uhMRlbK/kVExFPX0oKinB1t37k55PTqGujWr2b3985FxFCmW0rNZxMedC5GZL3t+5wK8MXsYiyb/yL87b5/gnJF23Z7l6S7W4+DvQzbvgaePJzFp3uOYiBib98DTx8MmpuULLWj4ZEOCXxic6TLccjHynGXCu5Wrj1um6+BiRBzhB05w7pSlZ+bA8m2UqFmO7T/ffd0HqQ7ORcTi5pNSB24+7pyLsK2DuIhY3Iu5cy75elCQhHPx+D3biN1rdpJ4M5GLsRc4vP0gZaqVJfrU3Xs7n+v2LG26PAXAgb8P4VXMK3mZVwbXAy+fO18zAJb/upLJ345n1kdzM1cB98GDPPyXHbSHK2uupfp/UqrnSdy9EZt63cQ7xGcm7mugO5beLXu6DDJbBnu2k149OADnrT13tx6VspLo0K7DFC9djKIliuKUx4mmbZqwKXSTTcym0E0Etn8SgEZPNWJX2K6spMrQ0V1H8ClTDC9rGfyfacTW0M02MdtWbKHp880AaNjan70bLB/wrm6uODhYTjevEkXxLlOMyJOZmzD+29xF9GrxGr1avMb6pWG0aG+5s65yrUpcir9EXFSai3xUHJcSLlO5lqWqW7QPJGz5vd0z8cuc3+ga2Iuugb34a+l6WrdvAUCVWpVJuHiJ2DRliI2K41L8JarUsgydtm7fgrXLwjh28B9aV2tHu/qdaFe/E9Hh0XRr0ee+NbYAmgY0YNHSlRhj2LX3AM7OhfD0cMO/fm02bNnBhYvxXLgYz4YtO/CvX/vuG0zjxK5jeJX2wd3XE8c8jtR+xo/dodsyta5jHkf6fDWYzb+uTb5zMbP+M/d3ega9Ss+gV1m3LIwW7YMA63GQwXtwOT71cRDE+mVhANRrWpfOr3dkePd3uXb1GvY6s+sY7qW9KWKtg2rPNORgaObmw53edYz8rgUp6GYZan/UrwpRR85kat0HqQ6O7zqKdxkfPEt44ZjHiQbPBLAj1HZYcueKrQQ8/4QlX+uG7N9g+U4ccyaGyn6W+Vz5CuSjXM0KhB/LXB38Ovd3ugf1oXtQH9YuW09L6/WgSq1KdzgXL1PFWgct2weyfpnleuBbJuVGh0Yt/Dlx7KS91aDsoD1c2WMd0AUYIyJNgRhjzMU007BSiwcyngWcAWPMZhEpAdQC7P+qbusQ4CMidY0xW0XEBcuQ4q19WSUiFYCS1thamSjfRRH5R0Q6GGMWWOeKVTPG2N0SSkpM4vOR0/ngu7E4ODqyfP5yThw+SddBL3N492E2hW5m6U/LGDptCLPXzSL+fDwf9J2QvP7cDXMo5FIQpzxONGzhxztdRnDyiH0Xl6TEJL4O+Yp3543CwdGBVT+v4PSRU3Qc2Jlju4+ybcUWVs4P5c2pA/n0r69IOB/P1H6WKXmV6leh08Au3LxxE2MMM975goQszNnYtGoz9ZvV4/v187h29RoTB36YvOzrZV/Sq8VrAEx75xOGTRlC3vz52LJmC5tXWW7JD2jpz4Ax/SjsVpjxc8dxdN8xhr40zK4ybFi5Cb/m9Vm44XuuXrnG2OCJycvmhX5N18BeAHw4fJr1ZyHysnH1Fjausq+BkZEh701g687dnD9/keZtX+KNni9z8+ZNADq2e4rGDeuybuNWWr3wCgXy52fMO5a7KAu7uvBq9xfp1MtyN9trPTrfcfJ9RpISk5gf8g395o3AwdGBjT+vJvzIaZ4OfoETe46xZ8V2SlUrS5+vBlOwcCGqNq/NU8EvMDZoELWf8qN8vUoUKuJCg/ZNAfh28Oec3n/CrjJsWrmZhs3q82PYt1y7cpXxqY6DWcu/omfQqwBMeedjhk8dSr78+di8egubrMfBW2P7kzdfHqb8NAmwTDr/aNi02xPdoQ7+CJlD93nDEEcHdvy8hqgjZ2ge3J4ze45zcMUOild7lC5fBVOgcCEqNq9F8+D2fBI0FJNkWDLue3p+PwIEzu79h20/rbJr/x+UOpgX8jVD5oXg4OjA2p9XcubIKZ4b2Il/dh9j54qt/DV/Ja9NHcDkvz4n4XwCn/ebAsCKeUvoM7kf40OnISKsXbCKUwftOwYANlrr4Oew77h65SofDJyUvGzO8hl0D+oDwEfvTEv+WYhNqc7F14f3pmTZEiQlJRFxJooPh2U4DThbmIfsZyEkN+cP/C8SkdLAn8aYx63P51ifL7y1DGiMZT7Vo8BloI8xZreIjAISjDGTrevuBZ42xvwrIj9gaTQtAf4LDDbGPG2N+wzYZoyZIyJrrMu2WZcNA2oYYzrdpdwJxhhnawMwo23XxTJ8WABLY+tJ4CYwHahj/f9AY8xqEekO1DHG9LNu51/r85jUy0SkjHV9HyAP8JMxZvSdyprekGJOcnHIc/egbBSTePnuQdnsatLNXM2/bndmpyNmnwF17GuI3m97b+Tg7yGlo1Ge3JlTlNq6G/bfUHA/lXIqnKv5AY7fPJ/bRSDszKpsaRmdadgsW671xTdmT3nvlTa4/sdZf69rqjFmZW6X5X7RBpc2uLTBpQ0u0AYX/P9ucJ2unz0NLt/ND2aDS4cU/0eJyCPAFmDX/6fGllJKqYfDg3xHYXbQBtf/KGPMeVLuFgRARNyB9BpfzY0xuft1WSmllHqIaYPr/xFro6pGbpdDKaWUupuHbUaT/iyEUkoppVQ20x4upZRSSuU4ncOllFJKKZXNHrYGlw4pKqWUUkplM+3hUkoppVSO00nzSimllFLqvtIeLqWUUkrlOJ3DpZRSSiml7ivt4VJKKaVUjjPm4erh0gaXUkoppXKcScrtEuQsHVJUSimllMpm2sOlHjjXzI1czV9dHsnV/McT43I1P0DZvO65mn9AnWG5mh/g420TcjV/jSov5mr+Lvnz52p+gN+vXMrV/MWdXHI1//93SQ/ZkKL2cCmllFJKZTPt4VJKKaVUjtNJ80oppZRS2Ux/h0sppZRSSt1X2sOllFJKqRynf0tRKaWUUkrdV9rDpZRSSqkc97DN4dIGl1JKKaVynP4Ol1JKKaWUuq+0h0sppZRSOe5h+x0u7eFSSimllMpm2sOllFJKqRynPwuhlFJKKaXuK21wKaWUUirHJRnJlkdmiEhLETkkIkdFZNgd4p4XESMide51f3VIUSmllFI5LrcmzYuII/A5EAicBraKyCJjzP40cS7AAGDz/cirDa7/cSKSYIxxFpFiwCfGmPYiUgMoZoxZbOe2SgN/GmMez4ai3jf9R/elQbN6XL1yjQnBkziy9+htMRWqlmfY1KHky5+XTau28GnI5wA0eaox3Qd2pVSzvMAeAAAgAElEQVT5krz+dD8O7T5sV+4KTarzbEhXxNGBLfNXs2b6IpvlZepVpE1IV7wrluSH/p+wZ8mW5GUTjn1PxKGTAJw/E8uc3pPt3XUAhowZQEDzhly9cpX33vqAg3tu34dK1R5j1LR3yJ8/H+tXbuTDkR8nL+v4yvO80OM5khKTWL9iAx+PnW5X/hpNatLjvd44ODqw8qdQfpv+i81yp7xO9J8SzKNVyxJ/Lp6p/T4k+nQUnr5eTFv5GWePnQHg8M7DzBxhX26Ayk2q0yGkB+LowIb5K1k+/Xeb5eXqVaJ9SDeKVyzFN/2nsXOJ5VrpW7kUncb2Jr9zAUxiEks//5Xtf260O/+7H0xhbdgW3Io8wm/ffXnbcmMM46d9ybqNW8mfPx/jRgyi8mPlAPh9cShfzf0JgFe7deLZ1oF2579l+LiBNG7ux5UrVxnx5hgO7Dl0W0zlahUZ98lI8ufPx9qVGxg/YgoAFauUJ+TDYeTLl5ebNxMZO2wSe3buv239OynUuDbeI/sgjg6cm7+c2K8WpBvn0sKPEl+M4HjbAVzdc5T81SpQbFx/y0KB6E9+IH65/e8DWOqgUfOGXL1y7Q518BhjrXWwbuXG5DqYPGMspcuWtJTR1YX4i/G0b97VrvzVm9Sk63u9cHB0YPVPoSya/qvNcqe8Trwx5S3KVC1Lwrl4Pu43mZjTUfi3bczTfdolx5WsVIp3nhrEif3/2FsFvDW6Hw2b1efqlauMC57E4b1Hbot5rGp5Rkx9m3z587Fx1WamhXwGQO8hPQgI8sMYw7mY84wLnkhMZKzdZfgfVA84aow5DiAiPwHPAmlPgjHARGDI/UiqQ4oPIBGxuyFsjDlrjGlvfVoDaH1/S/VgqN+sHr5litMloBsfvT2V4PED0o0LHj+AyUOn0CWgG75lilPviboA/HPoX0J6j2L35j125xYHod3oHszqPpGPAgdTo40fXuWK28ScPxvD/MFf8vfvYbetf+Pqdaa1Hs601sOz3Njyb9aAko+W4Fm/Towd8iHDJwxON274hEGMHTyJZ/06UfLREvg1awBAHb+aNG3RiE7Nu9Oh6cvMm/6jXfkdHBzoOeZVxnV7n+An++HfphG+5UvYxDTrGEjChQT6N3mNP2ct4qVh3ZKXRZyIYEjrYIa0Ds5SY0schI6je/JZ9w8YExhMnTb+eKd5D+LOxvDt4C/Y9vt6m9evX7nO3IGfMTZoEJ91+4D2Id0p4FrQ7jK0bR3Il1PGZrh83catnDx9lsXzZzFq6JuMmWz5cLtwMZ7ps3/gx5nT+HHmNKbP/oELF+Ptzg/QqLkfpcqUoFWD9owaPIGQSUPTjQuZNJT3Bo2nVYP2lCpTgoBmDQEYGNKfLyZ/zfPNX+azSTMYOLKffQVwcMBn1OucfOU9jrZ4ncLPNCZvuRK3hxUqgFv3Z7m882Dya9cOn+B42wEcf6Y/J3uE4DO2Hzja/1HUqHlDSpYpQesGHRg1eDwjM6iDkZOGMmrQeFo36EDJVHUwuM+7tG/elfbNuxL639Ws+O8au/KLgwM9xrzKxG6jGfxkf/zaNKJ4eV+bmCc6BnLpQgLBTV5n8axFdB5madCF/baW4a2DGd46mC+CpxF9KipLja2GzerjW6Y4HQNeZtLbUxg8/q104waPD2bi0I/oGPAyvmWK0+CJegB8P30+3QJ70z2oD2ErNtIj+GW7y3AvjMmeh4j0EZFtqR590qQuDpxK9fy09bVkIlILKGGM+e/92l9tcOUSEekqIrtFZJeIfCsic0TkSxHZDEwSkbIislREtovIOhGpaF2vjIhsFJE9IjI21fZKi8heEckLjAY6isjfItJRRJpY//+3iOy0dpPerXz5RWS2Nc9OEXkiVZ51IrLD+vCzvt5URNaIyEIROSgi34uIWJdNEJH91v3NWkvDyj/Ij2ULQwHYv+MAzq7OuHm52cS4eblRyLkg+3ccAGDZwlACWvgDcPLoSU4dP52l3CVqlCPmRARxp6JIvJHIrj82UiXIdlj/3OkYIg6exGTT7TdNWzbizwVLAdizYx8urs54eLnbxHh4uVPIpRB7duwD4M8FS3miZSMA2ndrx+zPvuPG9RuW8saetyt/uRrlifg3gqhTkdy8cZOwP9ZRJ7CeTUzdwPr89csqADYtDuNx/2r272gGStcoR/SJCGKt78H2PzZQPaiuTUzc6WjOHDxJUpr3IOqfcKL/jQDgQtQ54mMv4OzmancZ6tSoSmHXjE+h1es30aZlc0SE6o9XIj4+geiYOMI2b6dh3ZoUdnWhsKsLDevWJGzzdrvzAzRr2ZhFC5YAsHv7XlxcXdI/DpwLsXv7XgAWLVhC81ZNLAuNwdmlEAAurs5ER8bYlb9A9QpcP3GWG6ci4MZNLvy5FpcnG9wW5xn8ErFfLcRcu578mrl6DRKTAJB8ebN8q9oTLRuzaIGlE3/39jucC86F2L3dci4sWrCYZq0a37atlm2as/g/oXblt5wL4USdiiTxxk02/rGeOoH1bWJqB9Zj7S+rAdi8eEO654Jfm0Zs+GOdXblvCWjhx1Lr9XDfjgO4FHbGPc310N3LjUIuBdlnvR4uXRhKo5aW6+HlhMvJcQUK5v9/c9egMWaGMaZOqscMe9YXEQdgCjDofpZLhxRzgYhUAd4F/IwxMSLihuXN9bW+ligiK4HXjDFHRKQ+8AXQDPgYmG6MmScifdNu2xhzXURCgDrGmH7WfH8AfY0xYSLiDFzNRDH7WjZnqlobe8tFpAIQBQQaY66KSHngR+BWq6MmUAU4C4QB/iJyAGgHVDTGGBF5JAtVlszT24Pos9HJz6PDo/H09iAuKs42Jjzmtph7VbhoES6cTeluvxAeS4ka5TK9vlO+PLy5aByJiYmsmb6Ifcu32V0GL28PIs9GJT+PCo/C08eDmKiUcnn6eBCVqo6iwqPwsu5/qUdLUKt+NfoO68P1a9eY+v7n7N+V0vtwN27e7sSmqtu48FjK16yQJsaNmLOWmKTEJC7HX8KliKWB4lWiKJMWT+VK/GV+nPw9B7faN4z1SFE3zqV6D86Fx1K6Rnm7tgFQqnpZnPI4EXMi0u517yYyOhZvr5TjraiXB5HRMURGx+Dt5Znyuqfl9azw8vEk4kxK2SPDoyjq42lzHBT18SQyPOVYiTgbhZePJf+EkVOZ8dPHDH7vTRwchC5P97Yrv1NRd26kOg5uRsRQoPpjNjH5q5Qlj48nCWu24t77OZtlBao/hs+EAeQt7sWZwR8lN8DsUdTHk4gzKfuXcR2knAuRZy0xqdVuUIPY6DhO/nMKexTxdrM5F2LDYylX0/ZYdPN2I9bmXLiMSxEX4s+l9Gw2fCaAyb0+sCv3LZ7eHkTZXA8s17rYNNfDqPDbr5m39Hn7FVq2D+LSxUv07zAwS+XIqlz80z5ngNRdsr7W125xAR4H1lj7DbyBRSLSxhhj/4XbSnu4ckczYIExJgbAGHPr7FhgbWw5A37AAhH5G/gK8LHG+GNp5AB8m8l8YcAUEXkTeMQYczMT6wQA31nLdxA4AVQA8gAzRWQPsAConGqdLcaY08aYJOBvoDRwAUsDb5aIPAdcJh2pu4DPXjqTXsj/vPH+/fmkzQh+fPMzngnpiltJrxwvg6OTI66PuNLtqT5MG/0FE2eMzrHc56LieL1hL4a2DmbumG8Y8MkgCjgXyLH8t7h6PkL3Kf2ZN2R6tvVEPug6dn+OiSHTeLJWGyaGTGPM1BH3N4EIRd/pReQHX6e7+MquQxxv9QbH2wXj8VoHJG+e+5vfDq3bBdndu3W/lK1RnmtXrnH68MlcyQ8wY+I3PFe3E8v/s4Lne7TN0dzGSLY8MmErUN46YpQX6AQkT8g1xlwwxngYY0obY0oDm4B7amyBNrgeNJes/zoA540xNVI9KqWKs+tTwhgzAegFFADCbg1PZlEwEAlUx9KzlTfVsmup/p8IOFkbd/WAhcDTwNIMypjcBVyskO2cnLbd2vD1si/5etmXxEbF4Vks5Ruqp48n0RG2vQTRETF4+njcMSYrLkSeo3CxlCGLwj7uXIw8l+n1b8XGnYri+Kb9FK9SOlPrvdD9OX4Mnc2PobOJjoqlaLGUhpqXj5dNbx5AdHgMXqnqyMvHiyjr/keFR7Nq8V8A7Pv7AElJhkfcM9/pGBcRi3uqunXzcSc2IjZNTBwexSwxDo4OFHQpRPy5eG5ev0nCecs3++N7jxF5IhyfMrbv9d2cj4yjSKr3oIiPOxci4+6whq38zgV4Y/YwFk3+kX933j65+H4o6ulORFTKexIZFUNRTw+KenoQEZWqtyXa8npmvdijPb+s/JZfVn5LTGQM3sWLpuT08bLpyQGIDI+mqE/KseJdzCu5p+PZF54i9L+Woa5li1ZStWYVu/bxZmQseVIdB07eHtxINdnaoVAB8lUoRakfJlDur28oULMiJb4KIX9V2x7h68dOkXT5KvkeK5WpvJ16PM/ClfNYuHIe0ZGxeBdP2b+M6yBVr2Ix2xhHR0eefKopS3+3v8F1LiLO5lxw93HnXITtsRgXEYe7zblQ0KZ3y++ZRmxYZN9w4nPdnmXO8hnMWT6D2Mg4vGyuB+lfD7187nzNBFj+60qatr59uPX/I+vnUj9gGXAA+NkYs09ERotIm+zKqw2u3LEK6CAi7gDWIcVkxpiLwD8i0sG6XESkunVxGJbWOECXDLYfj6VLFOv6ZY0xe4wxE7G07DPT4Fp3a/vWocSSwCGgMBBu7cV6GXC800asvXWFrXdMBmNpqNnlt7mL6NXiNXq1eI31S8No0d5yZ1flWpW4FH/JZjgRIC4qjksJl6lcy9JGbdE+kLDlG+xNe5vTu47hUdqbIr6eOOZxpPozDdkfmrk5OAVcC+GY1zKCX7CIC6VrVyDySOZ68n6e8ysvBvbgxcAerFmyjqc7tASgaq0qJMQn2AyhAMRExXIp/hJVa1k+RJ/u0JI1Sy0X9dVL11LHvxYAJR8tQZ48Tpy3Yx7X0V1H8Cnjg1cJL5zyOOH/TCO2hW6xidm2YgtNnm8GQIPW/uzdsBsAVzdXHBwslxyvEkXxKVOMqJMRmc4NcGLXMbxK++BufQ9qP+PH7tDMfel0zONIn68Gs/nXtcl3LmaHpgENWLR0JcYYdu09gLNzITw93PCvX5sNW3Zw4WI8Fy7Gs2HLDvzr1870dn+cvZDnm7/M881fZuWStbTp0AqAarUfz/g4SLhEtdqWm47bdGjFqqVrAYiKiKaun+U4qN+oDieO2zecdmX3YfKWLk4e36KQx4nCTzcmYWVKnSYlXOZw3c4cbfIKR5u8wpWdBzn16miu7jlqWcc6ST5PMU/yPurLjdNRGaWy8dPsX5Inuq9a8hdtOrS21sEdzoWES1SrXcVaB61Zba0DgAaN63L8yL+3NdQy49iuI3iX8cGzhBeOeZxo+EwA29OcC9tXbKHx808AUL+1H/s2pNysIyI0eNqfjXY2uH6d+zvdg/rQPagPa5etp6X1elilViUSLl6yGU4EiI2K41L8ZapYr4ct2weyfpnleuib6gtPoxb+nDiWsz1tufk7XMaYxcaYCsaYssaYcdbXQowxi9KJbXqvvVugc7hyhbUlPQ74S0QSgZ3phHUBpovIu1iG8X4CdmH5TZAfRORt4Pd01gNYDQyzDkeOBwKsk96TgH3AkkwU8wtr/j3ATaC7MeaaiHwB/CIiXbH0Vl2600awNPx+F5H8gAD3NElg06rN1G9Wj+/Xz+Pa1WtMHPhh8rKvl31JrxavATDtnU8YNmUIefPnY8uaLWxeZbkQBrT0Z8CYfhR2K8z4ueM4uu8YQ1/K8DfvbCQlJvF7yBx6zRuOg6MDW39eQ+SR0wQFt+f0nn/Yv2I7vtUepetXAylYuBCVmtciMLgDU4KG4FWuGM990AtjDCLC6umLiDpq/9Dp+pUbCWjekN83zufqlauMCk6Z+/Fj6GxeDOwBwPjhH/H+tBHky5+PDas2EbZqEwC///hfRk0dzs+r53Hjxg3eGzDOrvxJiUnMCpnBiHmjLLfC/7yS00dO0XFgZ47tPsq2FVtYNT+U/lOD+fSvL0k4H8/Ufpb7JCrVr0LHgZ1JvHGTJGOY8c50Ei4k2J1/fsg39Js3AgdHBzb+vJrwI6d5OvgFTuw5xp4V2ylVrSx9vhpMwcKFqNq8Nk8Fv8DYoEHUfsqP8vUqUaiICw3aNwXg28Gfc3r/CbvKMOS9CWzduZvz5y/SvO1LvNHzZW7etIzSd2z3FI0b1mXdxq20euEVCuTPz5h3ggEo7OrCq91fpFMvy521r/XofMfJ93eydkUYjZv7sWTzL1y9cpV3B4xJXvbLym95vrnlbrMxb09i3Cch5LP+PMi6lZYP2lGDxjNs7ECcnBy5du0aowaPt68AiUlEvD+dknPGIA4OnF8YyrUjJ/F86yWu7Dli0/hKq2Cdyri/2gFuJmKSkoh47wsSz13MQh1soFFzP5ZsXsiVK1cZOSDlztGFK+cl/8TD2Lc/tPlZiHUrU36ColXbQJZkcTgxKTGJOSEzGT7vPRwcHVnz8wpOHzlF+4Ev8s/uo2xfsZU181fwxtS3mPrXdBLOx/Npv4+S169YvwqxZ2OIOpX1eYQbV26mYbP6/Bz2HVevXOWDgZOSl81ZPoPuQZab8z56Z1ryz0JsWr2Fjass78/rw3tTsmwJkpKSiDgTxYfDpma5LOru5GGdw6AeXE19n8zVg7Kek+fdg7LRimv29TZkh7J53e8elI08JV+u5gf4eNuEXM1fo8qLuZp/gfO932hyr15IyN3fhKqa3ztX8wOcvGl/Y/R+CzuzKltmt28q9ly2XOsbnP0112bj34n2cCmllFIqx+XiXYq5QhtcDyERqcrtdzheM8bUTy9eKaWUUvdGG1wPIWPMHiy/Rq+UUkrlitz6W4q5Re9SVEoppZTKZtrDpZRSSqkcZ//fF/jfpj1cSimllFLZTHu4lFJKKZXjDA/XHC5tcCmllFIqxyU9ZD8DqkOKSimllFLZTHu4lFJKKZXjkh6yIUXt4VJKKaWUymbaw6WUUkqpHKeT5pVSSimlspn+DpdSSimllLqvtIdLPXAcc/l7wLKrJ3I1/7ads3I1P0BQ3TdzNX+kScjV/AA1qryYq/n/3vdjrub3q9Y9V/MD7Nzzba7mD6z1eq7mB6iZxzO3i5BtHrYhRe3hUkoppZTKZtrDpZRSSqkc97DN4dIGl1JKKaVy3MPW4NIhRaWUUkqpbKY9XEoppZTKcTppXimllFJK3Vfaw6WUUkqpHJf0cHVwaQ+XUkoppVR20x4upZRSSuW4pIdsDpc2uJRSSimV40xuFyCH6ZCiUkoppVQ20x4upZRSSuU4/eFTpZRSSil1X2kPl1JKKaVyXJLopHmllFJKqWylk+aVesD1Hf0G89bPZmbol5R/vFy6MeWrlmfmiq+Yt342fUe/kfy6yyMuTPphAnPXzWbSDxNwLuxsd/63xwbzx8afWbBqHhWrVkg3plK1x1i4+lv+2Pgzb48Ntln2Ys/2/LbuR3796zveGvlGuutnZP3mHTz98hu06vwaX3//y23Lz0ZE0XPgSNq9MoDuA0YQERWTvOyjL+fwbPf+PNO1Hx98MhNjsn656z/6Db5bP4evQ7/K8D2oULU8s1bM4Lv1c+if6j1o8lRjZq+cycqTy6hQLf36u5s3R/flh/XzmB06kwqPl88w/5wVM/lh/TzeHN03+fXX3+3Dt3/NZnboTMZ+/T7OroWyVIbh4wayZNNCfl39HZWqPpZuTOVqFfnPmu9Zsmkhw8cNTH69YpXy/LB4Fr+s/Jb5y+ZQtWZlu3K/+8EUGj/VibYvvZbucmMMH0ydTqsXXqFd19fZf+ho8rLfF4fSumNPWnfsye+LQ+3Km9agMW/ya9gP/LBiNo9lcC5UrFqBH1fO4dewHxg05s3k13sP6sF/t//C96Gz+D50Fn7NGtiVe/3m7Tzd+VVaderN198tuG352Ygoeg54h3bd+tG9/zCbc2HK9Nm07foGbbu+wZKVa+3Km1b/0X35fv1cZoXOuOO58M2KmXy/fi79Ux2LlnPha1adXM5jWTgXKjWpzsiVU3lvzccEvv7sbcvL1qvE239O4OOjP1CjVf3k14tXLsWgX8cwYvlkhi+ZRK2nG9qdW9nvgWhwicgoERmc2+XILiLSVkQqp3q+RkTqZGO+ZiKyQ0T2ishcEXGyvi4i8omIHBWR3SJSy45tzhGR9tlV5syq16wuvmWK0zWgB1PensaA8W+mG/fW+P5MGTqVrgE98C1TnHpP1AXgxb4d2RG2k26NerAjbCcv9u1oV/6A5g0p+agvzzR8gdGDJ/LuxCHpxr07cQjvD5rAMw1foOSjvvhbP0zq+teiaYtGdGjeleeavMS86T9mOndiYiJjP/6K6RNDWDT3UxavWsexf0/ZxEyePoc2QU/wn28+5vVuHZk281sAdu49yM69B/l11jR+m/0x+w4eZevfe+3a91vqN6tH8TLFeSmgOx+9PY3gDN+DN5k8dCovBXSneKr34J9D/xLS+312b96TpfwNmtXDt4wvnQO68uHbUxg4fkC6cYPGv8WkoVPoHNAV3zK+1H+iHgDb1m6ne7Oe9Ajszenjp3mpX2e7y9CouR+lypSgVYP2jBo8gZBJQ9ONC5k0lPcGjadVg/aUKlOCgGaWD7aBIf35YvLXPN/8ZT6bNIOBI/vZlb9t60C+nDI2w+XrNm7l5OmzLJ4/i1FD32TM5M8AuHAxnumzf+DHmdP4ceY0ps/+gQsX4+3KfYtfswaULOPLc/6d+WDohwwbPzDduGETBjFuyCSe8+9MyTK++D2R8sH/48wFdAnsSZfAnmxYtSnTuRMTExk7ZTrTJ7/Pom+/YPGKvzj2z0mbmMmfz6JNy+b8Z+5nvN79RaZ9NReAvzZsZf/hYyz85lN++GoKc376DwmXLmehBizngm+Z4nQJ6MZHb08lOINjMXj8ACYPnUKXgG421yPLuTAqS+eCOAgvjH6FL7qPZ2zgQGq38ce7XHGbmHNnY/h28Bds+z3M5vUbV64zb+DnjAsazBfdxvN8SDcKuBa0uwz3KimbHg+qHG9wWT/0H4iGXlbdasDYoS1g31fYLLLW7VygkzHmceAE0M26uBVQ3vroA0zPiTLdT/5BfixfaPlWfmDHQZxdC+Hm5WYT4+blRkHnQhzYcRCA5QtD8W/hB4BfUEOWL7Csv3xByuuZ9USLRvzx81IA9uzYh4urMx5e7jYxHl7uFHIuxJ4d+wD44+elNGvZGIAO3drxzaffcuP6DQDiYs5lOveeg0coWdyHEsW8yZMnD62aBbAqbLNNzLETp6hXqyoA9WpWZXXYFgBE4Pr169y4eZPrN25y4+ZN3N0esWvfb/EPasjyhSsAOLDjAIVcndN9Dwo5F+TAjgMALF+4ggBrXZ88epJTx09nKTdAQAt/li1cDsD+HQdwLuyMe5r87l5uFHQpyH5r/mULl9OopT8AW9duJzHRclnet2M/nj4edpehWcvGLFqwBIDd2/fi4uqS4XGwe7ulYbtowRKat2piWWgMzi6WnjUXV2eiI2OwR50aVSns6pLh8tXrN9GmZXNEhOqPVyI+PoHomDjCNm+nYd2aFHZ1obCrCw3r1iRs83a7ct/SpEUA/124DIC9O/bjUtgZ9zR14O7lTiGXguzdsR+A/y5cRpOWjbKUL7U9Bw7bngvNG7NqvW2D7di/p6hXqxoA9WpVY7V1+bF/T1KnehWcnBwpWCA/FcqWZn0W68A/yI9l1uvR/h0HcL7DuZByLIYS0MJyLN7LuVC6RjliTkQSeyqKxBuJ7PhjA9WC6trExJ2O5uzBkxhj2wyJ+iec6H8jALgQdY742Is4u7lmqRwq8zLV8BGRgdbekr0i8paITBCRvqmWJ/dQicgQEdlq7UF53/paaRE5JCLzgL1ACREZISKHRWQ98FiqbSX3/oiIh4j8a/2/o4h8mGrbr9qzoyLSVET+EpHfReS4dR+6iMgWEdkjImVTlXWVNcdKESlpfX2OiHwpIpuBSSJSVkSWish2EVknIhUzyOsHtAE+FJG/b+UBOlhzHxaRRqlyr7P2Tu2wrnur7GtEZKGIHBSR70UynG3oDlw3xhy2Pg8Fnrf+/1lgnrHYBDwiIj4ZlFtE5DPr+7YC8Eq1LMT6PuwVkRnW2LIisiNVTPlbz611vd9ap5Pv9D7djYe3O9Fno5OfR4fH4OHtfntMeEpMTKqYIh5FiIuKAyAuKo4iHkXsyu/l40nk2cjk55Hh0Xj5eN4eEx6VKiYqOabUoyWo1aA63y2eyaz/fE6VGpUynTsqOg5vz5TGQVFPd6Ki42xiHitbmhVrLR8sK9Zt4tLlK5y/cJEaVSpSt0ZVnniuB0883wP/ejUpW6pE5nc8FQ9vD6LOpuyfpX49bouJDk9pRESHR98Wk1WW/KmPgdu3bcmf9ji5PX/rTq3YtHqr3WXw8vEk4kzq4yCKommOg6JpjoOIsynHwYSRUxkc0p8VOxYx+L3+TB33hd1luJPI6Fi8vVIdK14eREbHEBkdg7dXSjmLelpezwpPbw8iUx0HUWej8UpTx17eHkSleh+izkbjmSqmQ492/LBiNiOnvI2LHcP7UdGxt+1HVEysTcxj5cqwYu0GAFas3Zh8LjxWrgzrN+/gytWrnDt/ga07dhMRFU1WeHp7pLke2e5fckyacyFtTFYULurGubMp+3wuPJbCRe27ngGUql4WpzxOxJyIvHvwfZYk2fN4UN21wSUitYEeQH2gAdAbmA+8kCrsBWC+iARh6T2pB9QAaotIY2tMeeALY0wVwAPoZI1pDdg2y9PXE7hgjKlrje8tImUysV5q1YHXgErAy0AFY0w94GugvzXmU2CuMaYa8D3wSar1fQE/Y8xAYAbQ3xhTGxgMpHvFNMZsABYBQ4wxNYwxx6yLnMxVzzkAACAASURBVKy53wLes74WBQQaY2oBHdPkrmmNrQw8CvhnsI8xgFOqIcv2wK1P1uJA6jGo09bX0tMOS0O4MtAVSN0V9Jkxpq61B60A8LR1vy6ISA1rTA9gtoi4W7dVxVqn6Y6DiEgfEdkmItvOXMp674e97mUeU1Y4OTlR+BFXXmrdm6mjP+PDGWPu6/YHv96Dbbv2/R979x0fRfE+cPwzoXeBFEpAUXo3dBI6SSiKoKEISEealNBBRKQYBKQISjeEJgrSvgqEJNSEqlQFQVCakEoPRUjm98cuyaUAd4Ek+ON5v173Irc7u8/c3uzx3MzsHl49vPnl6O842efHzs6OC5eu8NeFSwStXsy21Ys5cOg4vx77/bnG/q/5YEB7Yh7GELA2MM1jt+3yLl+MnUljlxZ8MXYmE2Z8nOZ1SG8/+q2nVa336eDejciwKAZ92u/pG9lgaL9u/HLkN7y6DeCXI8dxcjDOBdfqLtSpVZWOfYYx7LOpVCpfmgx2GZ5r7P+K3A6v0Gn6RywfNjfNPwvB+Gmf1Hi8qKwZGnMD1mmtowGUUmuBOoCjUqoQ4ABc01pfVEoNBDyAw+a2OTESrQvAebNXBXP7dVrrO+Y+N1pRDw+gosU8ojzmvv+2YttHDmqtr5gxzwJbzeXHgQbm37WAd82/lwFTLLZfrbWOUUrlxEhAVlt0NGWxoR4Aa81/fwVeM//OBMwxk5YYwHIW5QGt9SWz7kfMbYIT71RrrZVS7YAZSqks5muMsbFuAHWB77TWMcBlpdQ2i3UNlFLDgexAPuB34H8YiWtXpdRgjISxOnADuAcsVkr9BPyUXDCt9QKMJJZGzh4Jzvx3Or9Ns/bNADh19BQOheK/2ToUtCcyNOE328jQKBwsehvsLcpci7xGPsd8XA2/Sj7HfFyPuv7UA9G267u826EFAL8f+QOnQk5x65wKOiT4Bg8QfiUCp4KOFmUc48qEXQ4naNNOAH47fJLYWE3e/K9wzYp6ODrkI9SiNyIsIgpHh4TDF472+Zg1YSQAd+7cJXDnXnLnysmanwOoVLYk2bNnA8CthgtHfz9FlYrlnhoXoGXnFjQ334M/jp7CsZAjxtv+6Pgm7CWJDI1MMFTnUNAhSRlbtOr8Dm91MOMfOYVjgjaQdN9G/MTtJL5Mkzae1GpcC+821k8dfb+rF14djYnJvx05QYHClu3AkbBE7SAsUTsoUCi+HbzTpjk+H08HwH9jEOOnP9+Ey8khf4JJ4mHhkTg52OPkYM/Bw8fil0dEUu3Nilbvt3WXVrTs8BYAJ478gVOh+NfnWMiB8ETvQ3hoZIIeYMdCDkSYZSyH09ev+IkZSydbXQ9Hh/wJeqXCIiJxtE/Y0+1on59Zk4zjapwLe8idy+hF69WpLb06GfM3h382lVeLFLI6dsvOLXgr7lw4nejzKP71PRKRzLmQuExK3Ai7St5C8a85b8H83AizfopC1pzZ6OM7kv9NW8W5w38+c33E0z3LXKrVGL0nbTF6vAAU4GP25FTWWhfXWi8210Vbud+HFvXKarFcYfQoPdp3Ma311qSbP9F9i79jLZ7HYl3y+eg12AHXLepSWWtt/dhQwrrEWMT2BsIweuKqApkfU3fLbZLQWu/VWtcxe9B2AY+GF/8hvrcLjB67f2yptFIqK0ZvnpfWugKwkPj36UeMeWJvAb9qraO01g8xEq815vIttsQD2OD3P3p59qGXZx9CtuzBw8sdgDIupYm+FR03RPjI1fCr3LkdTRkXY5TXw8udkK3G0MKegH14tDa292jtzp6te58a/3vftbRt3IW2jbuwfcsu3m7TBIAKLuW4fSuayPBECV94FNG3o6ngYiQzb7dpwnb/3QBs37KLaq7GtQqvvl6ETJkyWpVsAZQvVYILl65w6UoYDx48YPO2YBrUrp6gzLXrN4mNNeZrLFz5I62aNQKgoKMDvxz5nYcPY3jw8CG/HP2N1191tiouwHq/jfT07E1Pz96EbAnBw6sxAGVcyjz2PYi+fYcyLsZp4eHVmBArjvXjrPPbQHePXnT36MVu/xA8vTwAKOtShuib0UQlih8VfpU7t+5Q1ozv6eVBsL8xcbh6/Wq079OWUV3GcP/efaz1ne8a3mv0Ae81+oCgzbto0bopABWrlOf2rduPbQcVq5QHoEXrpmzbYlwRFx4aQbXaRjuoUacq5/9KePHDs6rvVpONW4LQWnP0t5PkzJkDB/t8uNaowp4Dh7hx8xY3bt5iz4FDuNaoYvV+Vy9ZFzfJfceW3TT38gSgvEtZbt+MJirRMYgKjyL61h3KuxhTWJt7ebLT3/ieaDnfq37TOpw9Zf135/KlS3Lh0mUuXQ41zoWgXTRwq5GgzLXrN+LPheWradXMOO9jYmK4fuMmAKfO/M3ps39Tu5rV1w+x3m8jPTx708OzN8FbQvA0P4/KPuVciG+L8Z9Hz+L80bM4vFaA/M4OZMiUAZe3a3Ms4Berts2QKQM95w9h/9pdHNm8/+kbpBKdSo8XlTVJxm5giVJqMkbS0wpjOO5fjP9s7QFzJij+wASl1Aqt9W2lVGHgQTL73GXu08esw9vAfHPdOaAKcAAjoXvEH+ijlNqmtX6glCoJ/POo5+052oMx3LkM6IDx+hPQWt9USv2tlGqttV5tzqeqqLU++ph93gIeP8M1Xh7gktY6VinVGUhRP7dSylFrHW72cI0AJpmrNgIfKaVWYQwR33jU45eMXUAvpZQfxvytBsBK4pOrSLOnzwsjmUJrfU8p5Y8xGb+7WZecQHat9SalVAjwV0pe0yP7tx2gRsPqLAtewr1795k6OH5K2Hz/ufTy7APArNGzGT59GFmyZubAjoMc2GbM01k1ZxWfzBtD03ZNCLsUxoQ+k5KN8zi7A/fg1qgWP+1bzb279xg7KH777wOX0LZxFwAmjZzGhFljyJI1CyHb9hIcZCQb6777ifEzPubHHct58O8DPhnw+CvNEsuYMQOjB/ak17DPiImNoVXTxhQvVpQ5366kXKniNHCtzsEjvzFz4TKUUlSpWJYxg4ypjh71anHg8DFadRuIUuBW3YX6iZI1a+3bdoAaDWuwPNiP+/fu84XFe7DQfx49PY1bFcwcPZuR04eSOWsWDuw4yP5txgR+tyauDJjQjzz58uDjN5Gzv59leMdR1scP2k+thjX4LmQZ9+/ew2fw1Lh1i7fOp7uH8Zqnj57FqBnDyZI1C/u3H2CfGX/QxP5kzpKJ6auMzusTh07y5ciZNh2DXYEh1G1Um837f+Te3XuMGRg/NPxj0DLea/QBABNGTGHSV2PJkjULwUF72R1k/Ec7bogPIycOJmPGDNy/f59xQ31sij/s08kcPHyM69dv0qhlR/p2/4CHDx8C0LZVc+rWqsbuvQdp2qYb2bJmZcJo49YkeXLnoleX92nXw7iarnfX9k+cfP8kIUH7cG1Ui3V7vuPe3fuM945/DSsCFtPBvTsAX4yazqczR5Elaxb2bN8fdzXigDG9KVmuBFprrlwK5fPh1k/vzJgxA6O9e9NryFhiYmNp1dyd4sVeZc6i5ZQrXYIGbjU4ePg4Mxf4oVBUqVSeMYONz4aHD2Po1G8EADlzZGfyJ0PJmDFlQ4r7tu2nRsPqrAheap4L8W1xkf88esSdC18xcvow81w4kOBcGDjhI/NcmMSZ388yvONIq2LHxsTyw9hv6bd0NCqDHft+2EHon5do7t2aC8f/4njgrxSt+AY95w8he54cVGhUheberZnkMRSX5rUoXr0MOfLmoqaX8d/3sqHf8M+J8yk6DsI6yppxW3OIqJv5dJHWeqa5/DgQqbVuYFF2INDDfHob6IjRI/OTOefnUbmPMa6eC8cYcjyktZ5mTj7/wdzmZ6Cj1vo1ZVx9NxEjOVNABNBSa33DqheqVH1gqNb6LfP5DvP5L5brlFKvAr4YiWQE0FVrfUEptcR8DWvM7YthJBYFMYYCV2mtxz8mtitGcnofI0FZbBHbHvjFfI0lMHqJNEZPUD+tdc5k6j7H3GbJY+JNxehNsgPmWrxfCpgDNAHumK8t2a9EZtnZgDvG+/MA+FZrvUYpNRF4HwjF6D07r7UeZ25XEyMBe9Ucfi0IbMBI1BQwTWvtl1zMRxIPKaa1yIe30zM8vxxe/PRCqcyjWvK3ekgrMTr9L+6OSud2cOR3628ZkhpqV+ySrvEB9hxJ33PB3aVPusYHKJ8x/9MLpbI5575PlYlRSwt3TJXP+k7/LH8hJ3JZlXAJYS1lXK2aR2v9SUr3IQmXJFyScEnCBZJwgSRcKfGiJlzy0z7iuVFKrQPeABqmd12EEEK82NL/a1Xa+k8nXEqpChhzrSwVIeGtDwDua61rkMrMYdLWiRav1lrbNlHI+njrgMS3xhihtfa3YR/JHcMUHS+tdStbtxFCCPFyetnG1/7TCZfW+jjGvbxeCGZilSrJ1WPiPXOC86IdQyGEEOL/o/90wiWEEEKI/6YX+a7wqeE//ZuGQgghhBD/BdLDJYQQQog0J5PmhRBCCCFS2cuWcMmQohBCCCFEKpMeLiGEEEKkOS2T5oUQQgghxPMkPVxCCCGESHMv2xwuSbiEEEIIkeZetoRLhhSFEEIIIVKZ9HAJIYQQIs3JbykKkc6USt9LV4pmzpeu8etW7Zuu8QGqZ3JK1/g5X4DO9w5Zs6Zr/NoVu6Rr/D3HlqRrfADXil3TNX7NzAXSNT7A8YdX07sK4jmRhEsIIYQQaU5+S1EIIYQQQjxX0sMlhBBCiDT3sl2lKAmXEEIIIdLcy5ZwyZCiEEIIIUQqkx4uIYQQQqS5l+22ENLDJYQQQoiXilKqiVLqlFLqjFJqZDLrByulTiiljimlgpRSrz5rTEm4hBBCCJHmYlXqPJ5GKZUB+BpoCpQF3ldKlU1U7DBQVWtdEVgDTHnW1ysJlxBCCCHSXGwqPaxQHTijtf5La/0vsAp4x7KA1nq71vqO+XQf4JyyVxlPEi4hhBBC/L+hlPpQKfWLxePDREUKAxctnl8ylz1Od2Dzs9ZLJs0LIYQQIs2l1qR5rfUCYMHz2JdSqiNQFaj3rPuShEsIIYQQL5N/gCIWz53NZQkopRoDHwP1tNb3nzWoJFxCCCGESHOx6XdjiINACaVUMYxEqx3Q3rKAUupNYD7QRGsd/jyCSsIlhBBCiDSXXnea11o/VEp9BPgDGYBvtda/K6XGA79orTcCU4GcwGqlFMAFrXWLZ4krCZcQQgghXipa603ApkTLxlr83fh5x5SrFF8ASqnKSqlmL0A9uiil5qR3PZ6kWv2q+O5YhN9uX9r1bZNkfabMmRjzzWj8dvsye+MsnJyd4ta9368tfrt98d2xiKr1qqQovks9F+Zun8f8XQvw6uuVZH3GzBkZ/vVw5u9awLQNX+Lo7AhAiUolmbX5K2Zt/oqvtsympmetFMV/xHt8f1YHL2dZwCJKli+RbJlSFUqyPHAxq4OX4z2+f9zyD4d1ZVnAIvy2LmTmyinYO+W3KXbpepUYHTSdMTtm0rhP0i98b1QvzdCffJh+ZgWVmtaIW563sD1Df/Jh2KbJjNw6FdcOKfs8K1GvIoOCpjF4x3Tq9nk7yfrXqpem30+TGH9mGeWaVk+wLk+h/HRZOpKBgVMZGDCFV5ztU1SHHHWr8EbAfIpvW0j+Xq0fWy6XZ23Knv2ZrBWKA5C1Ykle/99s4/HTbHJ5pLwdDJkwgLUhK1kZ6EupCiWTLVO6Qkm+C1rC2pCVDJkwIG55zyFd+fnXH1kRsJgVAYup3bCmTbHHfD6dus3b0bJj72TXa635fMZcmrbpRqtOfThx6kzcug2bAmjWtjvN2nZnw6YAm+ImNmTCAH4MWcGKwG8pVSH586B0hZKsDPLlx5AVCY7BI+17teHA5Z3kyZfH5vhl6lXi46AZfLJjFo37vJNk/RvVyzDsp8nMOLOSyhbnQuGyr+K9dgKjtk5jxOYpvPlWyttB//F9WR68hEUB8ylRvniyZUpWKMHiwAUsD15C//F945bXa14X36CFBF3wp2TF5NtQatKp9HhRScKVzpRSGYHKQLonXC86Ozs7+k/sx+hOY+jesCcN3mlA0RJFE5Rp2s6TW9dv07lOV35ctJaeo7sDULREUeq3qE+PRh8y6oOPGTDpI+zsbGv+dnZ29J7Yh3GdP6Vfo77UbVGPIiWKJCjj0daD2zei6VX3QzYs2kCXUV0AuHDqPN5vDWJg0wF82mks/Xz6YZchZadfrYY1KFKsMK3dOjJ5xJcM9/FOttxwn0H4DJ9Ga7eOFClWmJoNjORj+dzv+cC9B509ehISuI9u3p2sjq3sFK3Hd2N+l8n4uA/BpYUrTsUTXk197XIUK4fO5dcNIQmW3wy/xox3P2Fqs5FMbzmGRn3eIbdjXpteu7JTvD2+K35dpjDLfRgVW9TGIVH865cjWTN0Hsc27Emyvdf0Puxe8BOzGg9j7jufEB1506b4ANjZUXBcHy50+5Qznn3I83ZdMhcvkrRYjmzk6/IOdw7/Ebfs/unz/NVyIH+93Z8LXcdScOJHkIJ2ULthTYoWc+Zd1/Z8PnwqI30GJ1tu5OQhTBo2hXdd21O0mDO1G8T/p//dwtV0cO9OB/fu7Nm2z6b4LZu5M2/6xMeu3733IBcuXWbT94sZN3wAE6YZ3+Nu3LzFXN+VfLdwJt8tnMlc35XcuHnLptiP1G5YgyLFnHnPtQM+w6cx4jHHYMTkwXw+bCrvuXagSDFnalkcA8dCDtSsV40rl0Jtjv/oXJjXxYfP3QdTpYUrBZKcC5GsGPpNknPh37v/snzw1/h4DGVuZx/eHduZbLmz21yHGg2rU7hYYTq6deHLETPx9kmaUAIM8hnAtOEz6OjWhcLFClO9QTUA/j51jrE9P+PY/uM2xxa2k4QrhZRSryml/lBKLVFKnVZKrVBKNVZKhSil/lRKVVdK5VNKrTd/GmCfUqqiue04pdQypVQIsAwYD7RVSh1RSrVVSjkopQKUUr8rpRYppc4rpezNbdcrpX41131oUZ/uZj0OKKUWPuqpMvf1o1LqoPlwteH1bbP4WYOi5vK3lVL7lVKHlVKBSikni9f0rVJqh1LqL6XUAHN5DqXUz0qpo0qp35RSbVN6zEtVLsXlc5e5ciGUhw8esmPjDlwT9RDU9qjF1jXGt+ZdP+/mTdfKALh61GLHxh08+PcBoRfDuHzuMqUql7IpfonKJbly7gphF8J4+OAhu/63ixoeCXsGanjUJGhNEAAhm4Kp5FoJgPv37hMbY8xYyJwlM1qn/HtYXU9XNq/ZCsDvh06SM08O8jvmS1Amv2M+cuTKwe+HTgKwec1W6jVxA+DO7Ttx5bJlz2pTXV6tXJyI86FEXQwn5kEMh/63hwoeVROUuXopgst/XEiy35gHMcT8+xCAjJkzYaesuCV0Is6Vi3P1fBjXzPjH/reXMh4JeyuvX4ok7I+LaJ1whohD8cLYZcjA2eDfAPj3zn0e3PvX5jpkq1SSf89f5sHFUHjwkBs/7SJX46Q9RA7eHYmavwZ9Pz6GvncfzHagsmSGFLaDep5u/LzGH4DfDp0gV56c5HdM2FOZ3zE/OXJl57dDJwD4eY0/9ZrUSVG8xKpWrkCe3Lkeu3578D5aNGmEUopK5ctw69ZtIiKvErL/V2pVe5M8uXORJ3cualV7k5D9v6aoDnU93diU5Bgkdx7EH4NNa/zjzgMA73EfMXvivBSdj8a5EJboXKiWoEz8uZCwLUb8fYWIc0aSdzP8GrejbpIzX26b6+DqUYutawIBOHnoJDly5yRfomOQzzEfOXJm56T5WbB1TSBunrUBuHDmAhf/umRz3OclHW98mi4k4Xo2xYEvgdLmoz3gBgwFRgOfAYfNnwYYDSy12LYs0Fhr/T4wFvhea11Za/098CmwTWtdDuMnBSy7cbppratg3BdkgFIqv1KqEPAJUBNwNevyyCxghta6GvAesMjK1zYb8DPrvgL4ylweDNTUWr+JcXfe4RbblAY8Me7i+6lSKhPQBLista6ktS4PbLEyfhL2BfITfjki7nnElUjyF0g4JJS/gD0RZpnYmFiib0WTO29u8hewT7KtfQHbhtLyF8hPpMU+oq5Ekj/RcJxlGSP+HXLnNT5IS1YuydeBXzN76xy+Gf1NXAJmK4cC9oRdjr9oJuJKJA6JjoNDAXvCr8TXNfxKRIIyvUZ0Z/3B7/Fo1ZiFU32tjp3HKR/XL0fFPb9+5Sp5nPI9YYuEXimYnxGbv+CzvV8TOG8jN8OvWb0tQG6nvNywiH/Thvj2rxfk3s1o2s8bRL+fP6fJqPYoO9uTvoxO+XlwJTLu+cPQSDIlagdZy71BpoIO3N5xMMn22SqV4vXN3/DGpq+58snXcQmYLRK3gfDLETgmagOOidvA5YRtoHXXVqwM9OWT6SPIlSenzXV4krCIKAo4xsdycrQnLCKSsIhICjg6xC93MJanhGOyx8AhURmHJMfg0XGq6+lKRGgkf544m6L4ryQ5F6LI42Rbjy1A0UpvkCFTRiLPh9m8rX0Be8ItjkHklUjsE7UD+wL2RFi014grEUnKiLQhCdez+VtrfVwbX19+B4K08VXpOPAaRvK1DEBrvQ3Ir5R69DVmo9b67mP264aRzKC13gJY/q80QCl1FOOnBooAJTASnJ1a66ta6wfAaovyjYE5SqkjwEYgt1LKmk/XWsBK8+9lZp3AuF+Jv1LqODAMKGexzc9a6/ta60ggHHAyj4W7UuoLpVQdrfWN5IJZ3hn4n9vp940rNZ0+cpp+jfsx+G1vWvdrTaYsmdKtLvO/WEzLam3Zui4Qr66t0izu9StRfNF0BBPqDaL6e3XJZW/7vJmUsstgx2vVSrN50krmthhD3qKOuHg9870Mk1IKp9E9CPs8+e82d4+e4q+mffmrlTf2vVujMqd9O/jRbz2tar1PB/duRIZFMejTfmleh/SUJVsWuvTvyPyp36ZrPXI7vMIH0z9i5bC5z9Tr/V+VXr+lmF4k4Xo2ljdCi7V4HsvTrwCNtjWYUqo+RgJVS2tdCePHNbM+ZTM7jB6pyuajsNb6tq2xLcwG5mitKwC9EsW3PB4xQEat9WnABSPxmqiUGksytNYLtNZVtdZVC+dM/ierIkOjcCwU/w3WoaA9UaEJvx1HhUbiYJaxy2BHjlw5uHntJlGhkUm2jQyNwhZRoVHYW+wjf0F7osKiHlvGiJ+dm9cSzhO6dOYSd6Pv8mop6398/r3OLfHbuhC/rQuJDIvCqZBjgtcSkeg4RIRG4lgwvq6OBR2SlAHwXxtI/WZ1ra7HjbCrvFIovjfnlYL5uBF21ertH7kZfo0rpy/yerXSTy9suV3YNfJYxM9tQ/yboVe5cvI81y6GExsTy8mtv1Co/Gs2xQd4GBZFpoLxPQQZC9jzwKId2OXIRpaSr/LqyskU3/kt2d4sTZH5Y+Mmzj/y79mLxN65RxYr20HrLq3iJrlHhSdsA46FHAhP9P6GJ24DheLbwNXIa8TGxqK1Zv2KnyhXuYz1B8AKTg75CQ2Pr09YeCRODvY4OdgTGh7f4xQWYSy3lleXliwPWMTygEVEhl9N5hhEJCgfHhqR5BiEh0bi/GphChUtyIrAxazfvwrHgg4s819Ifgfre2uvJzkX8nMjzPoe26w5s9HLdyQ/T1vFucN/Wr1dy84tWOg/j4X+84gKv4qjxTGwL2hPZKJ2EBkaiYNFe3Uo6JCkTHqJRafK40UlCVfq2g10gLhkKVJrndws3VuA5YSIEKCNuZ0H8KifOg9wTWt9RylVGmMIEYybuNVTSuU1J+G/Z7GvrUDcJWpKqcpW1n0Pxs3gMF/Dbos6PLojb+en7cQc7ryjtV6OcV8TFyvjJ3Hq6CkKv1aYAkWcyJgpI/Vb1GdPQMLJvnsC9uHh5Q5A3eZ1OBJyNG55/Rb1yZQ5EwWKOFH4tcKcOnLKpvh/Hj1NoWKFcDLj1327LgcC9icosz9gP428GgHg2syNY3uOAeBUxClukrxDYQecizsTftH6e+n96Leezh496ezRk13+ITT18gCgnEsZom9GExWeMOmICr9K9K1oyrkY/5E29fJgl78xcde5WPzE3jqerpw/e8Hqelw4ehaH1wqQz9mBDJky4PJ2bX4LsG4OTp4C+eJ69bLlzsHrVUsT/tdlq2MD/HP0LPlfK0BeM37Ft2vxh5XxLx09S9bc2cmezzjVXq9djvA/k9xc+qnuHjtN5tcKk8nZCTJlJM9bdbkdFN8OYm/f4XS19pyp140z9bpx9/AfXOw1nnvHzxjbmO0gUyEHMr/uzINL1rWD1UvWxU1y37FlN829PAEo71KW2zejiQpPlPyHRxF96w7lXcoC0NzLk53+wQAJ5nvVb1qHs6f+tvk4PEl9t5ps3BKE1pqjv50kZ84cONjnw7VGFfYcOMSNm7e4cfMWew4cwrWG9VcMr1myno7uPejo3oOdW3bTLMkxSO48iD8Gzbw82eUfzNk//qJJxZa0rNGOljXaEX4lgg88exIVYf2Xh+TOheMBv1i1bYZMGeg+fwgH1+7iyOb9T9/Awnq/jfT07E1Pz96EbAnBw8u42reMSxmib0VzNdExuBp+lejbdyhjfhZ4eDUmZOtem2KK50Puw5W6xgHfKqWOAXd4fIKyHRhpDvv5YMz9+k4p9QGwFwjFSMq2AL2VUieBUxjDimit/1FKfQ4cAK4CfwCPhu4GAF+bdcgI7AKSv5Y7of6Ar1JqGBABdLV4TauVUteAbUCxp+ynAjBVKRULPAD6WBE7WbExscz+5GsmL/8cuwx2bPl+K+dPn6fzkE6cPnaavQH72LxqCyNnDsdvty+3rt9iUr/PATh/+jw7f9rF4m0LiHkYw1dj5hAba9vcmdiYWOZ9Mo/Plo3HLoMdgd8HcOH0BToM7sCfx//kQMABAr7fyuCZQ5i/awG3r99mykdfAFC2Wlm8+nrx8EEMOjaWsejNhgAAIABJREFUeR/PTdLzZa09Qfuo3bAGq0OWc//ufSYO/iJund/WhXT26AnA1NEzGTNjJFmyZmbf9gPs3WZ8sPcd9SFF3yiCjo0l9J8wpoycYdMx+HGsL32WjsYugx37fthO6J+XaOrdmovH/+K3wF8pWvF1us8fQrY8OSjfyIWm3l5M9hhGgeKFaflxRzSggG0Lf+LKqYtPC5kk/v/GLqHL0pGoDHYc+mEH4X/+QyNvL/45/hd/BB6icMXX6TDfm2x5clC6kQuNvL34ymM4OlazedIKuq/4GBRc/u1vflm1zab4AMTEEvrZXIoumYCys+P6mgDu/3kBh0EduXv8zwTJV2LZq5Y1biPx0GgHoZ9+Q0wK2kFI0D5cG9Vi3Z7vuHf3PuO9feLWrQhYTAd34+rcL0ZN59OZo8iSNQt7tu+PuxpxwJjelCxXAq01Vy6F8vnwaTbFH/bpZA4ePsb16zdp1LIjfbt/wMOHxgURbVs1p26tauzee5CmbbqRLWtWJow2rqTNkzsXvbq8T7seAwHo3bX9EyffP+0Y1G5Uk7V7VnLv7n0meE+OW7c8YBEd3XsAMGXUDMbOHGlxDGxLcB4nNiaWNWO/pW/cubCD0D8v0cy7NRfizoU36BF3LlShqXdrfDyG8mbzWhSvXoYceXNR3RzWXjH0G/45cd6mOuzbdoAaDWuwPNiP+/fu88Xg+Pdxof88enoaH/UzR89m5PShZM6ahQM7DrJ/2wEA3Jq4MmBCP/Lky4OP30TO/n6W4R1HPZfjY40Xty8qdaiXcdz4RaeUygLEmHfDrQXM1Vo/sWdKKZVTa33b7OFah3Hn3HVpUd/nrXERz3RtlNlU+s2tAoiMsXm0+bmrnsnp6YVSUc4XoPO9Q4Zkpxummc53U3a7hOdlz7El6RofwLVi16cXSkU1MxdI1/gAxx/aPmT/vG2/FJAqM6M+fq19qnzWTzq38oWcySU9XC+mosAPSik74F+gpxXbjDN/aDMrxjDi+lSsnxBCCPFMXuRbOKQGSbheQFrrP4E3bdxmqLVllVJdgYGJFodorV+uS5WEEEKkmxd5gntqkITrJaS19gWsv/mSEEIIIZ6JJFxCCCGESHMvV/+W3BZCCCGEECLVSQ+XEEIIIdKcTJoXQgghhEhlL9ukeRlSFEIIIYRIZdLDJYQQQog093L1b0kPlxBCCCFEqpMeLiGEEEKkOZk0L4QQQgiRyvRLNqgoQ4pCCCGEEKlMeriEEEIIkeZkSFGIdKZ1+nYzX3pwLV3jHzj6bbrGB/Co8lG6xo/R6f9RvOFudLrGP3x8WbrGd63YNV3jA4QcS9+ffHWv/GG6xgcolTFveldBPCeScAkhhBAizcmNT4UQQgghxHMlPVxCCCGESHMvV/+WJFxCCCGESAcypCiEEEIIIZ4r6eESQgghRJpL/2uR05b0cAkhhBBCpDLp4RJCCCFEmnvZftpHEi4hhBBCpDkZUhRCCCGEEM+V9HAJIYQQIs29bEOK0sMlhBBCCJHKpIdLCCGEEGnuZZvDJQmXEEIIIdJcrJYhRSGEEEII8RxJwiX+c/qN78vSYF8WBsyjRPniyZYpUaEECwPnszTYl37j+8Ytz/VKLqasnIzfbl+mrJxMzjw5bY4/fOIgNuz9nu+3+VG6Qslky5SpWIofti9lw97vGT5xUIJ17bp7sXb3StbsXM7AT/omu/3jBO//lbc69KHp+x+yaPmaJOsvh4bTfdAYWnXpT5cBowkNj4xbN33uElp2/oiWnT9ic9Bum+Im1n98X5YHL2FRwPzHvgclK5RgceAClgcvob/Fe1CveV18gxYSdMGfkhWTP35PM2B8P1YGL8U3YCEly5d4bPwlgQtZGbyUAeP7xS3vM+ZDlu30xTdgIRMXfUbO3DlSVIdRkwazad9q1m5fTpkKpZItU7ZiKdbuWM6mfasZNWlw3PJpCyayJmgpa4KW4n9wHWuCltoUO3j/r7zVvhdN2/Vk0fLVSdZfDg2n+8DRtOr8EV36j0zUDnxp2akvLTv1ZXPQLpviJjZkwgB+DFnBisBvKVUh+fehdIWSrAzy5ceQFQyZMCDJ+va92nDg8k7y5MtjU+wxn0+nbvN2tOzYO9n1Wms+nzGXpm260apTH06cOhO3bsOmAJq17U6ztt3ZsCnApriJ9R/fjxXBfiwOWPDEc+HbwIWsCPajv0VbNM6FRWy7sJVSKTgXytWrzGdBs5iwYzaefVomWV+iehk+/ukLvjmzCpemNROsG+D3MTOOLaHf4pE2x31edCo9XlSScKWQUmqcUmroc95nUaXUVqXUSaXUCaXUa+byYkqp/UqpM0qp75VSmZ+yj+1KqcNKqWNKqWbm8sxKKV+l1HGl1FGlVH0b6tVFKTXnGV/ec1G9YTWcixWmk1tXpo+YyUCfpB/gAIN8+jN9+Aw6uXXFuVhhqjeoBsD7/dpyKOQwnet05VDIYd7v19am+G6NalH0dWfeqdWWiUOnMPqL5JvA6C+GMmHIF7xTqy1FX3fGtaHxYVfV1YX6nm60bdQZr3odWTp3pdWxY2JimDhjPnOnfsrGpV+zKWgXZ89dSFBm2jff0sKzAeuWzKZP57bMXGD8R75z70FO/HmWNYtnsXLeNJZ8v47b0Xdseu2P1GhYncLFCtPRrQtfjpiJ92PfgwFMGz6Djm5dKGzxHvx96hxje37Gsf3HUxS/ZsPqOBdzpr1bJ6aOmM5gn4HJlhviM4gpw6fT3q0TzsWcqdGgOgC/7PqVLg2709W9J5f+ukTHj9rbXIc6jWpRtFgRmtVszbihPnwyZXiy5T6ZMpxxQ3xoVrM1RYsVwa1hLQCGfjgGr0ad8GrUiYCftxP48w6rY8fExDBx+lzmTvuMjcu+YVPgTs7+nagdfL2YFk0asc5vDn26vM/M+X4A7NxzkBOnz7Lm29msnD+dJatS3g5qN6xBkWLOvOfaAZ/h0xjhMzjZciMmD+bzYVN5z7UDRYo5U6tBjbh1joUcqFmvGlcuhdocv2Uzd+ZNn/jY9bv3HuTCpcts+n4x44YPYMI04yPsxs1bzPVdyXcLZ/LdwpnM9V3JjZu3bI4PxrngXKwwHdw68+WIGXg/pi16+wxk2vDpdHDrnODzyDgXxqXoXFB2drw/vjuzu0xinLs31Vq4UrC4c4IyVy9HsmTo1xzYEJxk+63zN+DrPdvmuCLlJOGygjKkxbFaCkzVWpcBqgPh5vIvgBla6+LANaD7E/YxBvhBa/0m0A74xlzeE0BrXQFwB75Mo9f0XLl61GbrGuMb6clDf5Azdw7yOeZLUCafYz6y58zByUN/ALB1TQCunrUBqO1Ri62rje23ro5fbq16nm789MMWAI4f+p1cuXNh75g/QRl7x/zkyJmD44d+B+CnH7ZQv0kdAFp3bonv7OU8+PcBANcir1sd+/jJPylauCBFChUgU6ZMNG1Uh23B+xOUOXvuItVdKgJQ3aUi2831Z89dpGqlcmTMmIHs2bJS8vXXCN5/yKbX/oirRy22rgkE4OShk+TInTPZ9yBHzuycPHQSgK1rAnEzj/WFMxe4+NelFMUGcPN0xX/NVgBOHDpJzjw5yZ8ofn7HfGTPlZ0TZnz/NVup08QVgIO7fiUmxpiu+/uhEzgUtLe5Dg2a1GXj6k0AHPv1d3LlzvnYdnDsV6MdbFy9iYZN6ybZV5MWjdi0zvpeluMnTydqB3XZFrwvQZmk7WCfufxCwnbwxmsE7//V+hduoa6nG5vW+APw26ET5HrM+5AjV3Z+O3QCgE1r/KnXxC1uvfe4j5g9cR46BXN5qlauQJ7cuR67fnvwPlo0aYRSikrly3Dr1m0iIq8Ssv9XalV7kzy5c5Endy5qVXuTkBQeA1eP2vibn0cnDp0k5xPOhfi2GICbp9EWn+VcKFa5OOHnQ4m8GE7Mg4f88r8QKnlUTVAm6lIE//xxIdnj+8ee37gXfTdFsZ+XWHSqPF5U/7n/cK2llBqslPrNfAxSSk1WSvWzWB/XQ6WUGqaUOmj2CH1mLntNKXVKKbUU+A0oopT6WCl1WikVDJSy2NcOpVRV8297pdQ58+8MSqmpFvvu9YT6lgUyaq0DALTWt7XWd5RSCmgIPBo/8gOS9h3H00Bu8+88wGXz77LANnPf4cB1oGqSrePr09V8rQcAV4vlb5u9bYeVUoFKKSellJ1S6k+llINZxs7sjXNQSrU234OjSqlnG78A7AvkJ+JyRNzziCuR2BfIn7TMlfgykRZl8trn5Wr4VQCuhl8lr31em+I7FnQg9HJ43POwK+E4FnRIUib8imWZiLgyr75elDdrVmLppgUsWjeHspVLWx07PDKKAo7xyYGTgz3hEVEJypQqXozAXXsBCNy1l+g7d7l+4yal3ihG8P5D3L13n2vXb3Lw8HFCwyNICfsC9oRbHAPj+NonKRNxJX4YK+JKRJIyKWXEt2wDSfdtxE/cTpLGb9auKfu2H7S5Dk4FHQj9J2E7cErUDpwKOhBmUYewy0nLVKlZmaiIq1z4+6LVscMjoijgGL8fJwd7wiOTawd7gETtoPijdnCPa9dvcPDQsRS3A8cC9oRZtIPwyxE4Fkh0LhRwINziGBhljPehrqcrEaGR/HnibIriP01YRKLzxdGesIhIwiIikxy/sIjI5HbxVA4F7BN9HkXgkKidOSRzLiQukxKvOOXj2uX49/3alau84pT/CVuI9Pb/8ipFpVQVoCtQA1DAfqAjMBP42izWBvBUSnkAJTB6lBSwUSlVF7hgLu+std5n7rMdUBnjuB0Cnva1qDtwQ2tdTSmVBQhRSm3VWv+dTNmSwHWl1FqgGBAIjATyAte11g/NcpeAwk+IOQ7YqpTqD+QAGpvLjwItlFLfAUWAKua/BxLvQClVEPjMLHMD2A4cNlcHAzW11lop1QMYrrUeopRaDnTAOMaNgaNa6wil1FjAU2v9j1LqlcdVWin1IfAhQKlXylA4h/Pjij5XKflm/SwyZMxAnldy06nZh5R7swxTFkzgreqtn9v+h/btyqQZ89mwJYgqFcvj5JAfOzs7XKu/yW9//EnHvsPJ+0puKpUrTQa7/7fft6zywYD2xDyMIWBtYLrVoVkrD5t6t6w1tF83Js2Yx4bNQVSpVM6iHbgY7aDPMPK+kodK5UuTwS7Dc4//NFmyZaFL/470f/+5zsoQ/zEv241P/18mXIAbsE5rHQ1gJjF1AEelVCHAAbimtb6olBoIeBCfUOTESLQuAOe11o/66uuY+7xj7nOjFfXwACoqpbzM53nMfSeXcGU0Y7xpxv4e6AJssPZFm94Hlmitv1RK1QKWKaXKA98CZYBfgPPAHiDmMfuoAezQWkcAKKW+x0gIAZyB782kLLPFa/nWrOtMoBvgay4PAZYopX4A1j6u0lrrBcACgEbOHgnOwnc6v02z9s0AOHX0FA6F4r+dOhS0JzI04bf7yNAoHCx6EuwtylyLvEY+x3xcDb9KPsd8XI96+pBem67v8m6HFgD8fuQkBQo5xq1zKuiY4Bs8QPiVCBwLWpaJ/5YfdjmcoE07jX0dPklsrCZv/le4ZkU9HO3zJ5j8HBYRiaND/iRlZk0aDcCdO3cJ3LWH3LmMCwN6dWpDr05tABg+fhqvFnlS3p5Qy84taG6+B38cPYVjIUfAGCozjm/CHoLI0MgEQ3UOBR2SlLFFq87v8FYHM/6RUzgmaANJ923ET9xO4ss0aeNJrca18G5j/X/47bq+h1fHdwD47chJChRO2A7CErWDsCsRCXq0nAolLJMhQwYaN69PG/fOVtcBwNEhf4JeqbCISBztk2sHHwNmO9hp2Q7a0quTMXdx+GdTebVIIatje3VpScsObwFw4sgpnCzOBcdCDoSHJjoXQiMS9AAbZSJxfrUwhYoWZEXgYmN5QQeW+S+ka7PeREVctbo+T+LkkOh8CY/EycEeJwd7Dh4+Fr88IpJqb1a0er8tO7fgrbhz4XSizyMHIhK1xYhkzoXEZVLiethV8haKf9/zFszH9bCoJ2zx4nnZ7sP1sn3FXQ14AW0xEhowerV8tNaVzUdxrfVic120lft9SPyxzGqxXAH9LfZdTGu99TH7uAQc0Vr/ZfZmrQdcgCjgFaXUo+TYGfjnCXXpDvwAoLXea9bHXmv9UGvtbdbjHeAV4LSVr8/SbGCOORes16PXq7W+CIQppRpi9BZuNpf3xphXVgT4VSllc5/3Br//0cuzD708+xCyZQ8eXu4AlHEpTfSt6Lghwkeuhl/lzu1oyrgYw3UeXu6EbDWGV/YE7MOjtbG9R2t39mzd+9T4P/iupV3jLrRr3IXtW3bxVpsmAFRwKcftW7eJDE+U8IVHEX07mgou5QB4q00Tdvobk1Z3bNlNNVcXAIq+XoRMmTJalWwBlC9dgguXLnPpcigPHjxgc9BuGrjWSFDm2vWbxMYaH2MLV6yhVTOjgzMmJobrN24CcOrs35w+e47a1d60Ki7Aer+N9PTsTU/P3oRsCcHDy9hvGZcyj30Pom/foYxLGQA8vBoTYsWxfpx1fhvo7tGL7h692O0fgqeXBwBlXcoQfTOaqETxo8KvcufWHcqa8T29PAj2DwGgev1qtO/TllFdxnD/3n2r67DK98e4ie7bNu+kRWvjP92KVZ7cDipWMdpBi9bN2L4lflS9Zt1q/PXnuSSJ2tOUL10yUTvYRQO3xO3gRnw7WL6aVs2MNp+gHZz5m9Nn/6Z2NRerY69Zsp6O7j3o6N6DnVt208zL06iTS1luP+Z9iL51h/IuZQFo5uXJLv9gzv7xF00qtqRljXa0rNGO8CsRfODZ87klWwD13WqycUsQWmuO/naSnDlz4GCfD9caVdhz4BA3bt7ixs1b7DlwCNcaVaze73q/jfTw7E0Pz94EbwnB0/w8KvuUcyG+LcZ/Hj2Lc0fP4PhaQfI7O5IhU0aqvu3K0YBfnnm/IvX8f+3h2o3RqzIZI+lpBXwA/AssBOyBemZZf2CCUmqF1vq2Uqow8CCZfe4y9+mDcdzeBuab685hDL8dwEjoHvEH+iiltmmtHyilSgL/POp5S+QgRmLlYPYsNQR+MYfutpv7XQV05sm9XheARmZdy2AkRBFKqeyA0lpHK6XcgYda6xOP2cd+YJaZHN0EWmMMSYLRS/co4Uv81XwRsBxYprWOAVBKvaG13g/sV0o1xUi8Uvw1bP+2A9RoWJ1lwUu4d+8+UwdPi1s3338uvTz7ADBr9GyGTx9GlqyZObDjIAe2GfN0Vs1ZxSfzxtC0XRPCLoUxoc8km+IHB+7FrVEtNu77gXt37zFu0Odx61YFLqFd4y4A+Iz8ks9mfUyWrFkI2baP4CAj2Vj/3U+MmzGa1TuW8eDfB4wd8PirrBLLmDEDowf1otfQccTExtKqWWOKFyvKnMUrKFeqOA3canDwyHFmzl+KUooqlcoxxtu4ZP7hwxg6fTQKgJw5sjF5zGAyZkzZUNK+bQeo0bAGy4P9uH/vPl9YvAcL/efR09OIOXP0bEZOH0rmrFk4sOMg+7cZo9duTVwZMKEfefLlwcdvImd/P8vwjqOsjx+0n1oNa/BdyDLu372Hz+CpcesWb51Pdw9jquT00bMYNWM4WbJmYf/2A+wz4w+a2J/MWTIxfdUUwJjs/OXImTYdg12Be6jTqDab96/h7t17fDIw/n1cE7QUr0adAJg4YioTv/qErFmzsDtoL7uD4pPOpi3d2ZyC4cSMGTMw2rs3vYaMNdpBc3eKF3uVOYuWU650CaMdHD7OzAV+KBRVKpVnzGDjvHj4MIZO/UYAkDNHdiZ/MjTF7SAkaB+1G9Vk7Z6V3Lt7nwnek+PWLQ9YREf3HgBMGTWDsTNHkiVrFvZs38+ebfsft0ubDPt0MgcPH+P69Zs0atmRvt0/4OFDY+ZF21bNqVurGrv3HqRpm25ky5qVCaO9AciTOxe9urxPux7GFYW9u7Z/4uT7J9m3bT81GlZnRfBS81yIb4uL/OfRI+5c+IqR04eZ58KBBOfCwAkfmefCJM78fpbhHa27TUNsTCyrxi5m4NKPsctgR8gP27ny5yXe9m7L+eNnORb4C69WfIM+84eRPU8OKjaqwtvebfjMw7iadOgP4ynwRmGy5MjK5L3zWDpiLid2HX1K1OfrRZ7gnhpUWs9hSStKqcEYQ1sAi7TWM83lx4FIrXUDi7IDgR7m09sY871igJ+01uUtyn2MkWSEYyQ2h7TW05RSpTF6lWKAn4GOWuvXzKsAJ2IkZwqIAFpqrW88ps7uwJdm2V+BD7XW/yqlXsdItvJhDH121Fon+9XcnHy/EGNoVGPMsdpq3mLCH6MX9x+gu9b6/BOOX1dgFMbk+iPAv1rrj5RS7wAzMK6W3AZU01rXN7fJhJFMVdda/2EuW4sxjKqAIGCQfkqjSzykmNauPrS2YzN1HDj6bbrGB/Co8lG6xo/R6T/YkN7t4PDxZeka37Vyj6cXSmUhx3yfXigVuVf+MF3jA5TKaNuFPalh/rnVKjX22/rVd1Lls371+Q2pUt9n9f+1hwut9XRgejLLKySzbBYwK5ndlE9UbhKQpEvETC4sJwGMMZfHAqPNhzV1Dki0n0fL/8IYprNmHyewuKrQYvk5LK6stGI/vsTPw7JcvoHH97BVwpgs/4dF+XetjSmEEOLlIZPmhUgBpdRIoA/GlYpCCCHEE6V/P3bakoQrjSmlKgCJxwrua61rJFf+Cfv5GGNulaXVZi+cLfvZD2RJtPgDrbVNtz7WWk8GJj+1oBBCCPESkoQrjZmJTOXnsJ9khzdTsB+bEj0hhBDiefj/Oof8cV6220IIIYQQQqQ56eESQgghRJp72W4LIQmXEEIIIdLcyzZpXoYUhRBCCCFSmfRwCSGEECLNvWz34ZIeLiGEEEKIVCY9XEIIIYRIcy/bpHnp4RJCCCGESGXSwyWEEEKINPey3fhUEi4hhBBCpDm5LYQQQgghhHiupIdLvHCUUuka//jVc+kav0mV/ukaH+BWzL10jV8ms0O6xgconDFXusZ3d+mTrvFrZi6QrvEB3Ct/mK7xA44sSNf4AO9XGZTeVUg16XlbCKVUE2AWkAFYpLWenGh9FmApUAWIAtpqrc89S0zp4RJCCCHES0MplQH4GmgKlAXeV0qVTVSsO3BNa10cmAF88axxJeESQgghRJqLRafKwwrVgTNa67+01v8Cq4B3EpV5B/Az/14DNFLPOPwiCZcQQggh0pzWOlUeSqkPlVK/WDwSj00XBi5aPL9kLku2jNb6IXADyP8sr1fmcAkhhBDi/w2t9QIg/SfgJSIJlxBCCCHSXDreaf4foIjFc2dzWXJlLimlMgJ5MCbPp5gMKQohhBDiZXIQKKGUKqaUygy0AzYmKrMR6Gz+7QVs0894p1bp4RJCCCFEmkuv20JorR8qpT4C/DFuC/Gt1vp3pdR44Bet9UZgMbBMKXUGuIqRlD0TSbiEEEIIkeZi0/GnfbTWm4BNiZaNtfj7HtD6ecaUIUUhhBBCiFQmPVxCCCGESHMv109XSw+XEEIIIUSqkx4uIYQQQqS5dLwtRLqQHi4hhBBCiFQmPVxCCCGESHMvWw+XJFxCCCGESHPPeB/R/xwZUrSRUmqAUuqkUmrFM+5nvFKqsfn3DqVU1edTw+frRatbtfpV8d2xCL/dvrTr2ybJ+kyZMzHmm9H47fZl9sZZODk7xa17v19b/Hb74rtjEVXrVUlxHWZMH88fJ4I59GsAb1Yun2R9tmxZ2bh+Kb8d38nRI9v4fNKouHV13GpwYP8W7t05z7vvNk9xHfqN78vSYF8WBsyjRPniyZYpUaEECwPnszTYl37j+8Ytz/VKLqasnIzfbl+mrJxMzjw5bY4/dMJA1u35ju+CllCqQslky5SuWJJV25awbs93DJ0wMG75h0O6sunQWlYEfMuKgG9xbVjTptgV6r3JlG2zmbbza97q0yrJ+oyZM9JvzhCm7fyacesnY+/sAECGjBn48Mv+fO4/g8lBX/F233dtimupUr03+XLb18zYOZcWfZLuJ2PmjAyYM5QZO+cyYf0U7J0dAXBtWRefTTPiHiv+XsurZYulqA79x/djRbAfiwMWPLYNlKxQgm8DF7Ii2I/+4/vFLa/XvC6+QYvYdmErpSom//49TZl6lfg4aAaf7JhF4z7vJFn/RvUyDPtpMjPOrKRy0xpxywuXfRXvtRMYtXUaIzZP4c23aqUoPqTvMRjz+XTqNm9Hy469k12vtebzGXNp2qYbrTr14cSpM3HrNmwKoFnb7jRr250NmwJsjv1I5XouzNr2DbN3zqdln/eSrM+YOSPec4Yxe+d8fNZPxcFshw7Ojqw4tZqpm2YyddNMPpzUJ8V1ENaThMt2fQF3rXWHZ9mJ1nqs1jrwOdXphWT+/tRzY2dnR/+J/RjdaQzdG/akwTsNKFqiaIIyTdt5cuv6bTrX6cqPi9bSc3R3AIqWKEr9FvXp0ehDRn3wMQMmfYSdne3Nv2mThpQoXozSZd3o02cEX8/xSbbc9BnzKF+hHlWreVK7VjWaeDYA4MLFf+jew5vvVq23OfYj1RtWw7lYYTq5dWX6iJkM9BmQbLlBPv2ZPnwGndy64lysMNUbVAOMxPNQyGE61+nKoZDDvN+vrU3xXRvWpMjrzrSq/T6Thk1h1OQhyZYbNXkIE4dOoVXt9ynyujO1G8b/p7tywQ90cO9GB/duhGzbZ3VsZWdH5wk9mdp5IiMaD6RWizoUKuGcoEy9to2JvnGbofX6sWXx/2g7shMA1ZvXJlPmTIz29GZs86E0aO8Rl4zZQtnZ0XVCL77oPJ6hjftTu0UdCieqQ4O27kTfuI13vT5sWryR9mYdQtbvYlQzb0Y18+Yb75lEXAzn/Im/ba5DjYbVcS5WmA5unflyxAy8fQYmW87bZyDThk+ng1vnBG3g71PnGNtzHMf2H7c5NoCyU7Qe3415XXz43H0wVVpTn8NSAAAgAElEQVS4UqB44QRlrl2OZMXQb/h1Q0iC5f/e/Zflg7/Gx2Moczv78O7YzmTLnd3mOqT3MWjZzJ150yc+dv3uvQe5cOkym75fzLjhA5gwbQ4AN27eYq7vSr5bOJPvFs5kru9Kbty8ZXN8Ozs7ekzoxaTOn+HduB9uLeriXKJIgjKNzHbYv14vflq8kY4jO8etCzsfyrBmgxjWbBALPp5rc/znIRadKo8XlSRcNlBKzQNeBzYrpUYopfYqpQ4rpfYopUqZZboopdYrpQKUUueUUh8ppQab5fYppfKZ5ZYopbwS7b+bUmqmxfOeSqkZj6nLa0qpP8z9nFZKrVBKNVZKhSil/lRKVTfL/R975x1fVZk04GcCCFIChARCUxFQUFREelCxAIqCDSyrLmLvCopddHXtCqx+imBBdK24rm1VqljovSgqoFLTaQEEKfP98Z4kNyEVOefcJPPwuz9y2p25977vvXNm5p2pISKvi8hsT4dzSqOnx+UislBElpbweT8VkSnAZBFpKCLfRlx/4v6+/0e2PZL1v68neXUKu3ftZuqnU0nqmffuuGvPLkz40N0xfvu/7zg+qS0AST27MPXTqez6cxcpa1JZ//t6jmx7ZKl16NOnF2+9/SEAs2bPp3ad2iQm1s9zzh9/7GDqN9MB2LVrF/MXLKFx44YArFq1liVLlrF3795Sy84mqWfXnNe4bP5P1IytQVz9uDznxNWPo3rNGiyb/xMAEz6cSFKvroD3Ho1z108Yl7u/pJx8Rje+GPcVAEvn/0it2JrUq18vzzn16tejRq0aLJ3/IwBfjPuK7mfs90efQ/O2LUj9PZn0Nans2bWbmZ99zwk9OuY5p12PDnz/n68BmP3FDI5OOgZwHoeq1asSUymGg6odxO5du/kj649S69CibUtSfk8mzdNhxmff075HpzznnNCjI996Osz6Yjptko7d53m69j2R6Z99V2r54MbAeG8M/Dh/GTVjaxY4BmrUrM6P85cBMP7DiXTrlQTA6hWrWfPr2v2SDXBo2xakr0olc00ae3btYf5n0zmmZ4c852xYm876n1ajmnesp/+WTPrvKQBsSdvI1swt1IyLLbUOYb8H7dseQ+3YWoUe//r7mfQ94zREhOPatCYrayvpGRuYNmseXTocT+3YWtSOrUWXDsczbda8UsuPHIe7d+1m2mff0SHfOOzQoxNT/zMFgBlfTOOYpONKLcc4cJjBVQpU9XpgPXAKMBI4UVWPB4YCj0ec2gY4H+gAPAZs986bAfy9CBEfAH1EpIq3PRB4vYjzWwDPAa28x9+AbsCdwH3eOffjmm529PR+RkRqlFLP6qraFufde70Ez9sO6KeqJ3s6jfeuPw5YWMTrKZL4xHqkrU/P2U5PzqBeYnyec+olxpPunbN3z162ZW0jtm4s9RLj97k2PjGvkVASGjdKZO2a9Tnb69Ym07hRYqHn164dy9ln9WDK19+XWlZhxCfWy3mNUPBriU+sR3py7jkZEefUja/LhrQNAGxI20Dd+Lqlkp+QmEDK+rSc7dTkdOo3zPs51G8YT2qEjqnJ6SQk5nqTLrzyfN6d/AZDh91DrVKENOsm1mNDcmbO9obkTOom5vuRTaxH5np3zt49e9metZ2adWsx54sZ7Ny+kxfmvMaIGaP5cvQnbNu8tcSyc3WIIzM5I2c7s0Ad4shcn5FHh1p18/44d+nTjemf7J/BlRAxzgHSk9NJyDcXEhLjSY/Qs6Bz9pc6DeLYtD73c9iUnEntBqUbRwCHHNecSlUqk7EqtdTXhv0eFEdqeiaJ9XNlNagfT2p6BqnpGSTWz50LDRLc/tISl1iPjDzjMIO4fN8DcYn1yMgzDrfljMP6TRvwzBcj+Mf7j9O6w1Glln8gUJ/+RStmcO0/tYFxIrIUGA4cHXHsa1XNUtV0YDPwmbd/CXBYYU+oqluBKcDZItIKqKKqRfm7f1PVJepuIX8AJnvdzCPl9ATuEZGFwFSgGpAdhyupnu96+n0LxIpInWKed6KqbvD+ngMMFJGHgWNUtUDfuYhcKyJzRWTuuq37f9cZTVSqVIm333qR/3vxdX77bXXY6hRK0ImrH479mHM7X8zfTh9IRlomgx66ORC5h7dtyd69e7m149UM7nYDZ17Tl4SmDYq/0Aeat23Jzj92svaX6B0XfhObUIfLh93MO0NGVrjk6bDZmLaB67tcxZDetzP20de47fk7OLjmwYHroaq+PKIVM7j2n0dxBksboA/O4MhmZ8TfeyO291L8ytBXgStw3q0xxZxbEjkCXKCqbb3HIaq6rJR65h/BWszzbss50RlpJwHrgDdEpEAPn6qOVtX2qtq+cc0mBZ1CRkom9Rvl3hkmNIwnMyXvnWFmSgYJ3jkxlWKoUasGWzZuITMlY59rM1IyKQk3XD+AuXMmMHfOBJJTUmnStFHOscZNGrJufUqB17088mmWr/iN5194tURyiuKcAX0YNX4ko8aPJDNtQ85rhIJfS0ZKJgkNc8+JjzhnY8bGnNBLXP04NmVuKlZ+/yvOy0lyz0jLJLFRbhi1QcME0pLzfg5pyRk0iNCxQcME0lOcN2JDxkb27t2LqvLff3/G0ce3LunbwMaUTOIa5t7FxzWsx8aUDXnO2ZCSSb1G7pyYSjFUr1WdrRuz6HrOiSyeuoA9u/ewJXMzv8z7iWbHNi+x7FwdNlAvwqNXr0AdNlCvUXweHbI25t5rdO1zItM/LZ1369wBfXl1/Mu8Ov7lAsZAAun55kJ6SgYJEXoWdM7+sil1A3Ua5X4OdRrWY3PqxhJfX63mwVw35h7+9+x7/L5geYmvi6b3oDgaJNQjJS1XVmpaBg0S4mmQEE9KWoT3N93tLy0bUjKJzzMO49mQ73tgQ0om8XnGYQ2yNmax+8/dbN3kxuOvS1eSuiqFRs3y5uAZBx4zuPaf2jgjApyBdEBQ1VlAU1wo7t0D8JTjgVtERABE5Pj9eI6LvGu7AZtVdXNJn1dEDgVSVfUVnDHZbj/kA/Dzop9pfFhjEps2oHKVynTv253pE/MmXE+fOJOe/XoAcNJZJ7Jw2qKc/d37dqfKQVVIbNqAxoc15ueFP5dI7siXx9K+Q0/ad+jJp5+O5/JLXepdp47t2LJ5Cykpaftc88g/7qJ27VoMvuOh/X25efhk7Gdc1+sGrut1A9O+mp7zGlu3a8W2rG05IcJsNqRtYPvWbbRu1wqAnv16MG2CyyubPnEmPfu763v278H0CTOKlT/ujf/mJLlP/fI7evc/A4A27Y5ia9ZWMtPyftFnpmWyLWsbbdq5UEXv/mfwzVcurBqZ73VK75NY+VPJk8Z/XbSCxGYNSWhan0pVKtO5TzfmT5yT55wFk+bQ7QK3SKFj7y78ON05iTPWZXBUV5fPVfXgqrQ4/giSV66jtKxctDyPDl36dGPexNl5zpk3aTYneTp06t2VH6bnOqpFhM5nJzGjlAbXx2M/5epe13N1r+v5/qtp9PLGwFHtWhc6BrZt3c5R7ZxB2ytiDPxVVi9aScJhicQ1SaBSlUq069OVJRPnlujaSlUqcdWoO5jz0bcs/HJWqeRG03tQHN27debTryajqixauoyaNWuQEB9HUqcTmD57Ppu3ZLF5SxbTZ88nqVPpV02vWLSchs0aUd/7PkzqcyJzJuZ9P+dOmk33C04FoEvvJJZOXwxAbFxszqKh+k0bkNisEamrC75x9JOKljRvdbj2n6eBsSLyAPC/A/zcHwBtVbXkt4yF8ygwAlgsIjHAb8DZpXyOHSKyAKgCXFnK5+0ODBGRXcBWis5hK5K9e/bywoMv8uS/HyemUgxfvT+BVb+sYsAdf+eXxb8wY+JMvnzvK+4ZcRdjvxtD1qYsHrvJpdat+mUV33z+La9NGc2e3Xt4/oH/26/E9S++nMwZZ5zKz8umsf2PP7j66sE5x+bOmUD7Dj1p3Lgh9917G8t+Ws6c2eMBeOmlMbw+5l3an3AcH457jbp1a3P2WT14aOgdHNf21FLpMGvKbDqd2pG3vn+DHTt28szgZ3OOjRo/kut6uSXe/7rvBe4aNoSq1Q5i9tQ5zJ7iDJP3/u89Hnz5Ac68+AxS16by6A2PlUr+tMkzSDqtMx/PeI8df+zgH4NyV2q+PfF1Lu3hhsiT9w7j4RH3UbVaVaZPmZmzGvG2B2/giKNboArJa5J57K5nC5RTEHv37OXNoa8y5M2hxFSK4dsPJrNu+RrOH3wxvy1eyYJJc/jm/clcP/w2nv3mRbZu2sqLNw8DYNKbX3LtszfzxMQRiAjfjpvCmp9Wleq1Z+vwxtBXuPfNh4ipVImpH0xi7fI19Bt8Cb8tXsG8SXOY+v4kbhx+O8O/GcnWTVm8cPNzOde36nQ0meszSFtT+rylbGZOmUWnUzvy9vdvsnPHTp4a/EzOsVfHv8zVvVypghH3Pc89w4ZwULWqzJ46m1lTnGHY7Ywkbnv0ZmrH1eaJsY+x4oeV3HXZPaV6Dz4c+jo3vnkfMZVimPnBVFKWr6X3oP6sXvIrSyfN45Bjm3P1qDs4uHYN2px2AmcO6s8TPe/k+LO60KJja2rUrUXHficD8PadL7Hux9J9FmG/B0MeepI5CxazadMWTjv3Mm686nJ2794NwEXnncVJXTrw3Yw5nHnhlRxcrRqP3jcIgNqxtbjuiku4+Gq3qvL6gX8rMvm+MPbu2curQ0fxwJsPE1MphineOLxo8N9YuXgFcyfNZvL7E7l1+GBe+GYUWzdlMfxm9x617nQ0Fw++lN27dqOqjL7vJbbuRz6jUTokmuOdFRUR+RwYrqqTw9YlDE5v2ivUQTk1dWmY4jm5/tHFn+Qzm/eUfvXegaT1QaUv13Cg2c3+ryQ9ECTvCfcH8NjKpV9UcqBZvLtkYX+/mLhwdKjyAS454fawVeDDVZ+KH897fGKSL9/1C1Km+aLvX8U8XFGEl4w+G1hUUY0twzAMo2IQzeE/PzCDK4pQ1U1AnpLHIlIPKMj4Ok1Vw739MwzDMAyjRJjBFeV4RlXbsPUwDMMwjANJNNfM8gNbpWgYhmEYhuEz5uEyDMMwDCNw9lawRXvm4TIMwzAMw/AZ83AZhmEYhhE4FS2HywwuwzAMwzACx0KKhmEYhmEYxgHFPFyGYRiGYQRORQspmofLMAzDMAzDZ8zDZRiGYRhG4FS0HC4zuAzDMAzDCBwLKRqGYRiGYRgHFPNwGVGHhuxmblyrXqjy21SOC1U+wGLC7Yv+6+5NocqPBo6vkhCq/CW7N4QqH+DIynVDlX/JCbeHKh/g3XkjwlbBNypaSNE8XIZhGIZhGD5jHi7DMAzDMAKnouVwmcFlGIZhGEbgqO4NW4VAsZCiYRiGYRiGz5iHyzAMwzCMwNlbwUKK5uEyDMMwDMPwGfNwGYZhGIYROGGXAAoa83AZhmEYhmH4jHm4DMMwDMMInIqWw2UGl2EYhmEYgWMhRcMwDMMwDOOAYh4uwzAMwzACx3opGoZhGIZhGAcU83AZhmEYhhE41kvRMAzDMAzDZypa0rwZXBUcEakD/E1VX/JZzrnAL6r64199rpseuZFOp3Zg5x87eXrQsyxfumKfc1oe05K7ht9J1WoHMWvKHF4c6l5erTq1ePCl+2nQtAGpa1J55IZ/snXz1lLJf/iJuznl9BP5448d3HnzgyxdvGyfc4bcfwvnX9SH2rVjOerQzjn7r77hci6+/Hx2797DhsyNDLllKOvWJpdYdquTj+P8oQOIqRTDzPenMGnkp3mON+/YivOGDqBRq0MYe8vzLPpyFgB1G8dz1ag7kBihUuVKfDd2PNPenlSq1x3JLY/cSKdTO7Ljj508NeiZAj+DI45pyd3Dh3ifwWxe8D6Dk886iSsGX84hLQ/hhrNv4ZfFv5Ra/u2P3EyXUzux448dPDboaX5Zunyfc448piX3D7+bqtWqMmPKLEYM/T8ArhkykG49u6KqbMzYxGODniIjNbNM6dD65OPoN/QKYirFMP39KUwc+Ume4807tqafNw7G3PIvFnrjoPFRh3LxP6+mWs2D2btnL+Nf/C/zP59R6teeTZjj4OiT23Lh0IHEVIrh+/cnM37kx3mOt+zYmguHXkHjVofy6i0jmP/lzJxjt469n2bHt2TFnJ948aon9+OVO9qe3I6BD11NTKVKTH5vAh+P/E+e45UPqswtwwZx+DEt2LpxC8Nufob0tWkkNKnPiMkvsn7lOgCWL/iZ0fePLLX8Bx4fxrfTZhNXtw4f//vlfY6rKk+MeJnvZsyhWrWqPHb/HRx1ZAsAPvliIqPGvgfAdQMu5pzePUot3ygdlsNl1AFuLOnJ4tifcXMucNR+XJeHjqd2oEmzxvy920CG3T2C2564tcDzbn/iFobdNZy/dxtIk2aN6XhKBwAuueki5k9bwIATBzJ/2gIuuemiUsk/5fRuNDv8UE7ucDb3Dn6Efz77QIHnTRr/Def0+Ns++39Y8hNnn3YJZ5zUjy8+nci9Dw8qsWyJEfo/ciWjrniSJ3rcQbu+STRo0TjPORvXZ/LOnSOZ98m0PPu3pG1k+PkP8kzvexh27gOcdsM5xNavW2LZkXQ6tSONmzXmsm5X8NzdIxhU6GdwK8/eNZzLul1B44jP4Leff2foNf9g8awl+yW/y6mdaNKsMRd1u5yn7x7GnU/cXuB5dz4xiKfueo6Lul1Ok2aN6XxKRwDeHvk+A3pcwxU9r2XapBkMHHR5mdJBYoQLH7mSl654gn/2GMwJfZNI3GccZPDWnS8xN9842PXHn7w5+EUe63knLw14gguGDuDg2OqlfPWOMMeBxMRwySNX8cIVj/Fwj0F06JtEwxZN8pyzYX0Gb9z5IrM/+X6f6yeM+oQxg14otdxIYmJiuPrR63hswD8YdPpNdOt7Ek1aNs1zzmkX9WDb5q3ccvJ1fP7ap1x2z4CcY6mrUhjS+3aG9L59v4wtgHN79+DlYf8s9Ph3M+aweu16vnj/NR6+61YefdYZ/Ju3ZDFyzDu8+8oI3n1lBCPHvMPmLVn7pcNfYS/qyyNaMYPLeBJoLiILRWS4iEwWkfkiskREzgEQkcNE5GcReRNYCjQVkQe9fd+LyLsicqd3bnMR+UpE5onIdyLSSkS6An2BZzw5zfdX2aSeXZnw4UQAls3/iZqxNYirH5fnnLj6cVSvWYNl838CYMKHE0nq1RWArj27MGGcu37CuNz9JaXHmafwn/c/A2DB3MXE1q5F/Qbx+5y3YO5i0lIz9tk/4/s57PhjR845DRs1KLHsQ9u2IH1VCplr0tizaw/zP5vOMT3b5zlnw9p01v+0eh9X/Z5de9jz524AKh9UhRiREsvNT1LPLkz40HnHls1fRo3YmgV+BjVqVmfZfOf9m/DhJLp57/XqFatZ8+va/ZbfrVdXvvLGwA/zl1Grdk3q5ZNfr34cNWpV5wdP/lcfTuTEM5IA2L51e855B1evxv5ENcLU4bC2LchYlZpnHBzbs0Oec3LHwd48+9N+Syb99xQANqdtJCtzCzXjYksuPIIwx0Gzti1IW5VCxpo09uzazdzPpnFcvrmQuTaddQXMBYCfpi9lx7Y/9kt2Ni3atiTl92TS1qSye9dupn32HR16dMpzTocenZj6nykAzPhiGsckHfeXZOanfdtjqB1bq9DjX38/k75nnIaIcFyb1mRlbSU9YwPTZs2jS4fjqR1bi9qxtejS4XimzZp3QHUz9sVCisY9QBtVbSsilYHqqrpFROKBmSKSHbNqCQxQ1Zki0gG4ADgOqALMB7Jn62jgelVdLiKdgJdU9VTveT5X1Q//irLxifVIX5+es52enEF8Yj02pG3Ie05y7jkZ3jkAdePr5py7IW0DdeNL5+VJbFif9etScrZT1qfSoGH9Ao2r4rjosvOYOnnfu+/CqN0gjk3rc8NOm5I3cGjbFiW+vk7Delz3+l3EH5bIJ4+/zZa0jaXSN5v4xHjS1qflbLv3Nz7fZxBPenLue5KenE584r6G6f6QkE9+WnI6CYnxZEbIT0iMJy05cpy4c7K59u4rOaNfT7Zt2cYt/QeXKR1qN4hjY8Q42JicyWGlGAfZHHpccypXqUzGqtRSXwvhjoM6+7wHG2jWtuVfft7SEJdYj4yI15aZnEHL44/c95z17py9e/ayPWsbteo6A6l+0wY888UItmdt571n/82yOX8522IfUtMzSayf+343qB9PanoGqekZJNZPyN2f4PYHTUXL4TIPlxGJAI+LyGJgEtAYyHbBrFLV7CSIJOATVd2hqlnAZwAiUhPoCowTkYXAKKBhkC+gtIQ14c/rfxbHtD2aUS+8EZjMTcmZPHXm3Tx68u10vOAkasXXDkx2tDH6qdc5v8PFTPjvJC4YeG6F0yE2oQ5/H3Yz/x4yssL96EUDG9M2cH2XqxjS+3bGPvoatz1/BwfXPDhstQJnr6ovj2jFDC4jkkuBBOAEVW0LpALVvGPbSnB9DLBJVdtGPFqXRLCIXCsic0Vk7rptecMM5wzow6jxIxk1fiSZaRtIaJR7Z5bQMJ6MlLzJxhkpmSQ0zD0nPuKcjRkbc8IecfXj2JS5qVjd/n7VRXwx9QO+mPoBaakZNGqcmHMssVEDUpPTirh6X5JO7sTNg6/h6ktv5c8/d5X4us2pG6jTqF7Odp2GcWxO3VDEFQWzJW0jyb+s4fAOrUp8zbkD+vLK+Jd5ZfzLZKZtoH6j+jnH3Pub9+44IyWDhIa5d9YJDRP2Oac0nD/gHN6YMJo3JowmMzWv/PoNE0jP99zpKRnUbxg5TvY9B2DCR5Pp3vukMqMDuHFQN2Ic1G1Yj82pJfdWVqt5MDeMuYfPnn2P3xfsm+hfFGGPg2w27fMexLFpPxY+/BU2pGQSH/Ha6jWMZ0O+76INKZnEN3LnxFSKoXqtGmRtzGL3n7vZusnlTP26dCWpq1Jo1CxvHt6BoEFCPVLSct/v1LQMGiTE0yAhnpS0XO9rarrbb/iLGVxGFpCdBFAbSFPVXSJyCnBoIddMA/qISDXPq3U2gKpuAX4Tkf6Qk2CfnbQQKWcfVHW0qrZX1faNa+RNfv1k7Gdc1+sGrut1A9O+mk7Pfm41Tet2rdiWtS1PCANcqHD71m20bucMip79ejBtwnQApk+cSc/+7vqe/XswfULxK7TefO19ene/kN7dL2TCF1O44KI+ABzf/liytmSVKpx49DGteOK5oVx16a1kZpTOWFq9aCUJhyUS1ySBSlUq0a5PV5ZOLFneRe3EOKpUrQLAwbE1OLx9K9J+XV9i2R+P/ZRrel3PNb2uZ9pX0+jZ73QAWrdrXehnsG3rdlq3c/Z2z36nM60E73VhfDT2E67oeS1X9LyWb8d/zxneGDi6XWu2btmWJ5QHkJm2gW1Z2znak39Gvx58P96NgSYRP2wn9kpi1crVZUYHgFXeOKgXMQ4WT5xbomsrVanENaPuYNZH3+asXCwNYY+DbH5ftIL6hzWkXpP6VKpSmfZ9klhUwvfgQLFi0XIaNmtE/aYNqFylMkl9TmTOxLzv6dxJs+l+wakAdOmdxNLpiwGIjYslJsb9/NZv2oDEZo1IXZ3CgaZ7t858+tVkVJVFS5dRs2YNEuLjSOp0AtNnz2fzliw2b8li+uz5JHU64YDLLw5V9eURrUg0K2cEg4i8AxwLzAFaATWBuUBn4EzvtM9VtU3ENQ8Df8N5wdKAr1T1FRFpBozEhRKrAO+p6iMikgS8AuwE+qnqysL0Oa1JzyIH5a3/vJkO3duzY8dOnhn8LL8sdnfpo8aP5LpeNwBwxLEtuWuYW4o+e+ocXnjgRQBi69TiwZcfoH7j+qSuTeXRGx4ja1Pe1Tkr/ij6i+/Rp+/j5FOTXFmIWx5kyUKXe/HF1A/o3f1CAO59aBDn9OtNg8QEUlPSee+tjxjx9Eje/mg0R7ZuSVqqu7tcvzaFqy/Lu7rr3FqFL+Y8qntbzssuC/HB10x88WPOHNSfNUt+ZemkeRxy7OFcNeoODq5dg907d7ElfRNP9hzCkd2O4dz7L0NxceNv35zAjHcnFypn8e6ivQW3/fMWOnRvz84dO3lq8LM5S/pfGf8y1/S6HoAjjj2Ce4bdyUHVqjJ76hyef8CtkOp2RhK3PnoTteNqs3XLNlb+sJK7Lrs3z/P/qXuKlD/4sVvp3L0jO/7YweODn+YnT/4bE0ZzRc9rAWh17BE5JRlmfj2bYQ88D8Bjox/mkOZN2bt3Lynr0njmnuH75XXxW4fjqyRQGEd1b0u/oQOQSjHM/GAq41/8L2cN6s/qJb+yZNI8Djm2OdeMuoPqEePgsZ530uHcblz2zA0kL8/1Ir9150us+3HVPjJ+2F38DYHf4+CIynUKld2m+/Fc6JXGmPbB13z54kf0GXQRq5asZPGkuRx6bHNuGDWE6rVrsMt7D/7R0+XK3fnBIyQ2b0zVGtXYtjGLN+8eyY/fLtpHRqbuLPL1H3/KCQwcejUxlWKY8sEkPvq/cVw0+G+sXLyCuZNmU6VqFW4dPpjDjj6crZuyGH7zM6StSaXTmV24ePCl7N61G1Xl/WHvMG/ynAJlvDtvRKHyhzz0JHMWLGbTpi3Ui6vDjVddzu7dbnHMReedhary2LCX+H7mXA6uVo1H7xtEm9ZHAPDR5+N55c33Abh2wMWcd1bPQuVUiT98/1fZFEHdmi18MUA2bl3hi75/FTO4jP1CRGqq6lYRqQ58C1yrqvMPxHMXZ3D5TXEGl98UZXAFRXEGl98UZ3BVBIoyuIKgJAaX3xRlcAVBcQZXEBRlcAWFXwZX7ZrNffmu37x1ZVQaXLZK0dhfRovIUbgcr7EHytgyDMMwjPKIGVzGfqGq+1b1NAzDMIwSUtEibGZwGYZhGIYRONFcwsEPbJWiYRiGYRiGz5iHyzAMwzCMwNEo7nvoB+bhMgzDMAzD8BnzcBmGYRiGETiWw2UYhmEYhuEz0VhpXkTiRGSiiCz3/q9bwBGyG3YAACAASURBVDltRWSGiPwgIotF5KKSPLcZXIZhGIZhGI57gMmq2hKY7G3nZzvwd1U9GjgDGCEixVbpNYPLMAzDMIzAUZ/+/UXOAcZ6f48Fzt1Hb9VfVHW59/d6XHu7YltDmMFlGIZhGEa5QUSuFZG5EY9rS3F5A1VN9v5OARoUI6sjcBBQaH/gbCxp3jAMwzCMwPGr0ryqjgZGF3ZcRCYBiQUcuj/f86iIFKqkiDQE3gIGqOre4vQyg8swDMMwjMAJq7WPqp5e2DERSRWRhqqa7BlUaYWcFwv8D7hfVWeWRK6FFA3DMAzDMByfAgO8vwcAn+Q/QUQOAv4LvKmqH5b0ic3gMgzDMAwjcNSnx1/kSaCHiCwHTve2EZH2IvKqd86FwEnAFSKy0Hu0Le6JpaJ16zbKPyJyrRfDr5Dyo0GHsOVHgw5hy48GHcKWHw06hC0/WnQwzMNllE9KsyKlPMqH8HUIWz6Er0PY8iF8HcKWD+HrELZ8iA4dKjxmcBmGYRiGYfiMGVyGYRiGYRg+YwaXUR4JO1chbPkQvg5hy4fwdQhbPoSvQ9jyIXwdwpYP0aFDhceS5g3DMAzDMHzGPFyGYRiGYRg+YwaXYRiGYRiGz5jBZRiGYRiG4TNmcBmGYRhGOUJEmpVknxEsZnAZxgFERKqHrQOAiNQVkWNDkNtNRAZ6fyfYl3zFRET6i0gt7+8HROQjEWkXki6BzwURSRKRGt7fl4nIMBE5NEAV/lPAvhL3/DP8wQwuo1wgIueLyHIR2SwiW0QkS0S2BCi/q4j8CPzkbR8nIi8FJd+TOVVEYkUkDpgPvCIiwwKU/xBwN3Cvt6sK8O+g5Hs6HCEik0Vkqbd9rIg8EKD8p73PoIqnR7qIXBaU/GjRAXhQVbNEpBuuH91rwMighIc9F3CvdbuIHAfcAawE3vRbqIi0EpELgNred2L24wqgmt/yjaIxg8soLzwN9FXV2qoaq6q1VDU2QPnDgV5AJoCqLsI1Nw2S2qq6BTgf18W+E+7HLijOA/oC2wBUdT1QK0D5AK/gDL5dng6LgYsDlN/T+wzOBn4HWgBDApQfLTrs8f4/Cxitqv8DDgpQfthzYbe6mkvnAP+nqi8SzFw4Eve51wH6RDzaAdcEIN8ogsphK2AYB4hUVV0WpgKqukZEInftKexcn6gsIg1xnezvD1g2wJ+qqiKiANkhlYCprqqz830OuwOUn/2dehYwTlU359OlouiwTkRGAT2Ap0SkKsHe4Ic9F7JE5F7gMuAkEYnBeXx9RVU/AT4RkS6qOsNveUbpMA+XUV6YKyLvi8glka70AOWvEZGugHqhnDuBoA3AR4DxwApVnSMihwPLA5T/gfcjW0dErgEm4TxOQZIhIs2BbKOvH5AcoPzPReQn4ARgsogkADsClB8tOlyIG4u9VHUTEEewXraw58JFwE7gKlVNAZoAzwQoPzPM0LpRMFZp3igXiMiYAnarql4ZkPx44F+4sIUAE4DbVDUzCPmeDvWClFeIDj2Anrj3YLyqTgxY/uG4NiZdgY3Ab8Blqvp7gDrEAZtVdY+3iCLW+9ENjHw61ABqhaBDJaABEZEUVV0dkOzQ5oL3uiep6ilhyPd0+AZn4I5S1eO9fUtVtU1YOhlmcBlGuUFElgMLgTHAlxrS5BaRWPL+yG4IQYcaQIyqZoUguytwGHnfA98TpiPkz8Mlqb+rqhuDkptPh1uAh4BUYK+3W1U1kNWCYc8FEZkMnK+qm4OUGyF/jqp2EJEFEQbXQlVtG4Y+hsNyuIxygYg0AV4Akrxd3+E8TGsDkv98Abs3A3O9vIogOALnYbsSeF5EPgDeUNVfghAuItcB/8CFr/bivFwKHB6EfE+HOsDf8Qye7NwlVb01IPlvAc1xP/bZOXxKACvUIrgIGAjMEZG5OKNjQsBGx23AkSF6XEOdC8BWYImITMRbRALBjUPCD60bBWAeLqNc4H2xvQO85e26DLhUVXsEJH800AoY5+26ABfOqgf8qqq3B6FHhD6n4Eoy1AAWAff4nUTreRW6qGqGn3KK0WE6MBNYQq5nBVUdG5D8ZcBRYXkX8+kSg1uxNhJn/I0B/hWEx1FEvgZ6qGqQCxYK0yWMuTCgoP0BjsPQQ+vGvpjBZZQLCnKXB+lCF5GZQJKq7vG2K+O8bN2AJap6VAA61MMZmpfjQjmvAZ8CbXGr1XwtQioiX+HCKNv9lFOMDvNVNZQCm578ccCtqhqqN0Fcoc+BQG9c8vjbuLF4eRBzQkRew5Uo+B8ueRwAVQ2kFlbYc8HT4WDgEFX92W9ZRegQWmjd2BcLKRrlhUyvuOO73vYleDWxAqIuUBMXRgR3Nx3nJS3vLPyyA8oMnIfv3Hyh1Lki8nIA8u8FpovILPL+yAYVRgF4y1sh+Xk+HYLKI4sHfhSR2fnk9w1IfnYO1yackXGPqmbrMUtEkgq/8oCy2nscRLD1t7IJdS6ISB/gWdxrbyYibYFHghoHIjI43za476Z5qrowCB2MfTEPl1EuENc24wWgCy5vYTrO0xDUqqirgAeAqbjcpZOAx3EG4MOq6vuSeBGRMENZnpHxPSGF8zwdbgIewxkc2e+FqmogeWQicnJB+1X1myDkezocrqq/BiUvGomCuTAPOBWYGsYqQRF5B2gPfObtOhtYjMttHKeqTwehh5EXM7gM4wAhIo1wIYxlOG/XWlX9NkD5CcBdwNFEtPFQ1VMDkp+zIiosRORXoGOYeWTRgIicxb7j4JEA5Yc9FsOWP1NVO+dbJbg4wFWa3wK9VXWrt10TF949A+fl8j3FwdgXCykaZRoRuUtVnxaRF8j1aOQQ4Oq0q3Ers5rgVqh1xoU1AvmC93gbeB93N3s9MABID1D+lyJyLe6uOoxwHsAKIMwcss44T2trXDipErBNA2wz5YXMqgOnAK8C/YDZQcn3CHsshi3/BxH5G1BJRFoCt+K87kFRn4g5iGt11UBV/wgwxcHIh3m4jDKNiPRR1c+iYFXQEqADMFNV24pIK+BxVQ2s2r2IzFPVEyLvpLPr8QQk/7cCdgcWzvN0+C/Oq/E1IeSReWUYLsatVm2PK1FxhKreW+SFB1aHxap6bMT/NXG1qE4MUIewx2LY8qvjWgrlFAEGHlXVQCr+i8iDuN6m2SVp+uAWDTyH6215aRB6GHkxD5dRplHV7ByF7ao6LvKYiPQPUJUdqrpDRBCRqqr6k4gcGaB88Bo2A8leSGk9rqVKIASx8qsEfOw9QkNVV4hIJW/F6hgRWYBbUBAUf3j/b/fC3JlAwwDlQ8hjMWz53krd+0XkKbcZ3CpBcRnybwBfkluX8HpVnev9bcZWSJjBZZQX7iW3BlZR+/xirVd082NgoohsBFYFJDubf4pIbeAOXFgrFhgUlHARqQLcgFswAG4BwShV3VXoRQcYVR0rIgfhCl8C/BykfJyRcxCwUESexhWbDLpn7efeWHwGmI8Ltb8asA6hjsWw5YtIB+B1oJa3vRm4UlXn+S1bVVVEvlDVY4C5xV5gBIaFFI0yjYicias1dCEuZyObWFwByo4h6HQyUBv4SlX/DFp+WIjIq0AVIDuMezmwR1WvDlCH7p7833GhnKbAgKAWL3irZVNx+VuDcOPgJVVdEYT8AvSpClTTkFrMVFREZDFwk6p+5213w42DoJLmxwL/p6pzgpBnlAwzuIwyjYgchytm+AgwNOJQFvC1htRLLkgKWzCQTYD5S4tU9bji9vmswzzgb9nFJkXkCFxPwRMC1CEUD5uIFJkvqKofBaGHp0t2q61uuLEZSKutKJoL+6zYDbIor4j8BLTAedm34bXZCsrgMwrGQopGmUZVFwGLROSdgENH0UR22CAJOIpcT19/4McA9dgjIs1VdSXktBfZU8w1B5oqkZW9VfUXL9QZCAV52EQkKA9bH+//+riWLlO87VNwK+QCM7hwbYTewY1BcFXfxwB+t9oKdS6ISLZB9Y2IjMLV4VNcf8upfsuPoFeAsowSYh4uo1zgLb1+AvclG1l3J7AVcmEjrr1QN/X613mGxneq2jkg+afhflR/xRkbhwIDVfXrIOR7OryOK7r6b2/XpUAlVb0yIPnR4GGbgAujJnvbDXGNmwP7EZboaLUV+FwQ10OyMDSoOmDZiEh98n4fBlII2igY83AZ5YUxwEPAcNwd/UCCT1YOm7q43LXsulc1vX2BoKqTPcM3e3Xmz5rbViYobgBuwtU9AhfKeilA+aF62Dyaat5ejqnAIQHrEA2ttgKfC6p6it8ySoKI9MWVgGgEpOFufpbhSqYYIWEGl1FeONj7wRdVXQU87HkbhhZ3YTniSWCBd5ed3V7o4aCEi2ur87aqLva264rIVaoapMFTGfiXek2SRaQSUDVA+XO9xQORHragV4pNFpHx5Bo7FwGTAtbhSlwO13ByW20NDFB+2HOhDq4G22FE/M4GlUMGPIorvjxJVY8XkVNwYV0jRCykaJQLRGQ6LkH3Q1zuyjrgSVUNuhZWqIhIItDJ25ylqikRx45W1R98lF1QGCnQdj9eKOn0fC1NJqhq14DkV8V52Lp5u77DrU4L1NMnIueRW57jW1X9b5Dyo4GQ58J0YCYh9RUVkbmq2l5EFgHHq+reoBewGPtiBpdRLvDq3iwD6uDu7mKBZ1R1ZqiKRRF+r5Lyqu0fq96XiuddWqyqgYUxws4dKguIyAxV7eLTc0fFKsHiCGAuBLYisRD5k4BzcXmt8biwYntVTSryQsNXLKRolBeqAX94no2BkGfFkOEQn5//K+B9b3UWwHXeviDZJiLtVHU+gIicQG7ldd/wjM2iDI1oWo5frfhT9puyUmjT77nwlohcA3xOOH1FF+F6ig7ChbVr4/LYjBAxD5dRLhCR7cAcoL+qpnn7Qr3LjDYCuKuPwRlZp3m7JgKvei1uAsHzdL6Ha+UiQCJwkd8Vvr2Cp4Xi5RVGBdEwL0TkBVW9JUT5fs+Fm4DHgE3kGuIa1Krpgl6fRPSVNMLBPFxGeeFnXCuTb7xE7en4fxdrRKCqe4GR3iMsHeaIaxweuVLS9/psJTWo/AznlTHKe2jrDqCFqmYEKVREbgBuBJp71e6zqQVMC1IXY1/M4DLKC6qqn4vIz7iw1usUEeKpoPjaZkhEknArwQ7FfbdkV7cOuhZaB3JXh7UTEVT1zYB1KAw/w3klxW5EfJ4LwApcSC9o3sE1rX4CuCdif1aA4UyjEMzgMsoLAqCqy0XkJFzj2ArlPheR9rjegXuAX1T1p8jjARRAfQ2XMzKP4CvMAyAibwHNgYUROigQLQaX7zcBItIAaOxtrlPV1HynXO63DmETBXNhG66B+dfkzeHyddGA1zNzM67umRFlmMFllAsiSw94ifMXikjQxR5DwWuW/RwuX+QEXOigrojsAi5X1TUBqbJZVb8MSFZhtMc1La9w3k0RaQu8jEuQXuftbiIim4AbsxcSqOrSkFSMxBcvWxTNhY+9h2HkYAaXUaYRkbtU9WkReb6QU6JiGbrPjAB6qmq6iDQDhqlqkoj0wHmdegakx9ci8gyuZ1/kXf38gOQDLMUlyicXd2JI+BnOewO4TlVn5REo0hnXiSHwGkwiUl1VCwqt/csnkVExF1R1rIgcDBwS2XnAqNiYwWWUdZZ5//u6Ci3KqaSq6d7fq3E5VKjqRBEZEaAe2UUm20fsUyDI/nHxwI8iMpu8Rl/fIISLSA1ceZK9Xh/FVsCXEYn7fobzauQ3tgBUdaanV2CISFfgVVwpgkNE5DicMXijp9MbPomOirkgIn2AZ4GDgGae9/GRoMahEZ1YWQjDKONELBCYAvTF5e0MFpHqwHxVbRWqggHihZT2QVW/CUj+POBEXN++abhSJX+q6qUByH4el7/2JpAdOmuKazHzm6re7LcOEbrMAvoBn2aH+0Vkqaq28VluVMwFbxycCkwN8vUb0Y15uIwyjYh8RtEFJyvCHeV1wDVAF1zPvNe9/Qr08lu4iFymqv8WkcEFHc/uaxgEQRlWRSCqul1ErsK19HlaRBYGIVhVbxWRM4FziEiaB15U1S+C0CGfPmtE8kRQg1hIEepciGCXqm7O9/r3FnayUTEwg8so6zwbtgJh44Wr9mkQrap/AEEU3MwOV9UKQFaBiMj3qtpNRLLIa4Bnl6aIDU4V6YKr7n2Vt69SQLLxFi2EvXABYI0XVlQRqQLcRm743zcKmgsiEu/Vwwqy+OwPIvI3oJKItMTlkk4PUL4RhVhI0TDKOCJyhqp+5f1dGxiGq0W1FBhUQFmAUBCRe1X1iZB1qKuqG318/pOAO4FpqvqUiBwO3B5ED0Gv0v8A4AIiSiIAL6vqVL/l59MlHpcYfzrO6J0A3KaqmT7LPRNncK0DbgH+jat9VhUYoKqT/ZQfoUd14H5ckr4A44FHVXVHEPKN6MQMLqNMIyIfqOqFhfWyqwitLCLbeIjIq0AK8ApwPnCyqp4bpn7ZRElLGb9buvRX1XHF7fNJ9hicF2cSLn9qC/AdcDfwiaq+4LcOYeOFby/BNbH/HDjLWzTQGng77PFnVGzM4DLKNCLSUFWTC+tlF0097Pwin8G1UFXbRhzLsx0mIrIgsl5aedShkB52gRia+XvlichMVe0sIlWBhara2m8dImQXVKZlMzBXVT/xUW7kXFijqk0jjgU2F7zCq/eR2/EAqBg3gEbhWA6XUaZR1ex6Szeq6t2Rx0TkKdzdfXmnvpewLkCsiEhE4c+YEPXKTzTc3fmigxfK6g00zmdsxAK7/ZBZALtEpLmqrhSRdnjta1R1p4gE/d5Xw5XEyPbsXQD8BhwnIqeo6u0+yd0kItfh3veNIjII+AAX2tzqk8yCeBsYAizBkuUNDzO4jPJCD/Y1rs4sYF955BVyE9bH4mpRpYtIIq7FTbRQnnv4rQfm4koRRNaEy8K1OwqCIbjisztx3+0XA4hIAi68FiTHAkmqusfTYSQuvNkNZ4T4xQDgAZyR0xMXXhyPC7Ve46Pc/KSr6qcByjPKABZSNMo0InIDcCOu/tCKiEO1cInLl4WiWBQiIgNUdWyI8u9T1cfDku/p4HdIsbKqBuXRKki+APW8VXmFndNDVSf6rMfPQEevt1/2Yo7ZqnpklISWfV3AISKn4Yy9yeQtwPuRXzKN6McMLqNM432R1wWeAO6JOJSlqhvC0So6CSBhvAnwAs6LoTiPxm2qutYvmQXo8Bzwuqr+UMjxOD/GRVlavBFETplXh+wBYCrOs3kS8DjwLvCwqg7xU35xBDAX/o0Lqf5AbkhRVfVKv2Qa0Y8ZXEa5QAppVK2qq4PWJVoJwLszEXgHeMvbdRlwqar28EtmATpcDQzEhdTGAO9me1l8lltmFm8E5WESkYZAR29zjqqu91tmSQlgLvysqkf69fxG2cRyuIzywv9wngXBJew2A34Gjg5TqSjD77urBFUdE7H9hoj4lRxdIKr6KvCqiByJM7wWi8g04BVV/dpHucne/1FjWBVBUHfZO3BNxKsBLUSkhap+G5Ds4vD7PZguIkep6o8+yzHKEGZwGeUCVT0mcttbpXVjSOpEK34nrWeKyGW4sBG4HBZfC10WhIhUwoVzWgEZwCJgsIhcp6oX+yQzf4X7PARY6T4q8DyNtwFNcAs3OgMzCLaReVH4PRc6AwtF5DdcDld2x4OoCS0bwWMGl1EuUdX5ItIpbD2ijGk+P/+VuByu4TjjYzpwhc8y8yAiw4E+uGTlx1V1tnfoKS+R2xdUtZYn/1GcV+ct3I/spUBDv+TuJ78HIOM2XLeDmap6ioi0wuVwRQt+F6I9o6iDfnc8MKITy+EyygX5GifHAO1wq7WCbFgbGiLSCziXvE2LP8lu+ROQDkmqOq24fT7rMBD4QFW3FXCstt/5XCKySFWPK26f33h9DA8jb9HNNwOUP0dVO3iV3zt5tcB+UFVfQ/wiUhnXw/I8oJG3ex3wCfCa12sxdKKh64IRPObhMsoLkY2Td+Nyuv4Tki6BIiIjgCOAN4HsFYFNgFtF5ExVvS0gVV7AGbrF7TvgeCFkcOHDI111hFxUdX4QyfPANhG5FHgP5+W7BNjH+PMTEXkLVyZlIa6fIp4ugRlcwFoRqQN8DEwUkY0E0zz6LWAT8DB558IAXF/FiwLQoSSU55p0RiGYh8uoEIjIC6p6S9h6+IGI/KKqRxSwX4BfVLWlz/K7AF2B23HhxGxigfOC8O6ISFEJ8aqqgeQOichhuKbNSTgjZxquefXvQcj3dFgGHKVR8uUuIicDtYGvVPVPn2UVOBeKOxY05uGqmJiHy6goJIWtgI/sEJEOqjon3/4OuJVifnMQUBP3fRLpadyCa6LsO6p6ShByisMzrM4JWY2lQCIulywURCQuYjO7snwQBuAGEekP/EdV93q6xAD9AcuZMkLFDC7DKPtcAYwUkVrkhlGa4poFX+G3cFX9BvhGRN4oqixCUF7GMPOXROQIYCTQQFXbiMixQF9V/WcQ8j3igR9FZDZ5q5z3DVCH+bgxuBEXPqsDpIhIKnCNqs4r6uK/wMXAU8BLXhgzW/YU71i0YCHFCoiFFI0KQUVw4Xu9E3OS5lU1JUx98hNQhfMC85dU9VY/5UbI/wbX03BUdmFNEVmqqm2CkO/JO7mg/Z5hHJQOrwAfqup4b7snroH1GOBfqur7CmIRqQegqmGUJgml44ER3ZiHy6golOs7Ss/YQlXnec2KTxSRnypg4cX2hJu/VF1VZ+dL2g+0t2KQhlURdFbVnGbRqjpBRJ5V1etEpKpfQr2OE2mqugPYAFzhLaj4EVf8NqjPYhkw2ls1uU/HAzO2KiYxYStgGAHxr7AV8AsRuQ5XVHKm18z7c+As4L9eT7uKRHb+UlhkiEhzvHwlEelHwLlUItJZROaIyFYR+VNE9ojIliB1AJJF5G4ROdR73AWkeUVp9xZ38V/gC3J/157EzYNZuHzG0T7KzYOqvqqqScDfceHtxSLyjohERa6hEQ4WUjTKNCLyGUVX+A4ybyUUvIbJnYCDcUvvW6hqiojUBb5W1bahKujhZ/+6iHFQC2gLhJK/JCKH437Yu+Lyl37D9ZMMrOWPiMzF5SuNw3n8/g4coar3BqhDPPAQuY3MpwH/wC2kOERVV/gk90dVPcr7ex7QISJ5PtB6aJ5xeTauxVRT4APc+7HNr44HRnRjIUWjrPOs9//5OM/Gv73tS4DUUDQKnl2quh3YLiIrs3O3VHWjiAR2RyUi/VV1XBH7/PQyPlv8Kf7i/cDeqKqni0gNIEZVs8LQRVVXiEglVd0DjBGRBUBgBhdwSv4FEhFjwRdjy2ONiJyqqlNwFfWbAquy87mCIqyOB0Z0Yx4uo1wgInNVtX1x+8oj3p18Z1XdJSJNVHWtt78aMCuou/qCkuKDXqwgIk+p6t3F7fNR/kxV7RyErCJ0+BY4HXgVSMGFNK8I2LsTylgQkaa4Aq+VcKt0u+EWUNQB7lTVyX7Kj9Aj1I4HRnRiBpdRLvCKPZ6lqr96282AL1S1dbia+Y+XKLw+f0KwiDQGWqvqJJ/lnwn0Bi4E3o84FItLYO/op/x8uhT0Q79YA2oaLCIjcStFxxFRYV5VPwpCvqfDoTjv7kHAIFzR0Zf8CuPlkx0VY0FEWuO6L1TGlUqZkx1a9FlukQalqs73WwcjerGQolFeuB2YKiK/4lYkHgpcG65KwaCqqwvZvw7XRw4AEZmhql18UGE9MBfoC0TWV8rC/eD7jrdY4EbgcBFZHHGoFq6JdlBUAzKByMr2CgRmcEXki+3A5U0FSehjAUBVl+FWChaIj3PhuSKOKXnHhVHBMIPLKPN4laRrAy2BVt7un1R1Z+FXVUiq+fGkqroIWCQi7+CM3Va4H5ef/W7lEsE7wJfAE8A9EfuzAl6CHwPcpqqbALyFC0X9CB9wRCQJ10vwUPIWfz3cb9mqukhElgK9VHWs3/L+An7NBVuFaBSKGVxGmUdV94rIXar6Aa55sVEwfucP9ABGAStxhlczEblOVb/0WS5eTsxm4BIveb0B7vutpojULMwL6APHZhtbnl4bRcSXlZlF8BrOmzSP3OKvgaGqe0SkqYgcFKDBXVp8mQvZCfsicn6BQgMMLRvRhxlcRnlhkojcicsbicydsQKDwTEMtzptBYBXj+p/OM9TIIjIzTjvTiq59Z4UCCSHC4gRkbqqutHTJ47gv2c3B2HkFsNvwDQR+ZS883FYeCoFwsm4NkJ9CjgWaGjZiD7M4DLKCxd5/98UsU8B38MoZQi/q+1n5UvM/hWXuxMktwNHhtHOxeM5YIaIZJfC6A88FoTgiITtr0XkGdyPe2QtsiATtld6jxjyNjSPFnyZC6r6kPf/QD+e3yjb2CpFwyhHeCvUWqrqJBE5GKicXQtKRNqo6lIfZGaHT3rg8oY+wBm7/YHVqnrjgZZZhC5fAz0CbOFSkA5HkZscPSWo9kreay8MVdXAE7ZFpKYnfGsIsgOfCxGy65BbZT4yjy6Qnp5GdGIGl1FuEJE2wFFEJMSq6pvhaRQsInINbmVmnKo2F5GWwMuqeprPcscUcVhV9Uo/5efT5TXgSFwoM9K7U95DWTmIyOHZ5VGK2uezDm2At4A4b1cG8HctpJmzD/JDmQsR8qcDM4ElRLQyivKFBIbPWEjRKBeIyENAd5zB9QVwJvA9rghiReEmoCOudxyqulxE6vstNMrCJ6u9x0HeoyLyIZC/HtQ44IQAdRgNDFbVrwFEpDvwCq7lURCEMhciqKaqgwOUZ5QBzOAyygv9gOOABao6UEQakNvmp6KwU1X/FHHpKSJSGf9XJuYgIkcAI4EGqtpGRI4F+qrqP4PSQVX/4ekSWigrLESkFXA0UDvfKrlYfCqDUAQ1so0tAFWd6rU7CopQ5wLwludl+5y8nlZbxFOBiSn+FMMoE/zhVZLeLSKxQBquj1pF4hsRuQ84WER64LwanwUo/xVcv75dAKq6GNdEOTBEpI3XN/AH4AcRkhCKxgAADF1JREFUmSciRwepQ4gciWuWXAe3Si770Q64JmBdfhWRB0XkMO/xAG4RRVCEPRf+BJ4BZuDKc8zDFYQ1KjCWw2WUC0TkJeA+3A/8HcBWYGGUhbt8xSsAexXQE7cKazzwqgY0yUVkjqp2EJEFqnq8t2+hqrYNQr4nbzpwf75Q1uOqGlQoK3REpIuqziji+L2q+oTPOtTFVblP8nZ9BzwcWaPMZ/lhz4VfgY6qmhGEPKNsYAaXUe4QkcOAWM/DYgSEiHwJ3AyMU9V2ItIPuEpVzwxQh0X5mzQXtK8iE1AT6fbA/eRdpadB9bQMGxGZAJyrqtvD1sWIHiyHyygXiMh5uCX4m1X1dxGpIyLnqurHYesWFCLyGwXkqQTR0sXjJlyydCsRWYcrfnlpQLKz+VVEHsStkAO4jGBDWWUBv+uxAbwN3AksJWKVXlBEwVzYBiz0SnVE5nBZWYgKjHm4jHJBQaGryNBWRUBE6kVsVsPVwYpT1aE+y82/GutgXH7oNgi2JEPYoayyQEAeru9VtZufMoqRH8pciJA/oKD9VhaiYmMGl1EuEJHF+cMVIrJEVY8JS6doQETmqaqv5QC8khzgkrY7AJ/gvCh9gNmqepmf8vPpUqFDWSUhiBsRETkNuASYTF4PT2itbYKYC4ZRFBZSNMoLc0VkGPCit30TbmVQhSGitQs4D1N7ApjjEaUYvgXaRVTzfhhXgDRIQg1llRHGFX/KX2Yg0AqoQt6eloEYXGHNhQj5LYEn2LcQs7Uaq8CYwWWUF24BHsQ1r1ZgInn7KlYEnov4ezfwO3BhgPIb4JbDZ/Onty9I0lU1yOX/UUdx9dBU9fEA1OigqkcGIKcwwp4LY4CHgOHAKTgD1MowVXAspGhUCETkBVW9JWw9yjMicj/uR+2/3q5zgff9LkGQT4eoC2UFjYh8AwwBRkWU51iqqm0C1GEM8ExQfSSjjezwZWRag4U0DfNwGRWFpOJPKZsUkLSeh6CS1lX1Ma80xIneroGquiAI2RGEGsqKEqqr6uzsKuseQTfz7oxbpfcbzvAVAsili5a5AOz0aoEtF5GbgXVAzYBkG1GKGVyGUfap5f2fnbT+qbfdB5gdpCKqOh+YH6TMfIQdyooGMkSkOV5ZBK8eWnLAOpwRsLxsQp0LIvKWql4OfAxUB24FHgVOBQpcuWhUHCykaFQIglgKHzZe0vpZEUnrtYD/qepJ4WoWHBU9lAUgIofj6qF1BTbi1UNT1VWhKhYgYc0FEfkROB34EuhOvppn1kuxYmMeLqOiEESxx7CJhqT1sAkllBUtiEgl4EZVPd1rFh2TbXRUMMKaCy/j8gcPx62SFpynMft/W6VYgTGDyygXiEh/VR1XxL5/haBW0LwJzBaRyKT1N8JTJxTCCmVFBaq6R0S6eX9vC1ufEAllLqjq88DzIjJSVW/wW55RtrCQolEuKChkWBHCiNmIy5BuAiSQm7T+bQhJ60bIiMhIoDGu3laO0VVRVmraXDCiFTO4jDKNiJwJ9MaVI3g/4lAscJSqdgxFsRCwyvoG5OSx5UdV9crAlQkJmwtGNGIhRaOssx6YC/Qlb2X5LGBQKBqFx3wR6aCqc8JWxAgPVR0Ytg5RgM0FI+owD5dRLhCRyqoadK2hqEJEfgJa4qpqb6OCJYwbDhFpArxA3gbet6nq2vC0ChabC0Y0YgaXUaYRkQ9U9UIRWYJXd+j/27ufUE+rOo7j78+koE0Tk6ZiOGiGGlFTmhKmuRDHTWSKmki6MWajiSG1aZGLimhhEREymkzkYOmEhtFCzfAPOWjklEoIERr4Z5KsSCZwaPq2eJ7r/KyLbby/88x53q/N/Z3z23zuwHnme885zzmL5vSATXL8av1zOg5AkOR+4HbgtrHrCoZjIba0S7VcjgVNkQWXDmpJjq2ql3zADsY31E6qqu1JjgLeUVXPts6l5Uny26r6yP/r651jQVPjHi4d1KrqpfHnrAqr1SS5ATid4ZTt7QzX2+yg42uNtKpXklwB/GhsXw680jDP0jkWNEUWXDqoJXmVVZYSV1TVO5cYp7WLgFMZr9apqhfHE7Y1L1cx7OH6NsPYeJThjsk5cSxociy4dFCrqg0ASb7KcF/cbQwbZD8LHNswWgv7qqqSrNyht751IC3fONt7QescjTkWNDkWXOrFBVX14YX2TUl+B3ylVaAG7kyyDdiYZCvDTMctjTNpyZK8F7gWOIGFZ3xVzakIcyxoctw0ry4keRT4HvBjhmWUy4FrqurjTYMtWZItwPkMs3z3VtX9jSNpycY/NG4FngL+vdJfVQ81C9WAY0FTY8GlLiQ5geG+xLMYCq5fAV+oqufapVquJNcDd1TVC62zqJ0kj1XVx1rnaMmxoClySVFdGAurT7fO0dgG4L4kf2W45mhnVf25cSYt33fGt/TuA15b6ayqJ9pFWjrHgibHGS51IcnJwE3AMVX1wSSbGfZ1fa1xtKUbf/fLgIuB56vqvMaRtERJvgFcCfyRA0uKVVXntkvVhmNBU+IMl3pxC/AlYBtAVT2Z5HZgdgUX8DKwh+HspaMbZ9HyXQqcWFX7WgeZAMeCJmNd6wDSW+TtVfX4f/XN6m7FJFcneRB4ADgS2Dqnq430uqeBja1DtORY0BQ5w6Ve/CXJ+xgPQU1yCcO5XHOyCbgOOIfh3+HQtnHUyEbgmSS/5o17uOZ0LIRjQZNjwaVeXAPcDLw/yQvAswyHn87JHobrS+5ieBV+R5Kbq+q7bWNpyW5oHWACHAuaHDfN66CX5G3AN6vqi+OJ0uuq6tXWuZYtyZPAmVW1d2yvB3a5lKJFSXZV1Zmtc6wlx4KmyBkuHfSqan+Ss8fPe1vnaSjA/oX2/rFPWnRY6wBL4FjQ5FhwqRe7k9wD7AReL7qq6q52kZZuO/BYkrvH9oUMJ45Li+awrOFY0OS4pKguJNm+SndV1VVLD9NQktOAs8fmI1W1u2UeTU+SJ6rqtNY51ppjQVPjDJd6sQ64rqr+DpDkXcCNbSMt33ia+JxOFJdW5VjQ1HgOl3qxeaXYAqiqvwGnNswjTdWm1gGkObLgUi/WjbNaACQ5AmdwpdU83zqANEf+h6Re3AjsSrJzbF8KfL1hHmmq3LgrNeCmeXUjyQeAlQt6f1lVv2+ZR5qiuWyal6bGGS51YyywLLKkN+d5VFID7uGSpM4kOT7JeePnw5NsWPj6ykaxpFmz4JKkjiTZCvwE2DZ2HQf8dOX7qnq6RS5p7iy4JKkv1wBnAf8AqKo/AEc3TSTJgkuSOvNaVe1baSQ5BN9MlJqz4JKkvjyU5MvA4Um2MNwv+rPGmaTZ81gISepIknXA54DzGd5IvBf4fvmwl5qy4JIkSVpjnsMlSR1J8iyr7NmqqhMbxJE0suCSpL6cvvD5MIZrro5olEXSyCVFSepckt9U1Udb55DmzBkuSepIksV7EtcxzHj5rJcacxBKUl9uXPj8L+A54DNtokha4ZKiJEnSGnOGS5I6kOT6N/u+qr61rCyS/pcFlyT1YcP48xTgDOCesf0p4PEmiSS9ziVFSepIkoeBT1bVq2N7A/DzqjqnbTJp3rxLUZL6cgywb6G9b+yT1JBLipLUlx8Cjye5e2xfCPygXRxJ4JKiJHUjSYDjgKOAT4zdD1fV7napJIEFlyR1JclTVfWh1jkkvZF7uCSpL08kOaN1CElv5AyXJHUkyTPASQwnzO8FAlRVbW6ZS5o7Cy5J6kiS41frr6o/LTuLpANcUpSkjoyF1Sbg3PHzP/FZLzXnDJckdSTJDcDpwClVdXKS9wA7q+qsxtGkWfOvHknqy0XABQz7t6iqFzlw7Y+kRiy4JKkv+2pYuiiAJOsb55GEBZck9ebOJNuAjUm2Ar8AbmmcSZo993BJUmeSbAHOZzgS4t6qur9xJGn2LLgkqSNJrgfuqKoXWmeRdIBLipLUlw3AfUkeSfL5JMe0DiTJGS5J6lKSzcBlwMXA81V1XuNI0qw5wyVJfXoZ2AO8AhzdOIs0exZcktSRJFcneRB4ADgS2Oo9ilJ7h7QOIEl6S20CrgPOYTiL69C2cSSBM1yS1Js9wA7g3QxLiTuSXNs2kiQ3zUtSR5I8CZxZVXvH9npgl8uKUlvOcElSXwLsX2jvH/skNeQeLknqy3bgsSR3j+0LgVsb5pGES4qS1J0kpwFnj81Hqmp3yzySLLgkSZLWnHu4JEmS1pgFlyRJ0hqz4JIkSVpjFlySJElr7D8a5n/fw/0KH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data:image/png;base64,iVBORw0KGgoAAAANSUhEUgAAAtMAAAEWCAYAAACkORurAAAABHNCSVQICAgIfAhkiAAAAAlwSFlzAAALEgAACxIB0t1+/AAAADh0RVh0U29mdHdhcmUAbWF0cGxvdGxpYiB2ZXJzaW9uMy4yLjIsIGh0dHA6Ly9tYXRwbG90bGliLm9yZy+WH4yJAAAgAElEQVR4nO3df5TddX3n8ec7DDHhZzKYQgi/Msjaw4GibQoqtUv4cRas27CFxRjXQpeSk6209IeERHfV3VNaSmmVHpFskEraOgakWlhPxUYI1fYoxyBaDGghg4GECYwOP+Q3w7z3j/tNziQkw+Q7c+9n5t7n45yc3M/3fu/3vsYM3/vyc78/IjORJEmStPemlQ4gSZIkTVWWaUmSJKkmy7QkSZJUk2VakiRJqskyLUmSJNVkmZYkSZJqskyro0TEVyPiwgna1k0R8ccTsS1JUnNExI8j4szSOdS+LNOa9CLiuRF/hiPixRHjD+zNtjLznMxc06ysexIRd0fEb7f6fSWppIncf1fba+q+NCIyIt7SrO2rPXWVDiC9kcw8YPvjiPgx8NuZ+fVd14uIrswcamU2SdKejXX/LU1lzkxryoqI0yJiS0RcERHbgM9FxOyI+EpEDETEU9XjI0a8ZsesRkRcFBH/EhHXVOs+EhHnjPJ+b4+I70bEzyLiZmDGiOf2+L4RcSXwbuDT1WzMp6vl10bEYxHxbETcGxHvbs7/UpI0uUTEtIhYERGbIuKnEXFLRHRXz82IiL+rlj8dEd+JiEP3tC/dzbY/GBGbq9d/dJfnTo6Ib1Xb7Y+IT0fE9Oq5b1Srfb/a/vve6DNFAsu0pr7DgG7gaGApjd/pz1Xjo4AXgd3ucCunAD8C3gxcDdwYEbHrStXO9h+Av63e74vAeSNW2eP7ZuZHgW8Cl2bmAZl5afWa7wBvq7bXC3wxImYgSe3vd4Fzgf8IHA48BVxXPXchcDBwJHAIsAx4cZR96Q4RcTxwPfDBaruHACPL72vAH9DY578TOAP4HYDM/NVqnZOq7d/M3n+mqANZpjXVDQMfz8yXM/PFzPxpZv59Zr6QmT8DrqSxs96TzZl5Q2a+BqwB5gKH7ma9dwD7Ap/KzFcz81YaZRiAGu9LZv5d9bqhzPwL4E3AW/fiZ5ekqWoZ8NHM3JKZLwOfAM6PiC7gVRol+C2Z+Vpm3puZz45xu+cDX8nMb1Tb/V80PicAqLb17Wq/+2Pg/zLKvrrOvl2dx2OmNdUNZOZL2wcRsR/wSeBsYHa1+MCI2KcqzLvatv1BZr5QTUofsJv1Dge2ZmaOWLZ5HO9LRHwYuLjadgIH0ZgtkaR2dzTw5YgYHrHsNRqTGX9LY1Z6bUTMAv6ORvF+dQzbPRx4bPsgM5+PiJ9uH0fEfwD+ElgA7EejB927p43V2ber8zgzrakudxn/EY3Z3VMy8yBg+9d2rzt0Yy/1A/N2OQTkqL14351yVsdHLwcuAGZn5izgmQnIKUlTwWPAOZk5a8SfGZm5tfr2739n5vHAu4D3Ar9ZvW7Xff6u+mkUcWBHGT5kxPPXAz8Ejqv21R9h9P1usz5T1EYs02o3B9I4pu3p6mSWj0/Qdr8FDAG/FxH7RsRvACfvxfs+AfTssv4QMAB0RcTHaMxMS1InWAVcGRFHA0TEnIhYVD1eGBEnRsQ+wLM0DvvYPoO96750V7cC742IX6nOdfk/7Nx1Dqy2+VxE/DzwP3Z5/e721c34TFEbsUyr3XwKmAn8BPg2cMdEbDQzXwF+A7gIGATeB3xpL973WhrHAz4VEX8FfK1a599pHC7yEiO+mpSkNnctcDvwTxHxMxr7zVOq5w6jUYqfBR4E/pnGoR/bXzdyX7qTzNwIfIjGSd39NE5s3DJilQ8DS4CfATcAN++yiU8Aa6qrfVxAkz5T1F5i50NAJUmSJI2VM9OSJElSTZZpSZIkqSbLtCRJklSTZVqSJEmqaUrftOXNb35zHnPMMaVjSNJeu/fee3+SmXNK52gl99mSprI97bendJk+5phj2LBhQ+kYkrTXImLzG6/VXtxnS5rK9rTf9jAPSZIkqSbLtCRJklSTZVqSJEmqyTItSZIk1WSZ7hCDg4NcfvnlDA4Olo4iSdKEGhwcZMWKFTz11FOlo6gDWaY7RG9vLxs3bqS3t7d0FEmSJtTatWt54IEHWLt2beko6kCW6Q4wODjIunXryEzWrVvn7LQkqW0MDg5y5513kpl8/etfd3ZaLWeZ7gC9vb0MDw8DMDw87Oy0JKltrF27dqfPOGen1WqW6Q6wfv16hoaGABgaGmL9+vWFE0mSNDHuvvtuP+NUlGW6AyxcuJCursbNLru6uli4cGHhRJIkTYzTTjvNzzgVZZnuAEuWLGHatMY/9bRp01iyZEnhRJIkTYzFixfv9Bm3ePHiwonUaSzTHaC7u5uTTz4ZgFNOOYXu7u7CiSRJmhjd3d2cccYZRARnnnkms2fPLh1JHaardAC1xiOPPAJAX19f4SSSJE2sxYsX8+ijjzorrSKcme4AmzZtYuvWrQBs3brVQi1Jaivd3d1cddVVzkqrCMt0B7j66qtHHUuSJKkey3QHePTRR3cab968uVASSZImXl9fH+973/t2HNIotZJlugMcddRRO42PPvroQkkkSZp411xzDS+88ALXXHNN6SjqQJbpDrB8+fJRx5IkTVV9fX089thjQOObWGen1WqW6Q5w7LHHcthhhwEwd+5cenp6CieSJGli7Dob7ey0Ws0yLUmSpqzts9Lb7XqekNRslukOsGnTJrZt2wZAf3+/l8aTJLWNI488cqfxrucJSc1mme4AXhpPktSuPvzhD486lprNMt0BvDSemm3Tpk2cd955fushqeVmzZo16lhqNst0B+jq6hp1LI3X1VdfzQsvvOC3HpJabu3ataOOpWazTHeAoaGhUcfSeGzatGnHtx+bN292dlpSS61fv37UsdRsTSvTEfHXEfFkRPxgxLLuiFgXEQ9Vf8+ulkdE/FVEPBwR/xYRv9isXJ3ogAMOGHUsjYfH5Esqac6cOaOOpWZr5sz0TcDZuyxbAdyZmccBd1ZjgHOA46o/S4Hrm5ir47z88sujjqXx8Jh8SSUNDAzsNH7yyScLJVGnalqZzsxvAIO7LF4ErKkerwHOHbH8b7Lh28CsiJjbrGydJjNHHUvj4e3q24ffKGoqWrhw4U7j008/vVASdapWHzN9aGb2V4+3AYdWj+cBI6+6vqVa9joRsTQiNkTEhl3/36h2z2Om1Uzerr6t3ITfKGqKOeGEE3Yan3jiiYWSqFMVOwExG9Ojez1FmpmrM3NBZi7wuCipvGOPPXbH7PTRRx/t7eqnML9R1FT0mc98ZqfxddddVyiJOlWry/QT23e21d/bD2zaCoy8hdER1TJJU8Dy5cvZb7/9nJVuT+P6RtFvE9Vszz///E7j5557rlASdapWl+nbgQurxxcCt41Y/pvVMXjvAJ4ZsfOWNMnNnj2bnp4eb5bQ5up8o+i3iWq2GTNm7DSeOXNmoSTqVM28NN4XgG8Bb42ILRFxMXAVcFZEPAScWY0B/hHoAx4GbgB+p1m5JE283t5eNm7cSG9vb+komnh+o6hJ7cADDxx1LDVbM6/m8f7MnJuZ+2bmEZl5Y2b+NDPPyMzjMvPMzBys1s3M/FBmHpuZJ2bmhmblkjSxBgcHWbduHZnJunXrGBzc9ZBbTXF+o6hJzUvjqTTvgChpXHp7exkeHgZgeHjY2ekpzG8UNRVFxKhjqdm6SgeQNLWtX79+x+UWh4aGWL9+PZdeemnhVKojM9+/h6fO2M26CXyouYmkN+a9FFSaZbrFVq1aRV9fX+kYLb/qQk9PD8uWLWvpe6o1Fi5cyB133MFrr73GPvvs87obKEhqvRtuuGFSfNa0wrRp03Z8O7Z9vHLlyoKJWqenp4dLLrmkdIyO52EeksZlyZIlO2aCMpMlS5YUTiSpkxx55JGjjqVmc2a6xUrNzp5zzjk7Hn/1q18tkkHta2SZllRep81WLlq0iOHhYQ444AA+/elPl46jDuPMdIfZ9Xqc0njtesKhJyBKarXts9ErVqx4gzWliWeZ7hAnnngiJ554Il/+8pdLR1Gbueuuu3aamb7rrrsKJ5LUaQ488EBOOOEETjrppNJR1IEs05LGZde72v3cz/1coSSSJLWeZVrSuPT373yfjscff7xQEkmSWs8yLWlctl9jek9jSZLamWVa0rh4wwRJUiezTEuSJEk1WaYlSZKkmizTkiRJUk2WaUmSJKkmy7QkSZJUk2VakiRJqskyLWlcpk2bNupYkqR25qeepHEZHh4edSxJUjuzTEuSJEk1WaYlSZKkmizTkiRJUk2WaUmSJKkmy7QkSZJUk2VakiRJqqmrdABJE2fVqlX09fWVjsHy5ctb+n49PT0sW7aspe8pSRIUmpmOiD+IiI0R8YOI+EJEzIiI+RFxT0Q8HBE3R8T0Etkk7Z39999/1LEkSe2s5TPTETEP+D3g+Mx8MSJuARYD7wE+mZlrI2IVcDFwfavzSVNZqdnZc845Z8fjW2+9tUgGSZJKKHXMdBcwMyK6gP2AfuB0YPun8Brg3ELZJO2l7bPR73znOwsnkSSptVo+M52ZWyPiGuBR4EXgn4B7gaczc6habQswb3evj4ilwFKAo446qvmBJb2hnp4eAD72sY8VTiJJUmu1fGY6ImYDi4D5wOHA/sDZY319Zq7OzAWZuWDOnDlNSilJkiS9sRKHeZwJPJKZA5n5KvAl4FRgVnXYB8ARwNYC2SRJkqQxK1GmHwXeERH7RUQAZwAPAOuB86t1LgRuK5BNkiRJGrOWl+nMvIfGiYbfBe6vMqwGrgD+MCIeBg4Bbmx1NkmSJGlvFLlpS2Z+HPj4Lov7gJMLxJEkSZJq8XbikiRJUk2WaUmSJKkmy7QkSZJUk2VakjSqiPiDiNgYET+IiC9ExIyImB8R90TEwxFxc0RML51TkkqwTEuS9igi5gG/ByzIzBOAfYDFwJ8Bn8zMtwBPAReXSylJ5VimJUlvpAuYWd1Yaz+gHzidxmVOAdYA5xbKJklFWaYlSXuUmVuBa2jccKsfeAa4F3g6M4eq1bYA83b3+ohYGhEbImLDwMBAKyJLUktZpiVJexQRs4FFwHzgcGB/4Oyxvj4zV2fmgsxcMGfOnCallKRyLNOSpNGcCTySmQOZ+SrwJeBUYFZ12AfAEcDWUgElqSTLtCRpNI8C74iI/SIigDOAB4D1wPnVOhcCtxXKJ0lFWaYlSXuUmffQONHwu8D9ND43VgNXAH8YEQ8DhwA3FgspSQV1vfEqkqROlpkfBz6+y+I+4OQCcSRpUnFmWpIkSarJMi1JkiTVZJmWJEmSarJMS5IkSTVZpiVJkqSaLNOSJElSTZZpSZIkqSbLtCRJklSTZVqSJEmqyTItSZIk1dSRtxNftWoVfX19pWO01Pafd/ny5YWTtFZPTw/Lli0rHUOSJLWpjizTfX19bPr3jRx12MzSUVpm+rSXAXj12c75PxGPbnuxdARJktTmOrJMAxx12Ew+etFxpWOoia686aHSESRJUpvzmGlJkiSpJsu0JEmSVFORMh0RsyLi1oj4YUQ8GBHvjIjuiFgXEQ9Vf88ukU2SJEkaq1Iz09cCd2TmzwMnAQ8CK4A7M/M44M5qLEmSJE1aLS/TEXEw8KvAjQCZ+UpmPg0sAtZUq60Bzm11NkmSJGlvlJiZng8MAJ+LiPsi4rMRsT9waGb2V+tsAw7d3YsjYmlEbIiIDQMDAy2KLEmSJL3eXpXpiNhvAt6zC/hF4PrMfDvwPLsc0pGZCeTuXpyZqzNzQWYumDNnzgTEkaT2NEH7bEnSKMZUpiPiXRHxAPDDanxSRHym5ntuAbZk5j3V+FYa5fqJiJhbbX8u8GTN7UtSR5vgfbYkaRRjnZn+JPCfgJ8CZOb3aRz3vNcycxvwWES8tVp0BvAAcDtwYbXsQuC2OtuXJE3cPluSNLox3wExMx+LiJGLXhvH+/4u8PmImA70Ab9Fo9jfEhEXA5uBC8axfUnqaBO8z5Yk7cFYy/RjEfEuICNiX+AyGpezqyUzvwcs2M1TZ9TdpiRphwndZ0uS9mysh3ksAz4EzAO2Am+rxpKkycd9tiS1yJhmpjPzJ8AHmpxFkjQB3GdLUuuMqUxHxF/tZvEzwIbM9ERBaYRVq1bR19dXOkZLbf95ly9fXjhJa/X09LBs2bLSMV7HfbYktc5Yj5meAfw88MVqfB7wCHBSRCzMzN9vRjhpKurr6+PfN36fw6a/UjpKy0x7tbErefah7xRO0jrbXpleOsJo3GdLUouMtUz/AnBqZr4GEBHXA98EfgW4v0nZpCnrsOmvcNHcbaVjqIlu6j+sdITRuM8e4YYbbui4b4s6zfZ/35UrVxZOombr6enhkksuKR1jJ2Mt07OBA2h8TQiwP9Cdma9FxMtNSSZJqst99gh9fX1s+uH3mXfwS6WjqEn2HW58U/RS/z1vsKamsq3PzCgdYbfGWqavBr4XEXcDQePi/38SEfsDX29StqZ5/PHHeeG5F7nypodKR1ETbd72Ivs993jpGFIJbbXPngjzDn6Jy979SOkYksbh2m/OLx1ht8Z6NY8bI+KrwAdpXKv0n2jcEvx54PIm5pMk7SX32ZLUOmO9msdv07jo/xHA94B3AN8CTm9etOY5/PDDefXZl/joRceVjqImuvKmh9j3oMNLx5Bart322ZI0mY31pi2XAb8MbM7MhcDbgaeblkqSNB7usyWpRcZapl/KzJcAIuJNmflD4K3NiyVJGgf32ZLUImM9AXFLRMwC/gFYFxFPAZubF0uSNA4Tus+utvVZ4AQggf8O/Ai4GTgG+DFwQWY+Nb7YkjT1jPUExP9SPfxERKwHDgbuaFoqSVJtTdhnXwvckZnnR8R0YD/gI8CdmXlVRKwAVgBXjCe3JE1FY52Z3iEz/7kZQSRJE2+8++yIOJjGpfUuqrb3CvBKRCwCTqtWWwPcjWVaUgca6zHTkqTONB8YAD4XEfdFxGer61Ufmpn91TrbgEN39+KIWBoRGyJiw8DAQIsiS1LrWKYlSaPpAn4RuD4z3w48T+OQjh0yM2kcS/06mbk6Mxdk5oI5c+Y0PawktZplWpI0mi00bviy/T7Nt9Io109ExFyA6u8nC+WTpKIs05KkPcrMbcBjEbH90npnAA8AtwMXVssuBG4rEE+SitvrExAlje7xxx/nuZenc1P/YaWjqIm2vTyd5x5/vHSMVvld4PPVlTz6gN+iMRlzS0RcTOOyexcUzCdJxVimJUmjyszvAQt289QZrc4iSZONZVqaYIcffjjPPr+Vi+ZuKx1FTXRT/2EcdPjhpWNIkgrzmGlJkiSpJsu0JEmSVFPHHubx6LYXufKmh0rHaJknBl8G4NDuNxVO0jqPbnuRYw8qnUKSJLWzjizTPT09pSO03Cs/6QNg34M652c/9qDO/LeWJEmt05FletmyZaUjtNzy5csBuPrqqwsnkSRJah8eMy1JkiTVVKxMR8Q+EXFfRHylGs+PiHsi4uGIuLm6OYAkSZI0aZWcmb4MeHDE+M+AT2bmW4CngIuLpJIkSZLGqMgx0xFxBPBrwJXAH0ZEAKcDS6pV1gCfAK4vkU+S1D76+/t5/pkZXPvN+aWjSBqHLc/MYH/6S8d4nVIz058ClgPD1fgQ4OnMHKrGW4B5u3thRCyNiA0RsWFgYKD5SSVJkqQ9aPnMdES8F3gyM++NiNP29vWZuRpYDbBgwYKc4HiSpDYzd+5cXuJRLnv3I6WjSBqHa785nxlz55aO8TolDvM4Ffj1iHgPMAM4CLgWmBURXdXs9BHA1gLZJEmSpDFr+WEembkyM4/IzGOAxcBdmfkBYD1wfrXahcBtrc4mSZIk7Y3JdNOWK4C1EfHHwH3AjYXzSLVte2U6N/UfVjpGywy+2tiVdO879AZrto9tr0zHu9VLkoqW6cy8G7i7etwHnFwyjzQROvEW5j/pa9yu/qAO+tkPojP/rSVJO5tMM9NSW/B29ZIkdQ5vJy5JkiTVZJmWJEmSarJMS5IkSTVZpiVJkqSaLNOSJElSTZZpSZIkqSbLtCRJklSTZVqSJEmqyTItSZIk1WSZliRJkmqyTEuSJEk1WaYlSZKkmizTkiRJUk2WaUmSJKkmy7QkSZJUk2VakiRJqqmrdABJkppt6zMzuPab80vHUJMMPD8dgDn7v1I4iZpp6zMzOHZu6RSvZ5mWJLW1np6e0hHUZK/29QEwY67/1u3s2LmT879ny7Qkqa1dcsklpSOoyVauXAnAn/7pnxZOok7kMdOSpDcUEftExH0R8ZVqPD8i7omIhyPi5oiYXjqjJJVgmZYkjcVlwIMjxn8GfDIz3wI8BVxcJJUkFWaZliSNKiKOAH4N+Gw1DuB04NZqlTXAuWXSSVJZlmlJ0hv5FLAcGK7GhwBPZ+ZQNd4CzNvdCyNiaURsiIgNAwMDzU8qSS1mmZYk7VFEvBd4MjPvrfP6zFydmQsyc8GcOXMmOJ0klefVPCRJozkV+PWIeA8wAzgIuBaYFRFd1ez0EcDWghklqZiWz0xHxJERsT4iHoiIjRFxWbW8OyLWRcRD1d+zW51NkrSzzFyZmUdk5jHAYuCuzPwAsB44v1rtQuC2QhElqagSM9NDwB9l5ncj4kDg3ohYB1wE3JmZV0XECmAFcEWBfE21atUq+qqLy7fS9vdcvnx5y98bGhdZX7ZsWZH37iT+fqmFrgDWRsQfA/cBNxbOI0lFtLxMZ2Y/0F89/llEPEjjxJVFwGnVamuAu2nDMl3KjBkzSkdQG/P3qzNk5t009s1kZh9wcsk8kjQZFD1mOiKOAd4O3AMcWhVtgG3AoXt4zVJgKcBRRx3V/JATzNkzNZO/X5IktVaxq3lExAHA3wO/n5nPjnwuMxPI3b3OM8MlSZI0WRQp0xGxL40i/fnM/FK1+ImImFs9Pxd4skQ2SZIkaaxKXM0jaJyo8mBm/uWIp26ncUY4eGa4JEmSpoASx0yfCnwQuD8ivlct+whwFXBLRFwMbAYuKJBNkiRJGrMSV/P4FyD28PQZrcwiSZIkjYe3E5ckSZJqskxLkiRJNVmmJUmSpJos05IkSVJNlmlJkiSpJsu0JEmSVJNlWpIkSarJMi1JkiTVZJmWJEmSarJMS5IkSTVZpiVJkqSaLNOSJElSTZZpSZIkqSbLtCRJklSTZVqSJEmqyTItSZIk1WSZliRJkmqyTEuSJEk1WaYlSZKkmizTkiRJUk2WaUmSJKkmy7QkSZJUk2VakiRJqskyLUmSJNVkmZYkSZJqskxLkiRJNVmmO8Tg4CCXX345g4ODpaNIkiS1jUlVpiPi7Ij4UUQ8HBErSudpJ729vWzcuJHe3t7SUSRJktrGpCnTEbEPcB1wDnA88P6IOL5sqvYwODjIunXryEzWrVvn7LQkSdIE6SodYISTgYczsw8gItYCi4AHiqZqA729vQwPDwMwPDxMb28vl156aeFUkqaCiDgS+BvgUCCB1Zl5bUR0AzcDxwA/Bi7IzKdK5dTObrjhBvr6+krHaJntP+vKlSsLJ2mtnp4eLrnkktIxOt6kmZkG5gGPjRhvqZbtJCKWRsSGiNgwMDDQsnBT2fr16xkaGgJgaGiI9evXF04kaQoZAv4oM48H3gF8qPrWcAVwZ2YeB9xZjaUiZs6cycyZM0vHUIeaTDPTY5KZq4HVAAsWLMjCcaaEhQsX8rWvfY2hoSG6urpYuHBh6UiSpojM7Af6q8c/i4gHaUx0LAJOq1ZbA9wNXFEgonbD2UqpdSbTzPRW4MgR4yOqZRqnJUuWMG1a45962rRpLFmypHAiSVNRRBwDvB24Bzi0KtoA22gcBrK71/htoqS2NpnK9HeA4yJifkRMBxYDtxfO1Ba6u7s566yziAjOOussuru7S0eSNMVExAHA3wO/n5nPjnwuM5PG8dSvk5mrM3NBZi6YM2dOC5JKUmtNmsM8MnMoIi4FvgbsA/x1Zm4sHKttLFmyhM2bNzsrLWmvRcS+NIr05zPzS9XiJyJibmb2R8Rc4MlyCSWpnElTpgEy8x+Bfyydox11d3fz53/+56VjSJpiIiKAG4EHM/MvRzx1O3AhcFX1920F4klScZOqTEuSJp1TgQ8C90fE96plH6FRom+JiIuBzcAFhfJJUlGWaUnSHmXmvwCxh6fPaGUWSZqMJtMJiJIkSdKUYpmWJEmSaorGFY2mpogYoHGsnsbmzcBPSodQ2/L3a+8cnZkdda0499lqMvdBarbd7rendJnW3omIDZm5oHQOtSd/vySV5D5IpXiYhyRJklSTZVqSJEmqyTLdWVaXDqC25u+XpJLcB6kIj5mWJEmSanJmWpIkSarJMi1JkiTVZJnuEBFxdkT8KCIejogVpfOofUTEX0fEkxHxg9JZJElqNct0B4iIfYDrgHOA44H3R8TxZVOpjdwEnF06hCRJJVimO8PJwMOZ2ZeZrwBrgUWFM6lNZOY3gMHSOSRJKsEy3RnmAY+NGG+plkmSJGkcLNOSJElSTZbpzrAVOHLE+IhqmSRJksbBMt0ZvgMcFxHzI2I6sBi4vXAmSZKkKc8y3QEycwi4FPga8CBwS2ZuLJtK7SIivgB8C3hrRGyJiItLZ5IkqVW8nbgkSZJUkzPTkiRJUk2WaUmSJKkmy7QkSZJUk2VakiRJqskyLUmSJNVkmVZbi4hZEfE7LXifcyPi+Ga/jyRJmlws02p3s4Axl+loqPPfxbmAZVqSpA7jdabV1iJiLbAI+BGwHvgFYDawL/A/M/O2iDiGxg1t7gF+CXgP8JvAfwMGgMeAezPzmog4FrgOmAO8AFwCdANfAZ6p/pyXmZta9CNKkqSCukoHkJpsBXBCZr4tIrqA/TLz2Yh4M/DtiNh+W/XjgAsz89sR8cvAecBJNEr3d4F7q/VWA8sy86GIOAX4TGaeXm3nK5l5ayt/OEmSVJZlWp0kgD+JiF8FhoF5wKHVc5sz89vV41OB2zLzJeCliPh/ABFxAPAu4IsRsX2bb2pVeEmSNPlYptVJPkDj8IxfysxXI+LHwIzquefH8PppwNOZ+bYm5ZMkSVOMJyCq3f0MOLB6fDDwZKPD5jIAAADHSURBVFWkFwJH7+E1/wr854iYUc1GvxcgM58FHomI/wo7TlY8aTfvI0mSOoRlWm0tM38K/GtE/AB4G7AgIu6ncYLhD/fwmu8AtwP/BnwVuJ/GiYXQmN2+OCK+D2ykcXIjwFrg8oi4rzpJUZIkdQCv5iHtRkQckJnPRcR+wDeApZn53dK5JEnS5OIx09Lura5uwjIDWGORliRJu+PMtCRJklSTx0xLkiRJNVmmJUmSpJos05IkSVJNlmlJkiSpJsu0JEmSVNP/B22Q8jLrODF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326" y="702711"/>
            <a:ext cx="4849953" cy="5616000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24932" y="1794959"/>
            <a:ext cx="6521393" cy="3733800"/>
          </a:xfrm>
        </p:spPr>
        <p:txBody>
          <a:bodyPr>
            <a:normAutofit/>
          </a:bodyPr>
          <a:lstStyle/>
          <a:p>
            <a:r>
              <a:rPr lang="ru-RU" dirty="0"/>
              <a:t>Предыдущие просрочки имеют </a:t>
            </a:r>
            <a:r>
              <a:rPr lang="ru-RU" dirty="0" smtClean="0"/>
              <a:t>похожие </a:t>
            </a:r>
            <a:r>
              <a:rPr lang="ru-RU" dirty="0"/>
              <a:t>распределения.</a:t>
            </a:r>
          </a:p>
          <a:p>
            <a:r>
              <a:rPr lang="ru-RU" dirty="0"/>
              <a:t>Есть 194 заемщика с количеством предыдущих просрочек равным 96 или 98 в overdue_30_59, overdue_60_89,  overdue_more_than_90 одновременно.  При этом </a:t>
            </a:r>
            <a:r>
              <a:rPr lang="ru-RU" dirty="0" smtClean="0"/>
              <a:t>больше           половины</a:t>
            </a:r>
            <a:r>
              <a:rPr lang="ru-RU" dirty="0"/>
              <a:t> из них имеют просрочку по </a:t>
            </a:r>
            <a:r>
              <a:rPr lang="ru-RU" dirty="0" smtClean="0"/>
              <a:t> факту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EDA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005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KNN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Предобработка данных:</a:t>
            </a:r>
          </a:p>
          <a:p>
            <a:pPr lvl="1"/>
            <a:r>
              <a:rPr lang="ru-RU" dirty="0" smtClean="0"/>
              <a:t>Замена пропущенных значений на медианы</a:t>
            </a:r>
            <a:endParaRPr lang="ru-RU" dirty="0"/>
          </a:p>
          <a:p>
            <a:pPr lvl="1"/>
            <a:r>
              <a:rPr lang="ru-RU" dirty="0" smtClean="0"/>
              <a:t>Замена выбросов выходящих за «усы» </a:t>
            </a:r>
            <a:r>
              <a:rPr lang="en-US" dirty="0" smtClean="0"/>
              <a:t>boxplot</a:t>
            </a:r>
            <a:endParaRPr lang="ru-RU" dirty="0" smtClean="0"/>
          </a:p>
          <a:p>
            <a:pPr lvl="1"/>
            <a:r>
              <a:rPr lang="ru-RU" dirty="0" smtClean="0"/>
              <a:t>Нормировка данных</a:t>
            </a:r>
          </a:p>
          <a:p>
            <a:r>
              <a:rPr lang="ru-RU" dirty="0" smtClean="0"/>
              <a:t>Подбор параметров:</a:t>
            </a:r>
            <a:endParaRPr lang="en-US" dirty="0" smtClean="0"/>
          </a:p>
          <a:p>
            <a:pPr lvl="1"/>
            <a:r>
              <a:rPr lang="en-US" dirty="0" smtClean="0"/>
              <a:t>n_neighbors</a:t>
            </a:r>
          </a:p>
          <a:p>
            <a:r>
              <a:rPr lang="en-US" dirty="0" smtClean="0"/>
              <a:t>Score:</a:t>
            </a:r>
          </a:p>
          <a:p>
            <a:pPr lvl="1"/>
            <a:r>
              <a:rPr lang="en-US" dirty="0" smtClean="0"/>
              <a:t>0.8134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62" y="3223034"/>
            <a:ext cx="6194938" cy="32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Random Forest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Предобработка данных:</a:t>
            </a:r>
          </a:p>
          <a:p>
            <a:pPr lvl="1"/>
            <a:r>
              <a:rPr lang="ru-RU" dirty="0" smtClean="0"/>
              <a:t>Замена пропущенных значений на </a:t>
            </a:r>
            <a:r>
              <a:rPr lang="en-US" dirty="0" smtClean="0"/>
              <a:t>-1</a:t>
            </a:r>
          </a:p>
          <a:p>
            <a:r>
              <a:rPr lang="ru-RU" dirty="0" smtClean="0"/>
              <a:t>Подбор параметров</a:t>
            </a:r>
            <a:r>
              <a:rPr lang="en-US" dirty="0"/>
              <a:t> (</a:t>
            </a:r>
            <a:r>
              <a:rPr lang="en-US" dirty="0" err="1"/>
              <a:t>RandomSearchCV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n_estimators:</a:t>
            </a:r>
            <a:r>
              <a:rPr lang="en-US" dirty="0"/>
              <a:t> [100, 200, 500, </a:t>
            </a:r>
            <a:r>
              <a:rPr lang="en-US" b="1" i="1" dirty="0"/>
              <a:t>1000</a:t>
            </a:r>
            <a:r>
              <a:rPr lang="en-US" dirty="0" smtClean="0"/>
              <a:t>],</a:t>
            </a:r>
            <a:endParaRPr lang="ru-RU" dirty="0"/>
          </a:p>
          <a:p>
            <a:pPr lvl="1"/>
            <a:r>
              <a:rPr lang="en-US" dirty="0" smtClean="0"/>
              <a:t>max_features</a:t>
            </a:r>
            <a:r>
              <a:rPr lang="en-US" dirty="0"/>
              <a:t> : </a:t>
            </a:r>
            <a:r>
              <a:rPr lang="en-US" dirty="0" smtClean="0"/>
              <a:t>[auto,</a:t>
            </a:r>
            <a:r>
              <a:rPr lang="en-US" dirty="0"/>
              <a:t> </a:t>
            </a:r>
            <a:r>
              <a:rPr lang="en-US" dirty="0" smtClean="0"/>
              <a:t>sqrt,</a:t>
            </a:r>
            <a:r>
              <a:rPr lang="en-US" dirty="0"/>
              <a:t> </a:t>
            </a:r>
            <a:r>
              <a:rPr lang="en-US" b="1" i="1" dirty="0" smtClean="0"/>
              <a:t>log2</a:t>
            </a:r>
            <a:r>
              <a:rPr lang="en-US" dirty="0" smtClean="0"/>
              <a:t>],</a:t>
            </a:r>
            <a:endParaRPr lang="ru-RU" dirty="0" smtClean="0"/>
          </a:p>
          <a:p>
            <a:pPr lvl="1"/>
            <a:r>
              <a:rPr lang="en-US" dirty="0" smtClean="0"/>
              <a:t>max_depth</a:t>
            </a:r>
            <a:r>
              <a:rPr lang="en-US" dirty="0"/>
              <a:t> : [6, 8, </a:t>
            </a:r>
            <a:r>
              <a:rPr lang="en-US" b="1" i="1" dirty="0"/>
              <a:t>10</a:t>
            </a:r>
            <a:r>
              <a:rPr lang="en-US" dirty="0"/>
              <a:t>, 12, 14</a:t>
            </a:r>
            <a:r>
              <a:rPr lang="en-US" dirty="0" smtClean="0"/>
              <a:t>],</a:t>
            </a:r>
            <a:endParaRPr lang="ru-RU" dirty="0" smtClean="0"/>
          </a:p>
          <a:p>
            <a:pPr lvl="1"/>
            <a:r>
              <a:rPr lang="en-US" dirty="0" smtClean="0"/>
              <a:t>criterion</a:t>
            </a:r>
            <a:r>
              <a:rPr lang="en-US" dirty="0"/>
              <a:t> : </a:t>
            </a:r>
            <a:r>
              <a:rPr lang="en-US" dirty="0" smtClean="0"/>
              <a:t>[gini,</a:t>
            </a:r>
            <a:r>
              <a:rPr lang="en-US" dirty="0"/>
              <a:t> </a:t>
            </a:r>
            <a:r>
              <a:rPr lang="en-US" b="1" i="1" dirty="0" smtClean="0"/>
              <a:t>entropy</a:t>
            </a:r>
            <a:r>
              <a:rPr lang="en-US" dirty="0" smtClean="0"/>
              <a:t>]</a:t>
            </a:r>
            <a:endParaRPr lang="ru-RU" dirty="0"/>
          </a:p>
          <a:p>
            <a:r>
              <a:rPr lang="en-US" dirty="0" smtClean="0"/>
              <a:t>Score:</a:t>
            </a:r>
          </a:p>
          <a:p>
            <a:pPr lvl="1"/>
            <a:r>
              <a:rPr lang="en-US" dirty="0" smtClean="0"/>
              <a:t>0.8576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07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Gradient Boosting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Предобработка данных:</a:t>
            </a:r>
          </a:p>
          <a:p>
            <a:pPr lvl="1"/>
            <a:r>
              <a:rPr lang="ru-RU" dirty="0" smtClean="0"/>
              <a:t>Замена пропущенных значений на </a:t>
            </a:r>
            <a:r>
              <a:rPr lang="en-US" dirty="0" smtClean="0"/>
              <a:t>-1.</a:t>
            </a:r>
          </a:p>
          <a:p>
            <a:r>
              <a:rPr lang="ru-RU" dirty="0" smtClean="0"/>
              <a:t>Подбор параметров</a:t>
            </a:r>
            <a:r>
              <a:rPr lang="en-US" dirty="0" smtClean="0"/>
              <a:t> (RandomSearchCV)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colsample_bytree: </a:t>
            </a:r>
            <a:r>
              <a:rPr lang="en-US" dirty="0"/>
              <a:t>[0.2, 0.5, </a:t>
            </a:r>
            <a:r>
              <a:rPr lang="en-US" b="1" i="1" dirty="0"/>
              <a:t>0.7</a:t>
            </a:r>
            <a:r>
              <a:rPr lang="en-US" dirty="0"/>
              <a:t>, 1</a:t>
            </a:r>
            <a:r>
              <a:rPr lang="en-US" dirty="0" smtClean="0"/>
              <a:t>],</a:t>
            </a:r>
            <a:endParaRPr lang="ru-RU" dirty="0"/>
          </a:p>
          <a:p>
            <a:pPr lvl="1"/>
            <a:r>
              <a:rPr lang="en-US" dirty="0" smtClean="0"/>
              <a:t>learning_rate: </a:t>
            </a:r>
            <a:r>
              <a:rPr lang="en-US" dirty="0"/>
              <a:t>[0.05, 0.1, </a:t>
            </a:r>
            <a:r>
              <a:rPr lang="en-US" b="1" i="1" dirty="0"/>
              <a:t>0.125</a:t>
            </a:r>
            <a:r>
              <a:rPr lang="en-US" dirty="0"/>
              <a:t>, 0.15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max_depth: </a:t>
            </a:r>
            <a:r>
              <a:rPr lang="en-US" dirty="0"/>
              <a:t>[</a:t>
            </a:r>
            <a:r>
              <a:rPr lang="en-US" b="1" i="1" dirty="0"/>
              <a:t>2</a:t>
            </a:r>
            <a:r>
              <a:rPr lang="en-US" dirty="0"/>
              <a:t>, 3, 4, 6, 8, 10, 15],</a:t>
            </a:r>
            <a:endParaRPr lang="ru-RU" dirty="0" smtClean="0"/>
          </a:p>
          <a:p>
            <a:pPr lvl="1"/>
            <a:r>
              <a:rPr lang="en-US" dirty="0" smtClean="0"/>
              <a:t>min_child_weight: </a:t>
            </a:r>
            <a:r>
              <a:rPr lang="en-US" dirty="0"/>
              <a:t>[3, </a:t>
            </a:r>
            <a:r>
              <a:rPr lang="en-US" b="1" i="1" dirty="0"/>
              <a:t>5</a:t>
            </a:r>
            <a:r>
              <a:rPr lang="en-US" dirty="0"/>
              <a:t>, 7, 9</a:t>
            </a:r>
            <a:r>
              <a:rPr lang="en-US" dirty="0" smtClean="0"/>
              <a:t>],</a:t>
            </a:r>
          </a:p>
          <a:p>
            <a:pPr lvl="1"/>
            <a:r>
              <a:rPr lang="en-US" dirty="0" smtClean="0"/>
              <a:t>n_estimators: </a:t>
            </a:r>
            <a:r>
              <a:rPr lang="en-US" dirty="0"/>
              <a:t>[100, 150, </a:t>
            </a:r>
            <a:r>
              <a:rPr lang="en-US" b="1" i="1" dirty="0"/>
              <a:t>200</a:t>
            </a:r>
            <a:r>
              <a:rPr lang="en-US" dirty="0"/>
              <a:t>, 250, 300, 500, 700], </a:t>
            </a:r>
            <a:endParaRPr lang="en-US" dirty="0" smtClean="0"/>
          </a:p>
          <a:p>
            <a:pPr lvl="1"/>
            <a:r>
              <a:rPr lang="en-US" dirty="0" smtClean="0"/>
              <a:t>subsample: </a:t>
            </a:r>
            <a:r>
              <a:rPr lang="en-US" dirty="0"/>
              <a:t>[</a:t>
            </a:r>
            <a:r>
              <a:rPr lang="en-US" b="1" i="1" dirty="0"/>
              <a:t>0.5</a:t>
            </a:r>
            <a:r>
              <a:rPr lang="en-US" dirty="0"/>
              <a:t>, 0.7, </a:t>
            </a:r>
            <a:r>
              <a:rPr lang="en-US" dirty="0" smtClean="0"/>
              <a:t>1]</a:t>
            </a:r>
            <a:endParaRPr lang="ru-RU" dirty="0"/>
          </a:p>
          <a:p>
            <a:r>
              <a:rPr lang="en-US" dirty="0" smtClean="0"/>
              <a:t>Score:</a:t>
            </a:r>
          </a:p>
          <a:p>
            <a:pPr lvl="1"/>
            <a:r>
              <a:rPr lang="en-US" dirty="0" smtClean="0"/>
              <a:t>0.8566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82" y="1825625"/>
            <a:ext cx="3672000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276</Words>
  <Application>Microsoft Office PowerPoint</Application>
  <PresentationFormat>Произвольный</PresentationFormat>
  <Paragraphs>76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Bank scoring case</vt:lpstr>
      <vt:lpstr>Задачи</vt:lpstr>
      <vt:lpstr>EDA</vt:lpstr>
      <vt:lpstr>EDA</vt:lpstr>
      <vt:lpstr>EDA</vt:lpstr>
      <vt:lpstr>EDA</vt:lpstr>
      <vt:lpstr>KNN</vt:lpstr>
      <vt:lpstr>Random Forest</vt:lpstr>
      <vt:lpstr>Gradient Boosting</vt:lpstr>
      <vt:lpstr>Voting</vt:lpstr>
      <vt:lpstr>Метрики</vt:lpstr>
      <vt:lpstr>Confusion matrix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DNS</dc:creator>
  <cp:lastModifiedBy>олег котов</cp:lastModifiedBy>
  <cp:revision>23</cp:revision>
  <dcterms:created xsi:type="dcterms:W3CDTF">2021-11-26T18:23:59Z</dcterms:created>
  <dcterms:modified xsi:type="dcterms:W3CDTF">2022-01-29T17:07:25Z</dcterms:modified>
</cp:coreProperties>
</file>