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866" r:id="rId1"/>
  </p:sldMasterIdLst>
  <p:notesMasterIdLst>
    <p:notesMasterId r:id="rId3"/>
  </p:notesMasterIdLst>
  <p:handoutMasterIdLst>
    <p:handoutMasterId r:id="rId4"/>
  </p:handoutMasterIdLst>
  <p:sldIdLst>
    <p:sldId id="274" r:id="rId2"/>
  </p:sldIdLst>
  <p:sldSz cx="9906000" cy="6858000" type="A4"/>
  <p:notesSz cx="7104063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0" userDrawn="1">
          <p15:clr>
            <a:srgbClr val="A4A3A4"/>
          </p15:clr>
        </p15:guide>
        <p15:guide id="2" orient="horz" pos="1026">
          <p15:clr>
            <a:srgbClr val="A4A3A4"/>
          </p15:clr>
        </p15:guide>
        <p15:guide id="3" pos="6024" userDrawn="1">
          <p15:clr>
            <a:srgbClr val="A4A3A4"/>
          </p15:clr>
        </p15:guide>
        <p15:guide id="4" pos="4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4A0A1"/>
    <a:srgbClr val="D1D6D3"/>
    <a:srgbClr val="1B2A33"/>
    <a:srgbClr val="000000"/>
    <a:srgbClr val="C7D29C"/>
    <a:srgbClr val="FFE678"/>
    <a:srgbClr val="A1B7D6"/>
    <a:srgbClr val="FF9597"/>
    <a:srgbClr val="D0C2AA"/>
    <a:srgbClr val="FF4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42" autoAdjust="0"/>
  </p:normalViewPr>
  <p:slideViewPr>
    <p:cSldViewPr snapToObjects="1">
      <p:cViewPr varScale="1">
        <p:scale>
          <a:sx n="118" d="100"/>
          <a:sy n="118" d="100"/>
        </p:scale>
        <p:origin x="110" y="542"/>
      </p:cViewPr>
      <p:guideLst>
        <p:guide orient="horz" pos="3680"/>
        <p:guide orient="horz" pos="1026"/>
        <p:guide pos="6024"/>
        <p:guide pos="4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8981" cy="51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84" tIns="46539" rIns="93084" bIns="46539" numCol="1" anchor="t" anchorCtr="0" compatLnSpc="1">
            <a:prstTxWarp prst="textNoShape">
              <a:avLst/>
            </a:prstTxWarp>
          </a:bodyPr>
          <a:lstStyle>
            <a:lvl1pPr defTabSz="933057" eaLnBrk="0" hangingPunct="0">
              <a:spcAft>
                <a:spcPct val="0"/>
              </a:spcAft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8403" y="0"/>
            <a:ext cx="3075660" cy="51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84" tIns="46539" rIns="93084" bIns="46539" numCol="1" anchor="t" anchorCtr="0" compatLnSpc="1">
            <a:prstTxWarp prst="textNoShape">
              <a:avLst/>
            </a:prstTxWarp>
          </a:bodyPr>
          <a:lstStyle>
            <a:lvl1pPr algn="r" defTabSz="933057" eaLnBrk="0" hangingPunct="0">
              <a:spcAft>
                <a:spcPct val="0"/>
              </a:spcAft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2556"/>
            <a:ext cx="3078981" cy="51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84" tIns="46539" rIns="93084" bIns="46539" numCol="1" anchor="b" anchorCtr="0" compatLnSpc="1">
            <a:prstTxWarp prst="textNoShape">
              <a:avLst/>
            </a:prstTxWarp>
          </a:bodyPr>
          <a:lstStyle>
            <a:lvl1pPr defTabSz="933057" eaLnBrk="0" hangingPunct="0">
              <a:spcAft>
                <a:spcPct val="0"/>
              </a:spcAft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62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8403" y="9722556"/>
            <a:ext cx="3075660" cy="51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84" tIns="46539" rIns="93084" bIns="46539" numCol="1" anchor="b" anchorCtr="0" compatLnSpc="1">
            <a:prstTxWarp prst="textNoShape">
              <a:avLst/>
            </a:prstTxWarp>
          </a:bodyPr>
          <a:lstStyle>
            <a:lvl1pPr algn="r" defTabSz="933057" eaLnBrk="0" hangingPunct="0">
              <a:spcAft>
                <a:spcPct val="0"/>
              </a:spcAft>
              <a:defRPr sz="1200"/>
            </a:lvl1pPr>
          </a:lstStyle>
          <a:p>
            <a:pPr>
              <a:defRPr/>
            </a:pPr>
            <a:fld id="{9B60FEC5-4D60-4802-98B2-AE6D60EE21B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82967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8981" cy="51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84" tIns="46539" rIns="93084" bIns="46539" numCol="1" anchor="t" anchorCtr="0" compatLnSpc="1">
            <a:prstTxWarp prst="textNoShape">
              <a:avLst/>
            </a:prstTxWarp>
          </a:bodyPr>
          <a:lstStyle>
            <a:lvl1pPr defTabSz="933057" eaLnBrk="0" hangingPunct="0">
              <a:spcAft>
                <a:spcPct val="0"/>
              </a:spcAft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8403" y="0"/>
            <a:ext cx="3075660" cy="51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84" tIns="46539" rIns="93084" bIns="46539" numCol="1" anchor="t" anchorCtr="0" compatLnSpc="1">
            <a:prstTxWarp prst="textNoShape">
              <a:avLst/>
            </a:prstTxWarp>
          </a:bodyPr>
          <a:lstStyle>
            <a:lvl1pPr algn="r" defTabSz="933057" eaLnBrk="0" hangingPunct="0">
              <a:spcAft>
                <a:spcPct val="0"/>
              </a:spcAft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4225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63" y="4863732"/>
            <a:ext cx="5208540" cy="46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84" tIns="46539" rIns="93084" bIns="46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2556"/>
            <a:ext cx="3078981" cy="51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84" tIns="46539" rIns="93084" bIns="46539" numCol="1" anchor="b" anchorCtr="0" compatLnSpc="1">
            <a:prstTxWarp prst="textNoShape">
              <a:avLst/>
            </a:prstTxWarp>
          </a:bodyPr>
          <a:lstStyle>
            <a:lvl1pPr defTabSz="933057" eaLnBrk="0" hangingPunct="0">
              <a:spcAft>
                <a:spcPct val="0"/>
              </a:spcAft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8403" y="9722556"/>
            <a:ext cx="3075660" cy="51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84" tIns="46539" rIns="93084" bIns="46539" numCol="1" anchor="b" anchorCtr="0" compatLnSpc="1">
            <a:prstTxWarp prst="textNoShape">
              <a:avLst/>
            </a:prstTxWarp>
          </a:bodyPr>
          <a:lstStyle>
            <a:lvl1pPr algn="r" defTabSz="933057" eaLnBrk="0" hangingPunct="0">
              <a:spcAft>
                <a:spcPct val="0"/>
              </a:spcAft>
              <a:defRPr sz="1200"/>
            </a:lvl1pPr>
          </a:lstStyle>
          <a:p>
            <a:pPr>
              <a:defRPr/>
            </a:pPr>
            <a:fld id="{A8CBCCDA-8E4B-456A-B83F-AB7326937BA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13990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7270750" y="5699125"/>
            <a:ext cx="2390775" cy="5524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/>
          <a:lstStyle>
            <a:lvl1pPr indent="635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defRPr/>
            </a:pPr>
            <a:r>
              <a:rPr lang="de-DE" altLang="de-DE" sz="1000" u="none" dirty="0">
                <a:solidFill>
                  <a:schemeClr val="tx1"/>
                </a:solidFill>
              </a:rPr>
              <a:t>www.eisenmann.com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defRPr/>
            </a:pPr>
            <a:r>
              <a:rPr lang="de-DE" altLang="de-DE" sz="1000" u="none" dirty="0">
                <a:solidFill>
                  <a:schemeClr val="tx1"/>
                </a:solidFill>
              </a:rPr>
              <a:t>© Eisenmann</a:t>
            </a:r>
          </a:p>
        </p:txBody>
      </p:sp>
      <p:sp>
        <p:nvSpPr>
          <p:cNvPr id="156679" name="Rectangle 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00075" y="3376613"/>
            <a:ext cx="8950325" cy="4889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defRPr sz="260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altLang="de-DE" noProof="0" dirty="0"/>
              <a:t>Headline, 26pt Arial </a:t>
            </a:r>
            <a:r>
              <a:rPr lang="de-DE" altLang="de-DE" noProof="0" dirty="0" err="1"/>
              <a:t>bold</a:t>
            </a:r>
            <a:endParaRPr lang="de-DE" altLang="de-DE" noProof="0" dirty="0"/>
          </a:p>
        </p:txBody>
      </p:sp>
      <p:sp>
        <p:nvSpPr>
          <p:cNvPr id="156680" name="Rectangle 8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00075" y="3878263"/>
            <a:ext cx="8950325" cy="73818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marL="0" marR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600" b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altLang="de-DE" noProof="0" dirty="0"/>
              <a:t>Subheadline, 16pt in Arial normal</a:t>
            </a:r>
          </a:p>
          <a:p>
            <a:pPr lvl="0"/>
            <a:r>
              <a:rPr lang="de-DE" altLang="de-DE" noProof="0" dirty="0"/>
              <a:t>Subheadline, 16pt in Arial normal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1200" y="4723200"/>
            <a:ext cx="8420400" cy="3852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indent="6350" eaLnBrk="1" hangingPunct="1">
              <a:defRPr lang="de-DE" sz="1600" b="0" i="1" kern="1200" smtClean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>
              <a:defRPr lang="de-DE" kern="120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indent="6350" eaLnBrk="1" hangingPunct="1"/>
            <a:r>
              <a:rPr lang="de-DE" dirty="0" err="1"/>
              <a:t>Author‘s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department</a:t>
            </a:r>
            <a:r>
              <a:rPr lang="de-DE" dirty="0"/>
              <a:t>, </a:t>
            </a:r>
            <a:r>
              <a:rPr lang="de-DE" dirty="0" err="1"/>
              <a:t>company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6444000"/>
            <a:ext cx="4327200" cy="223200"/>
          </a:xfrm>
        </p:spPr>
        <p:txBody>
          <a:bodyPr/>
          <a:lstStyle>
            <a:lvl1pPr>
              <a:defRPr sz="700" b="0">
                <a:solidFill>
                  <a:srgbClr val="94A0A1"/>
                </a:solidFill>
              </a:defRPr>
            </a:lvl1pPr>
          </a:lstStyle>
          <a:p>
            <a:r>
              <a:rPr lang="de-DE" altLang="de-DE" dirty="0">
                <a:solidFill>
                  <a:srgbClr val="899396"/>
                </a:solidFill>
              </a:rPr>
              <a:t>14.12.2018 / </a:t>
            </a:r>
            <a:r>
              <a:rPr lang="en-US" altLang="de-DE" dirty="0">
                <a:solidFill>
                  <a:srgbClr val="899396"/>
                </a:solidFill>
              </a:rPr>
              <a:t>BU/</a:t>
            </a:r>
            <a:r>
              <a:rPr lang="en-US" altLang="de-DE" dirty="0" err="1">
                <a:solidFill>
                  <a:srgbClr val="899396"/>
                </a:solidFill>
              </a:rPr>
              <a:t>CF_Topic_Version</a:t>
            </a:r>
            <a:endParaRPr lang="de-DE" altLang="de-DE" dirty="0">
              <a:solidFill>
                <a:srgbClr val="899396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0104"/>
            <a:ext cx="9913937" cy="218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2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bg>
      <p:bgPr>
        <a:blipFill dpi="0" rotWithShape="0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730" y="702352"/>
            <a:ext cx="9906000" cy="2195366"/>
          </a:xfrm>
          <a:prstGeom prst="rect">
            <a:avLst/>
          </a:prstGeom>
        </p:spPr>
      </p:pic>
      <p:sp>
        <p:nvSpPr>
          <p:cNvPr id="11" name="Inhaltsplatzhalter 10"/>
          <p:cNvSpPr>
            <a:spLocks noGrp="1"/>
          </p:cNvSpPr>
          <p:nvPr>
            <p:ph sz="quarter" idx="10" hasCustomPrompt="1"/>
          </p:nvPr>
        </p:nvSpPr>
        <p:spPr>
          <a:xfrm>
            <a:off x="612824" y="3356520"/>
            <a:ext cx="8950935" cy="5410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36"/>
            </a:lvl1pPr>
            <a:lvl2pPr>
              <a:defRPr sz="2236"/>
            </a:lvl2pPr>
            <a:lvl3pPr>
              <a:defRPr sz="2236"/>
            </a:lvl3pPr>
            <a:lvl4pPr>
              <a:defRPr sz="2236"/>
            </a:lvl4pPr>
            <a:lvl5pPr>
              <a:defRPr sz="2236"/>
            </a:lvl5pPr>
          </a:lstStyle>
          <a:p>
            <a:pPr lvl="0"/>
            <a:r>
              <a:rPr lang="de-DE" altLang="de-DE" noProof="0" dirty="0"/>
              <a:t>Headline, 26pt Arial </a:t>
            </a:r>
            <a:r>
              <a:rPr lang="de-DE" altLang="de-DE" noProof="0" dirty="0" err="1"/>
              <a:t>bold</a:t>
            </a:r>
            <a:r>
              <a:rPr lang="de-DE" altLang="de-DE" noProof="0" dirty="0"/>
              <a:t>	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824" y="3882285"/>
            <a:ext cx="8950935" cy="778870"/>
          </a:xfrm>
          <a:prstGeom prst="rect">
            <a:avLst/>
          </a:prstGeom>
        </p:spPr>
        <p:txBody>
          <a:bodyPr/>
          <a:lstStyle>
            <a:lvl1pPr marL="0" marR="0" indent="0" algn="l" defTabSz="78356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376" b="0"/>
            </a:lvl1pPr>
          </a:lstStyle>
          <a:p>
            <a:pPr lvl="0"/>
            <a:r>
              <a:rPr lang="de-DE" altLang="de-DE" noProof="0" dirty="0"/>
              <a:t>Subheadline, 16pt in Arial normal</a:t>
            </a:r>
          </a:p>
          <a:p>
            <a:pPr lvl="0"/>
            <a:r>
              <a:rPr lang="de-DE" altLang="de-DE" noProof="0" dirty="0"/>
              <a:t>Subheadline, 16pt in Arial normal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12908" y="4811900"/>
            <a:ext cx="8952168" cy="541005"/>
          </a:xfrm>
          <a:prstGeom prst="rect">
            <a:avLst/>
          </a:prstGeom>
        </p:spPr>
        <p:txBody>
          <a:bodyPr/>
          <a:lstStyle>
            <a:lvl1pPr marL="0" marR="0" indent="546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sz="1376" b="0" i="1"/>
            </a:lvl1pPr>
            <a:lvl2pPr marL="1366" indent="0">
              <a:buNone/>
              <a:defRPr/>
            </a:lvl2pPr>
            <a:lvl3pPr marL="5460" indent="0">
              <a:buNone/>
              <a:defRPr/>
            </a:lvl3pPr>
            <a:lvl4pPr marL="156986" indent="0">
              <a:buNone/>
              <a:defRPr/>
            </a:lvl4pPr>
            <a:lvl5pPr marL="304416" indent="0">
              <a:buNone/>
              <a:defRPr/>
            </a:lvl5pPr>
          </a:lstStyle>
          <a:p>
            <a:pPr lvl="0" indent="5460" eaLnBrk="1" hangingPunct="1"/>
            <a:r>
              <a:rPr lang="de-DE" dirty="0" err="1"/>
              <a:t>Author‘s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company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2" name="Rectangle 14"/>
          <p:cNvSpPr>
            <a:spLocks noChangeArrowheads="1"/>
          </p:cNvSpPr>
          <p:nvPr userDrawn="1"/>
        </p:nvSpPr>
        <p:spPr bwMode="auto">
          <a:xfrm>
            <a:off x="7270133" y="5675239"/>
            <a:ext cx="2391527" cy="55274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604" tIns="39302" rIns="78604" bIns="39302"/>
          <a:lstStyle>
            <a:lvl1pPr indent="6350" defTabSz="1076325">
              <a:lnSpc>
                <a:spcPct val="120000"/>
              </a:lnSpc>
              <a:spcBef>
                <a:spcPct val="20000"/>
              </a:spcBef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1076325">
              <a:lnSpc>
                <a:spcPct val="120000"/>
              </a:lnSpc>
              <a:spcBef>
                <a:spcPct val="20000"/>
              </a:spcBef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1076325">
              <a:lnSpc>
                <a:spcPct val="120000"/>
              </a:lnSpc>
              <a:spcBef>
                <a:spcPct val="20000"/>
              </a:spcBef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1076325">
              <a:lnSpc>
                <a:spcPct val="120000"/>
              </a:lnSpc>
              <a:spcBef>
                <a:spcPct val="20000"/>
              </a:spcBef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1076325">
              <a:lnSpc>
                <a:spcPct val="120000"/>
              </a:lnSpc>
              <a:spcBef>
                <a:spcPct val="20000"/>
              </a:spcBef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</a:pPr>
            <a:r>
              <a:rPr lang="de-DE" altLang="de-DE" sz="860" u="none" dirty="0">
                <a:solidFill>
                  <a:srgbClr val="000000"/>
                </a:solidFill>
              </a:rPr>
              <a:t>www.eisenmann.com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</a:pPr>
            <a:r>
              <a:rPr lang="de-DE" altLang="de-DE" sz="860" u="none" dirty="0">
                <a:solidFill>
                  <a:srgbClr val="000000"/>
                </a:solidFill>
              </a:rPr>
              <a:t>© Eisenmann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50054" y="6446346"/>
            <a:ext cx="4324405" cy="2362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2" b="0">
                <a:solidFill>
                  <a:srgbClr val="94A0A1"/>
                </a:solidFill>
              </a:defRPr>
            </a:lvl1pPr>
            <a:lvl2pPr marL="1366" indent="0">
              <a:buNone/>
              <a:defRPr/>
            </a:lvl2pPr>
            <a:lvl3pPr marL="5460" indent="0">
              <a:buNone/>
              <a:defRPr/>
            </a:lvl3pPr>
            <a:lvl4pPr marL="156986" indent="0">
              <a:buNone/>
              <a:defRPr/>
            </a:lvl4pPr>
            <a:lvl5pPr marL="304416" indent="0">
              <a:buNone/>
              <a:defRPr/>
            </a:lvl5pPr>
          </a:lstStyle>
          <a:p>
            <a:r>
              <a:rPr lang="de-DE" altLang="de-DE" sz="602" u="none" dirty="0">
                <a:solidFill>
                  <a:srgbClr val="899396"/>
                </a:solidFill>
              </a:rPr>
              <a:t>13.12.2018 / BU / </a:t>
            </a:r>
            <a:r>
              <a:rPr lang="de-DE" altLang="de-DE" sz="602" u="none" dirty="0" err="1">
                <a:solidFill>
                  <a:srgbClr val="899396"/>
                </a:solidFill>
              </a:rPr>
              <a:t>CF_Topic_Version</a:t>
            </a:r>
            <a:endParaRPr lang="de-DE" altLang="de-DE" sz="602" u="none" dirty="0">
              <a:solidFill>
                <a:srgbClr val="899396"/>
              </a:solidFill>
            </a:endParaRPr>
          </a:p>
        </p:txBody>
      </p:sp>
      <p:pic>
        <p:nvPicPr>
          <p:cNvPr id="9" name="Picture 12" descr="Eisenmann_LOGO_2012"/>
          <p:cNvPicPr>
            <a:picLocks noChangeAspect="1" noChangeArrowheads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33489" y="223449"/>
            <a:ext cx="1224429" cy="199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165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D96F5617-3BE8-4043-AA08-302680A9BB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01999"/>
            <a:ext cx="9906000" cy="2187391"/>
          </a:xfrm>
          <a:prstGeom prst="rect">
            <a:avLst/>
          </a:prstGeom>
        </p:spPr>
      </p:pic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7270750" y="5699125"/>
            <a:ext cx="2390775" cy="5524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/>
          <a:lstStyle>
            <a:lvl1pPr indent="635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defRPr/>
            </a:pPr>
            <a:r>
              <a:rPr lang="de-DE" altLang="de-DE" sz="1000" u="none" dirty="0">
                <a:solidFill>
                  <a:schemeClr val="tx1"/>
                </a:solidFill>
              </a:rPr>
              <a:t>www.eisenmann.com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defRPr/>
            </a:pPr>
            <a:r>
              <a:rPr lang="de-DE" altLang="de-DE" sz="1000" u="none" dirty="0">
                <a:solidFill>
                  <a:schemeClr val="tx1"/>
                </a:solidFill>
              </a:rPr>
              <a:t>© Eisenmann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1200" y="4723200"/>
            <a:ext cx="8816296" cy="3852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lang="de-DE" sz="1600" b="0" i="1" kern="1200" smtClean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>
              <a:defRPr lang="de-DE" kern="120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r>
              <a:rPr lang="de-DE" dirty="0" err="1"/>
              <a:t>Author‘s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, Paint &amp; Assembly Systems, Eisenmann Anlagenbau GmbH &amp; Co. KG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6444000"/>
            <a:ext cx="4327200" cy="223200"/>
          </a:xfrm>
        </p:spPr>
        <p:txBody>
          <a:bodyPr/>
          <a:lstStyle>
            <a:lvl1pPr>
              <a:defRPr sz="700" b="0">
                <a:solidFill>
                  <a:srgbClr val="94A0A1"/>
                </a:solidFill>
              </a:defRPr>
            </a:lvl1pPr>
          </a:lstStyle>
          <a:p>
            <a:r>
              <a:rPr lang="de-DE" altLang="de-DE" sz="700" u="none" dirty="0">
                <a:solidFill>
                  <a:srgbClr val="899396"/>
                </a:solidFill>
              </a:rPr>
              <a:t>14.12.2018</a:t>
            </a:r>
            <a:r>
              <a:rPr lang="de-DE" altLang="de-DE" dirty="0">
                <a:solidFill>
                  <a:srgbClr val="899396"/>
                </a:solidFill>
              </a:rPr>
              <a:t> / P</a:t>
            </a:r>
            <a:r>
              <a:rPr lang="en-US" altLang="de-DE" dirty="0" err="1">
                <a:solidFill>
                  <a:srgbClr val="899396"/>
                </a:solidFill>
              </a:rPr>
              <a:t>A_Thema_Version</a:t>
            </a:r>
            <a:endParaRPr lang="de-DE" altLang="de-DE" dirty="0">
              <a:solidFill>
                <a:srgbClr val="899396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00075" y="3376613"/>
            <a:ext cx="8950325" cy="4889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defRPr sz="2600" baseline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altLang="de-DE" noProof="0" dirty="0"/>
              <a:t>Headline, 26pt Arial </a:t>
            </a:r>
            <a:r>
              <a:rPr lang="de-DE" altLang="de-DE" noProof="0" dirty="0" err="1"/>
              <a:t>bold</a:t>
            </a:r>
            <a:endParaRPr lang="de-DE" altLang="de-DE" noProof="0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00075" y="3878263"/>
            <a:ext cx="8950325" cy="73818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marL="0" marR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600" b="0" baseline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altLang="de-DE" noProof="0" dirty="0"/>
              <a:t>Subheadline, 16pt in Arial normal</a:t>
            </a:r>
          </a:p>
          <a:p>
            <a:pPr lvl="0"/>
            <a:r>
              <a:rPr lang="de-DE" altLang="de-DE" noProof="0" dirty="0"/>
              <a:t>Subheadline, 16pt in Arial normal</a:t>
            </a:r>
          </a:p>
        </p:txBody>
      </p:sp>
    </p:spTree>
    <p:extLst>
      <p:ext uri="{BB962C8B-B14F-4D97-AF65-F5344CB8AC3E}">
        <p14:creationId xmlns:p14="http://schemas.microsoft.com/office/powerpoint/2010/main" val="4056259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4CDEB0E-E418-491D-A73F-1929DEF0E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97134"/>
            <a:ext cx="9906000" cy="2187391"/>
          </a:xfrm>
          <a:prstGeom prst="rect">
            <a:avLst/>
          </a:prstGeom>
        </p:spPr>
      </p:pic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7270750" y="5699125"/>
            <a:ext cx="2390775" cy="5524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/>
          <a:lstStyle>
            <a:lvl1pPr indent="635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defRPr/>
            </a:pPr>
            <a:r>
              <a:rPr lang="de-DE" altLang="de-DE" sz="1000" u="none" dirty="0">
                <a:solidFill>
                  <a:schemeClr val="tx1"/>
                </a:solidFill>
              </a:rPr>
              <a:t>www.eisenmann.com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defRPr/>
            </a:pPr>
            <a:r>
              <a:rPr lang="de-DE" altLang="de-DE" sz="1000" u="none" dirty="0">
                <a:solidFill>
                  <a:schemeClr val="tx1"/>
                </a:solidFill>
              </a:rPr>
              <a:t>© Eisenmann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1200" y="4723200"/>
            <a:ext cx="8420400" cy="3852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lang="de-DE" sz="1600" b="0" i="1" kern="1200" smtClean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>
              <a:defRPr lang="de-DE" kern="120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r>
              <a:rPr lang="de-DE" dirty="0" err="1"/>
              <a:t>Author‘s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sz="1600" b="0" i="1" dirty="0" err="1"/>
              <a:t>Application</a:t>
            </a:r>
            <a:r>
              <a:rPr lang="de-DE" sz="1600" b="0" i="1" dirty="0"/>
              <a:t> Technology</a:t>
            </a:r>
            <a:r>
              <a:rPr lang="de-DE" dirty="0"/>
              <a:t>, Eisenmann Anlagenbau GmbH &amp; Co. KG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6444000"/>
            <a:ext cx="4327200" cy="223200"/>
          </a:xfrm>
        </p:spPr>
        <p:txBody>
          <a:bodyPr/>
          <a:lstStyle>
            <a:lvl1pPr>
              <a:defRPr sz="700" b="0">
                <a:solidFill>
                  <a:srgbClr val="94A0A1"/>
                </a:solidFill>
              </a:defRPr>
            </a:lvl1pPr>
          </a:lstStyle>
          <a:p>
            <a:r>
              <a:rPr lang="de-DE" altLang="de-DE" sz="700" u="none" dirty="0">
                <a:solidFill>
                  <a:srgbClr val="899396"/>
                </a:solidFill>
              </a:rPr>
              <a:t>14.12.2018</a:t>
            </a:r>
            <a:r>
              <a:rPr lang="de-DE" altLang="de-DE" dirty="0">
                <a:solidFill>
                  <a:srgbClr val="899396"/>
                </a:solidFill>
              </a:rPr>
              <a:t> / </a:t>
            </a:r>
            <a:r>
              <a:rPr lang="en-US" altLang="de-DE" dirty="0" err="1">
                <a:solidFill>
                  <a:srgbClr val="899396"/>
                </a:solidFill>
              </a:rPr>
              <a:t>AT_Thema_Version</a:t>
            </a:r>
            <a:endParaRPr lang="de-DE" altLang="de-DE" dirty="0">
              <a:solidFill>
                <a:srgbClr val="899396"/>
              </a:solidFill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00075" y="3376613"/>
            <a:ext cx="8950325" cy="4889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defRPr sz="2600" baseline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altLang="de-DE" noProof="0" dirty="0"/>
              <a:t>Headline, 26pt Arial </a:t>
            </a:r>
            <a:r>
              <a:rPr lang="de-DE" altLang="de-DE" noProof="0" dirty="0" err="1"/>
              <a:t>bold</a:t>
            </a:r>
            <a:endParaRPr lang="de-DE" altLang="de-DE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00075" y="3878263"/>
            <a:ext cx="8950325" cy="73818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marL="0" marR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600" b="0" baseline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altLang="de-DE" noProof="0" dirty="0"/>
              <a:t>Subheadline, 16pt in Arial normal</a:t>
            </a:r>
          </a:p>
          <a:p>
            <a:pPr lvl="0"/>
            <a:r>
              <a:rPr lang="de-DE" altLang="de-DE" noProof="0" dirty="0"/>
              <a:t>Subheadline, 16pt in Arial normal</a:t>
            </a:r>
          </a:p>
        </p:txBody>
      </p:sp>
    </p:spTree>
    <p:extLst>
      <p:ext uri="{BB962C8B-B14F-4D97-AF65-F5344CB8AC3E}">
        <p14:creationId xmlns:p14="http://schemas.microsoft.com/office/powerpoint/2010/main" val="126589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62ACBA3-80DF-4B2F-9512-746EC9F7E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1589" b="7295"/>
          <a:stretch/>
        </p:blipFill>
        <p:spPr>
          <a:xfrm>
            <a:off x="-4274" y="697134"/>
            <a:ext cx="9906000" cy="2187391"/>
          </a:xfrm>
          <a:prstGeom prst="rect">
            <a:avLst/>
          </a:prstGeom>
        </p:spPr>
      </p:pic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7270750" y="5699125"/>
            <a:ext cx="2390775" cy="5524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/>
          <a:lstStyle>
            <a:lvl1pPr indent="635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defRPr/>
            </a:pPr>
            <a:r>
              <a:rPr lang="de-DE" altLang="de-DE" sz="1000" u="none" dirty="0">
                <a:solidFill>
                  <a:schemeClr val="tx1"/>
                </a:solidFill>
              </a:rPr>
              <a:t>www.eisenmann.com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defRPr/>
            </a:pPr>
            <a:r>
              <a:rPr lang="de-DE" altLang="de-DE" sz="1000" u="none" dirty="0">
                <a:solidFill>
                  <a:schemeClr val="tx1"/>
                </a:solidFill>
              </a:rPr>
              <a:t>© Eisenmann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1200" y="4723200"/>
            <a:ext cx="8420400" cy="3852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lang="de-DE" sz="1600" b="0" i="1" kern="1200" smtClean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>
              <a:defRPr lang="de-DE" kern="120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r>
              <a:rPr lang="de-DE" dirty="0" err="1"/>
              <a:t>Author‘s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sz="1600" b="0" i="1" dirty="0" err="1"/>
              <a:t>Application</a:t>
            </a:r>
            <a:r>
              <a:rPr lang="de-DE" sz="1600" b="0" i="1" dirty="0"/>
              <a:t> Technology</a:t>
            </a:r>
            <a:r>
              <a:rPr lang="de-DE" dirty="0"/>
              <a:t>, Eisenmann Anlagenbau GmbH &amp; Co. KG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6444000"/>
            <a:ext cx="4327200" cy="223200"/>
          </a:xfrm>
        </p:spPr>
        <p:txBody>
          <a:bodyPr/>
          <a:lstStyle>
            <a:lvl1pPr>
              <a:defRPr sz="700" b="0">
                <a:solidFill>
                  <a:srgbClr val="94A0A1"/>
                </a:solidFill>
              </a:defRPr>
            </a:lvl1pPr>
          </a:lstStyle>
          <a:p>
            <a:r>
              <a:rPr lang="de-DE" altLang="de-DE" sz="700" u="none" dirty="0">
                <a:solidFill>
                  <a:srgbClr val="899396"/>
                </a:solidFill>
              </a:rPr>
              <a:t>14.12.2018</a:t>
            </a:r>
            <a:r>
              <a:rPr lang="de-DE" altLang="de-DE" dirty="0">
                <a:solidFill>
                  <a:srgbClr val="899396"/>
                </a:solidFill>
              </a:rPr>
              <a:t> / </a:t>
            </a:r>
            <a:r>
              <a:rPr lang="en-US" altLang="de-DE" dirty="0" err="1">
                <a:solidFill>
                  <a:srgbClr val="899396"/>
                </a:solidFill>
              </a:rPr>
              <a:t>AT_Thema_Version</a:t>
            </a:r>
            <a:endParaRPr lang="de-DE" altLang="de-DE" dirty="0">
              <a:solidFill>
                <a:srgbClr val="899396"/>
              </a:solidFill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00075" y="3376613"/>
            <a:ext cx="8950325" cy="4889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defRPr sz="2600" baseline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altLang="de-DE" noProof="0" dirty="0"/>
              <a:t>Headline, 26pt Arial </a:t>
            </a:r>
            <a:r>
              <a:rPr lang="de-DE" altLang="de-DE" noProof="0" dirty="0" err="1"/>
              <a:t>bold</a:t>
            </a:r>
            <a:endParaRPr lang="de-DE" altLang="de-DE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00075" y="3878263"/>
            <a:ext cx="8950325" cy="73818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marL="0" marR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600" b="0" baseline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altLang="de-DE" noProof="0" dirty="0"/>
              <a:t>Subheadline, 16pt in Arial normal</a:t>
            </a:r>
          </a:p>
          <a:p>
            <a:pPr lvl="0"/>
            <a:r>
              <a:rPr lang="de-DE" altLang="de-DE" noProof="0" dirty="0"/>
              <a:t>Subheadline, 16pt in Arial normal</a:t>
            </a:r>
          </a:p>
        </p:txBody>
      </p:sp>
    </p:spTree>
    <p:extLst>
      <p:ext uri="{BB962C8B-B14F-4D97-AF65-F5344CB8AC3E}">
        <p14:creationId xmlns:p14="http://schemas.microsoft.com/office/powerpoint/2010/main" val="378901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1BF7020-377A-4F92-9019-8182E882AD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553" y="691778"/>
            <a:ext cx="9921553" cy="2192400"/>
          </a:xfrm>
          <a:prstGeom prst="rect">
            <a:avLst/>
          </a:prstGeom>
        </p:spPr>
      </p:pic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7270750" y="5699125"/>
            <a:ext cx="2390775" cy="5524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/>
          <a:lstStyle>
            <a:lvl1pPr indent="635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defRPr/>
            </a:pPr>
            <a:r>
              <a:rPr lang="de-DE" altLang="de-DE" sz="1000" u="none" dirty="0">
                <a:solidFill>
                  <a:schemeClr val="tx1"/>
                </a:solidFill>
              </a:rPr>
              <a:t>www.eisenmann.com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defRPr/>
            </a:pPr>
            <a:r>
              <a:rPr lang="de-DE" altLang="de-DE" sz="1000" u="none" dirty="0">
                <a:solidFill>
                  <a:schemeClr val="tx1"/>
                </a:solidFill>
              </a:rPr>
              <a:t>© Eisenmann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1200" y="4723200"/>
            <a:ext cx="9464368" cy="3852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0" marR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lang="de-DE" sz="1600" b="0" i="1" kern="1200" smtClean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>
              <a:defRPr lang="de-DE" kern="120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r>
              <a:rPr lang="de-DE" dirty="0" err="1"/>
              <a:t>Author‘s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, Thermal Solutions, Eisenmann Thermal Solutions GmbH &amp; Co. KG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6444000"/>
            <a:ext cx="4327200" cy="223200"/>
          </a:xfrm>
        </p:spPr>
        <p:txBody>
          <a:bodyPr/>
          <a:lstStyle>
            <a:lvl1pPr>
              <a:defRPr sz="700" b="0">
                <a:solidFill>
                  <a:srgbClr val="94A0A1"/>
                </a:solidFill>
              </a:defRPr>
            </a:lvl1pPr>
          </a:lstStyle>
          <a:p>
            <a:r>
              <a:rPr lang="de-DE" altLang="de-DE" dirty="0">
                <a:solidFill>
                  <a:srgbClr val="899396"/>
                </a:solidFill>
              </a:rPr>
              <a:t>14.05.2018 / </a:t>
            </a:r>
            <a:r>
              <a:rPr lang="en-US" altLang="de-DE" dirty="0" err="1">
                <a:solidFill>
                  <a:srgbClr val="899396"/>
                </a:solidFill>
              </a:rPr>
              <a:t>ETS_Thema_Version</a:t>
            </a:r>
            <a:endParaRPr lang="de-DE" altLang="de-DE" dirty="0">
              <a:solidFill>
                <a:srgbClr val="899396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00075" y="3376613"/>
            <a:ext cx="8950325" cy="4889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defRPr sz="2600" baseline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altLang="de-DE" noProof="0" dirty="0"/>
              <a:t>Headline, 26pt Arial </a:t>
            </a:r>
            <a:r>
              <a:rPr lang="de-DE" altLang="de-DE" noProof="0" dirty="0" err="1"/>
              <a:t>bold</a:t>
            </a:r>
            <a:endParaRPr lang="de-DE" altLang="de-DE" noProof="0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00075" y="3878263"/>
            <a:ext cx="8950325" cy="73818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marL="0" marR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600" b="0" baseline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altLang="de-DE" noProof="0" dirty="0"/>
              <a:t>Subheadline, 16pt in Arial normal</a:t>
            </a:r>
          </a:p>
          <a:p>
            <a:pPr lvl="0"/>
            <a:r>
              <a:rPr lang="de-DE" altLang="de-DE" noProof="0" dirty="0"/>
              <a:t>Subheadline, 16pt in Arial normal</a:t>
            </a:r>
          </a:p>
        </p:txBody>
      </p:sp>
    </p:spTree>
    <p:extLst>
      <p:ext uri="{BB962C8B-B14F-4D97-AF65-F5344CB8AC3E}">
        <p14:creationId xmlns:p14="http://schemas.microsoft.com/office/powerpoint/2010/main" val="4192044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Wasser enthält.&#10;&#10;Mit sehr hoher Zuverlässigkeit generierte Beschreibung">
            <a:extLst>
              <a:ext uri="{FF2B5EF4-FFF2-40B4-BE49-F238E27FC236}">
                <a16:creationId xmlns:a16="http://schemas.microsoft.com/office/drawing/2014/main" id="{51DB7BE6-62B6-4BB2-B5A0-96D724EA93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02000"/>
            <a:ext cx="9906000" cy="2188800"/>
          </a:xfrm>
          <a:prstGeom prst="rect">
            <a:avLst/>
          </a:prstGeom>
        </p:spPr>
      </p:pic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7270750" y="5699125"/>
            <a:ext cx="2390775" cy="5524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/>
          <a:lstStyle>
            <a:lvl1pPr indent="635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defRPr/>
            </a:pPr>
            <a:r>
              <a:rPr lang="de-DE" altLang="de-DE" sz="1000" u="none" dirty="0">
                <a:solidFill>
                  <a:schemeClr val="tx1"/>
                </a:solidFill>
              </a:rPr>
              <a:t>www.eisenmann.com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defRPr/>
            </a:pPr>
            <a:r>
              <a:rPr lang="de-DE" altLang="de-DE" sz="1000" u="none" dirty="0">
                <a:solidFill>
                  <a:schemeClr val="tx1"/>
                </a:solidFill>
              </a:rPr>
              <a:t>© Eisenmann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1200" y="4723200"/>
            <a:ext cx="8816296" cy="3852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lang="de-DE" sz="1600" b="0" i="1" kern="1200" smtClean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>
              <a:defRPr lang="de-DE" kern="120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r>
              <a:rPr lang="de-DE" dirty="0" err="1"/>
              <a:t>Author‘s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Conveyor</a:t>
            </a:r>
            <a:r>
              <a:rPr lang="de-DE" dirty="0"/>
              <a:t> Systems, Eisenmann Anlagenbau GmbH &amp; Co. KG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6444000"/>
            <a:ext cx="4327200" cy="223200"/>
          </a:xfrm>
        </p:spPr>
        <p:txBody>
          <a:bodyPr/>
          <a:lstStyle>
            <a:lvl1pPr>
              <a:defRPr sz="700" b="0">
                <a:solidFill>
                  <a:srgbClr val="94A0A1"/>
                </a:solidFill>
              </a:defRPr>
            </a:lvl1pPr>
          </a:lstStyle>
          <a:p>
            <a:r>
              <a:rPr lang="de-DE" altLang="de-DE" sz="700" u="none" dirty="0">
                <a:solidFill>
                  <a:srgbClr val="899396"/>
                </a:solidFill>
              </a:rPr>
              <a:t>14.12.2018</a:t>
            </a:r>
            <a:r>
              <a:rPr lang="de-DE" altLang="de-DE" dirty="0">
                <a:solidFill>
                  <a:srgbClr val="899396"/>
                </a:solidFill>
              </a:rPr>
              <a:t> / </a:t>
            </a:r>
            <a:r>
              <a:rPr lang="en-US" altLang="de-DE" dirty="0" err="1">
                <a:solidFill>
                  <a:srgbClr val="899396"/>
                </a:solidFill>
              </a:rPr>
              <a:t>CS_Thema_Version</a:t>
            </a:r>
            <a:endParaRPr lang="de-DE" altLang="de-DE" dirty="0">
              <a:solidFill>
                <a:srgbClr val="899396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00075" y="3376613"/>
            <a:ext cx="8950325" cy="4889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defRPr sz="2600" baseline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altLang="de-DE" noProof="0" dirty="0"/>
              <a:t>Headline, 26pt Arial </a:t>
            </a:r>
            <a:r>
              <a:rPr lang="de-DE" altLang="de-DE" noProof="0" dirty="0" err="1"/>
              <a:t>bold</a:t>
            </a:r>
            <a:endParaRPr lang="de-DE" altLang="de-DE" noProof="0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00075" y="3878263"/>
            <a:ext cx="8950325" cy="73818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marL="0" marR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600" b="0" baseline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altLang="de-DE" noProof="0" dirty="0"/>
              <a:t>Subheadline, 16pt in Arial normal</a:t>
            </a:r>
          </a:p>
          <a:p>
            <a:pPr lvl="0"/>
            <a:r>
              <a:rPr lang="de-DE" altLang="de-DE" noProof="0" dirty="0"/>
              <a:t>Subheadline, 16pt in Arial normal</a:t>
            </a:r>
          </a:p>
        </p:txBody>
      </p:sp>
    </p:spTree>
    <p:extLst>
      <p:ext uri="{BB962C8B-B14F-4D97-AF65-F5344CB8AC3E}">
        <p14:creationId xmlns:p14="http://schemas.microsoft.com/office/powerpoint/2010/main" val="1673715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7270750" y="5699125"/>
            <a:ext cx="2390775" cy="5524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/>
          <a:lstStyle>
            <a:lvl1pPr indent="635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defRPr/>
            </a:pPr>
            <a:r>
              <a:rPr lang="de-DE" altLang="de-DE" sz="1000" u="none" dirty="0">
                <a:solidFill>
                  <a:schemeClr val="tx1"/>
                </a:solidFill>
              </a:rPr>
              <a:t>www.eisenmann.com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defRPr/>
            </a:pPr>
            <a:r>
              <a:rPr lang="de-DE" altLang="de-DE" sz="1000" u="none" dirty="0">
                <a:solidFill>
                  <a:schemeClr val="tx1"/>
                </a:solidFill>
              </a:rPr>
              <a:t>© Eisenmann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1200" y="4723200"/>
            <a:ext cx="8816296" cy="3852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lang="de-DE" sz="1600" b="0" i="1" kern="1200" smtClean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>
              <a:defRPr lang="de-DE" kern="120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r>
              <a:rPr lang="de-DE" dirty="0" err="1"/>
              <a:t>Author‘s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, Environmental Technology, Eisenmann Anlagenbau GmbH &amp; Co. KG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6444000"/>
            <a:ext cx="4327200" cy="223200"/>
          </a:xfrm>
        </p:spPr>
        <p:txBody>
          <a:bodyPr/>
          <a:lstStyle>
            <a:lvl1pPr>
              <a:defRPr sz="700" b="0">
                <a:solidFill>
                  <a:srgbClr val="94A0A1"/>
                </a:solidFill>
              </a:defRPr>
            </a:lvl1pPr>
          </a:lstStyle>
          <a:p>
            <a:r>
              <a:rPr lang="de-DE" altLang="de-DE" dirty="0">
                <a:solidFill>
                  <a:srgbClr val="899396"/>
                </a:solidFill>
              </a:rPr>
              <a:t>14.12.2018 / </a:t>
            </a:r>
            <a:r>
              <a:rPr lang="en-US" altLang="de-DE" dirty="0" err="1">
                <a:solidFill>
                  <a:srgbClr val="899396"/>
                </a:solidFill>
              </a:rPr>
              <a:t>ET_Thema_Version</a:t>
            </a:r>
            <a:endParaRPr lang="de-DE" altLang="de-DE" dirty="0">
              <a:solidFill>
                <a:srgbClr val="899396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00075" y="3376613"/>
            <a:ext cx="8950325" cy="4889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defRPr sz="2600" baseline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altLang="de-DE" noProof="0" dirty="0"/>
              <a:t>Headline, 26pt Arial </a:t>
            </a:r>
            <a:r>
              <a:rPr lang="de-DE" altLang="de-DE" noProof="0" dirty="0" err="1"/>
              <a:t>bold</a:t>
            </a:r>
            <a:endParaRPr lang="de-DE" altLang="de-DE" noProof="0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00075" y="3878263"/>
            <a:ext cx="8950325" cy="73818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marL="0" marR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600" b="0" baseline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altLang="de-DE" noProof="0" dirty="0"/>
              <a:t>Subheadline, 16pt in Arial normal</a:t>
            </a:r>
          </a:p>
          <a:p>
            <a:pPr lvl="0"/>
            <a:r>
              <a:rPr lang="de-DE" altLang="de-DE" noProof="0" dirty="0"/>
              <a:t>Subheadline, 16pt in Arial normal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404"/>
          <a:stretch/>
        </p:blipFill>
        <p:spPr>
          <a:xfrm>
            <a:off x="0" y="702000"/>
            <a:ext cx="9914400" cy="218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11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 noGrp="1"/>
          </p:cNvSpPr>
          <p:nvPr/>
        </p:nvSpPr>
        <p:spPr bwMode="auto">
          <a:xfrm>
            <a:off x="9261475" y="6445250"/>
            <a:ext cx="373063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/>
          <a:lstStyle>
            <a:lvl1pPr algn="ctr" defTabSz="912813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 defTabSz="912813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 defTabSz="912813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 defTabSz="912813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 defTabSz="912813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57D95FFD-E34C-4FFE-9C86-96AC5410578F}" type="slidenum">
              <a:rPr lang="de-DE" altLang="de-DE" sz="700" u="none" smtClean="0">
                <a:solidFill>
                  <a:srgbClr val="94A0A1"/>
                </a:solidFill>
              </a:rPr>
              <a:pPr algn="r">
                <a:defRPr/>
              </a:pPr>
              <a:t>‹Nr.›</a:t>
            </a:fld>
            <a:endParaRPr lang="de-DE" altLang="de-DE" sz="700" u="none" dirty="0">
              <a:solidFill>
                <a:srgbClr val="94A0A1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11188" y="833438"/>
            <a:ext cx="89503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de-DE" altLang="de-DE" dirty="0"/>
              <a:t>Headline, 20pt Arial </a:t>
            </a:r>
            <a:r>
              <a:rPr lang="de-DE" altLang="de-DE" dirty="0" err="1"/>
              <a:t>bold</a:t>
            </a:r>
            <a:endParaRPr lang="de-DE" alt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1558800"/>
            <a:ext cx="9061200" cy="43092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marL="0" marR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lang="de-DE"/>
            </a:lvl1pPr>
            <a:lvl2pPr marL="1588" marR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B81F25"/>
              </a:buClr>
              <a:buSzTx/>
              <a:buFontTx/>
              <a:buNone/>
              <a:tabLst/>
              <a:defRPr lang="de-DE"/>
            </a:lvl2pPr>
            <a:lvl3pPr marL="185738" marR="0" indent="-182563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D10019"/>
              </a:buClr>
              <a:buSzPct val="100000"/>
              <a:buFont typeface="Wingdings" panose="05000000000000000000" pitchFamily="2" charset="2"/>
              <a:buChar char="§"/>
              <a:tabLst/>
              <a:defRPr lang="de-DE"/>
            </a:lvl3pPr>
            <a:lvl4pPr marL="347663" marR="0" indent="-160338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D10019"/>
              </a:buClr>
              <a:buSzPct val="90000"/>
              <a:buFontTx/>
              <a:buChar char="•"/>
              <a:tabLst/>
              <a:defRPr lang="de-DE"/>
            </a:lvl4pPr>
            <a:lvl5pPr marL="539750" marR="0" indent="-19050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D10019"/>
              </a:buClr>
              <a:buSzPct val="80000"/>
              <a:buFontTx/>
              <a:buChar char="-"/>
              <a:tabLst/>
              <a:defRPr lang="de-DE"/>
            </a:lvl5pPr>
          </a:lstStyle>
          <a:p>
            <a:pPr marL="0" marR="0" lvl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</a:t>
            </a:r>
            <a:r>
              <a:rPr kumimoji="0" lang="de-DE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</a:t>
            </a:r>
            <a:r>
              <a: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14pt Arial </a:t>
            </a:r>
            <a:r>
              <a:rPr kumimoji="0" lang="de-DE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bold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588" marR="0" lvl="1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B81F25"/>
              </a:buClr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</a:t>
            </a: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text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level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, 14pt Arial normal</a:t>
            </a:r>
          </a:p>
          <a:p>
            <a:pPr marL="185738" marR="0" lvl="2" indent="-182563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D10019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First-level </a:t>
            </a: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bullet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, 14pt Arial normal</a:t>
            </a:r>
          </a:p>
          <a:p>
            <a:pPr marL="347663" marR="0" lvl="3" indent="-160338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D10019"/>
              </a:buClr>
              <a:buSzPct val="90000"/>
              <a:buFontTx/>
              <a:buChar char="•"/>
              <a:tabLst/>
              <a:defRPr/>
            </a:pPr>
            <a:r>
              <a:rPr kumimoji="0" lang="de-DE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Second-level bullet,14pt Arial </a:t>
            </a:r>
            <a:r>
              <a:rPr kumimoji="0" lang="de-DE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italic</a:t>
            </a:r>
            <a:endParaRPr kumimoji="0" lang="de-DE" sz="1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539750" marR="0" lvl="4" indent="-19050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D10019"/>
              </a:buClr>
              <a:buSzPct val="80000"/>
              <a:buFontTx/>
              <a:buChar char="-"/>
              <a:tabLst/>
              <a:defRPr/>
            </a:pPr>
            <a:r>
              <a:rPr kumimoji="0" lang="de-DE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Third-</a:t>
            </a:r>
            <a:r>
              <a:rPr kumimoji="0" lang="de-DE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levek</a:t>
            </a:r>
            <a:r>
              <a:rPr kumimoji="0" lang="de-DE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de-DE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bullet</a:t>
            </a:r>
            <a:r>
              <a:rPr kumimoji="0" lang="de-DE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, 14pt Arial </a:t>
            </a:r>
            <a:r>
              <a:rPr kumimoji="0" lang="de-DE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italic</a:t>
            </a:r>
            <a:endParaRPr kumimoji="0" lang="de-DE" sz="1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C501938-47CE-4AB5-BCDA-0E01EA8636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6444000"/>
            <a:ext cx="4327200" cy="223200"/>
          </a:xfrm>
        </p:spPr>
        <p:txBody>
          <a:bodyPr/>
          <a:lstStyle>
            <a:lvl1pPr>
              <a:defRPr sz="700" b="0">
                <a:solidFill>
                  <a:srgbClr val="94A0A1"/>
                </a:solidFill>
              </a:defRPr>
            </a:lvl1pPr>
          </a:lstStyle>
          <a:p>
            <a:r>
              <a:rPr lang="de-DE" altLang="de-DE" dirty="0">
                <a:solidFill>
                  <a:srgbClr val="899396"/>
                </a:solidFill>
              </a:rPr>
              <a:t>14.12.2018 / </a:t>
            </a:r>
            <a:r>
              <a:rPr lang="en-US" altLang="de-DE" dirty="0">
                <a:solidFill>
                  <a:srgbClr val="899396"/>
                </a:solidFill>
              </a:rPr>
              <a:t>BU/</a:t>
            </a:r>
            <a:r>
              <a:rPr lang="en-US" altLang="de-DE" dirty="0" err="1">
                <a:solidFill>
                  <a:srgbClr val="899396"/>
                </a:solidFill>
              </a:rPr>
              <a:t>CF_Topic_Version</a:t>
            </a:r>
            <a:endParaRPr lang="de-DE" altLang="de-DE" dirty="0">
              <a:solidFill>
                <a:srgbClr val="8993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472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 noGrp="1"/>
          </p:cNvSpPr>
          <p:nvPr/>
        </p:nvSpPr>
        <p:spPr bwMode="auto">
          <a:xfrm>
            <a:off x="9261475" y="6445250"/>
            <a:ext cx="373063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/>
          <a:lstStyle>
            <a:lvl1pPr algn="ctr" defTabSz="912813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 defTabSz="912813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 defTabSz="912813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 defTabSz="912813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 defTabSz="912813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57D95FFD-E34C-4FFE-9C86-96AC5410578F}" type="slidenum">
              <a:rPr lang="de-DE" altLang="de-DE" sz="700" u="none" smtClean="0">
                <a:solidFill>
                  <a:srgbClr val="94A0A1"/>
                </a:solidFill>
              </a:rPr>
              <a:pPr algn="r">
                <a:defRPr/>
              </a:pPr>
              <a:t>‹Nr.›</a:t>
            </a:fld>
            <a:endParaRPr lang="de-DE" altLang="de-DE" sz="700" u="none" dirty="0">
              <a:solidFill>
                <a:srgbClr val="94A0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508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557338"/>
            <a:ext cx="9061450" cy="431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</a:t>
            </a:r>
            <a:r>
              <a:rPr kumimoji="0" lang="de-DE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</a:t>
            </a:r>
            <a:r>
              <a: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14pt Arial </a:t>
            </a:r>
            <a:r>
              <a:rPr kumimoji="0" lang="de-DE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bold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588" marR="0" lvl="1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B81F25"/>
              </a:buClr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</a:t>
            </a: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text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level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, 14pt Arial normal</a:t>
            </a:r>
          </a:p>
          <a:p>
            <a:pPr marL="185738" marR="0" lvl="2" indent="-182563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D10019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First-level </a:t>
            </a: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bullet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, 14pt Arial normal</a:t>
            </a:r>
          </a:p>
          <a:p>
            <a:pPr marL="347663" marR="0" lvl="3" indent="-160338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D10019"/>
              </a:buClr>
              <a:buSzPct val="90000"/>
              <a:buFontTx/>
              <a:buChar char="•"/>
              <a:tabLst/>
              <a:defRPr/>
            </a:pPr>
            <a:r>
              <a:rPr kumimoji="0" lang="de-DE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Second-level bullet,14pt Arial </a:t>
            </a:r>
            <a:r>
              <a:rPr kumimoji="0" lang="de-DE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italic</a:t>
            </a:r>
            <a:endParaRPr kumimoji="0" lang="de-DE" sz="1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539750" marR="0" lvl="4" indent="-19050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D10019"/>
              </a:buClr>
              <a:buSzPct val="80000"/>
              <a:buFontTx/>
              <a:buChar char="-"/>
              <a:tabLst/>
              <a:defRPr/>
            </a:pPr>
            <a:r>
              <a:rPr kumimoji="0" lang="de-DE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Third-</a:t>
            </a:r>
            <a:r>
              <a:rPr kumimoji="0" lang="de-DE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levek</a:t>
            </a:r>
            <a:r>
              <a:rPr kumimoji="0" lang="de-DE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de-DE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bullet</a:t>
            </a:r>
            <a:r>
              <a:rPr kumimoji="0" lang="de-DE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, 14pt Arial </a:t>
            </a:r>
            <a:r>
              <a:rPr kumimoji="0" lang="de-DE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italic</a:t>
            </a:r>
            <a:endParaRPr kumimoji="0" lang="de-DE" sz="1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833438"/>
            <a:ext cx="89503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Headline, 20pt Arial </a:t>
            </a:r>
            <a:r>
              <a:rPr lang="de-DE" altLang="de-DE" dirty="0" err="1"/>
              <a:t>bold</a:t>
            </a:r>
            <a:endParaRPr lang="de-DE" altLang="de-DE" dirty="0"/>
          </a:p>
        </p:txBody>
      </p:sp>
      <p:pic>
        <p:nvPicPr>
          <p:cNvPr id="5" name="Picture 11" descr="Eisenmann_LOGO_201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288925"/>
            <a:ext cx="1423987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4" r:id="rId2"/>
    <p:sldLayoutId id="2147483893" r:id="rId3"/>
    <p:sldLayoutId id="2147483900" r:id="rId4"/>
    <p:sldLayoutId id="2147483897" r:id="rId5"/>
    <p:sldLayoutId id="2147483895" r:id="rId6"/>
    <p:sldLayoutId id="2147483896" r:id="rId7"/>
    <p:sldLayoutId id="2147483891" r:id="rId8"/>
    <p:sldLayoutId id="2147483899" r:id="rId9"/>
    <p:sldLayoutId id="2147483898" r:id="rId10"/>
  </p:sldLayoutIdLst>
  <p:transition/>
  <p:hf hdr="0" ftr="0" dt="0"/>
  <p:txStyles>
    <p:titleStyle>
      <a:lvl1pPr algn="l" defTabSz="912813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912813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Arial" pitchFamily="34" charset="0"/>
          <a:ea typeface="MS PGothic" pitchFamily="34" charset="-128"/>
        </a:defRPr>
      </a:lvl2pPr>
      <a:lvl3pPr algn="l" defTabSz="912813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Arial" pitchFamily="34" charset="0"/>
          <a:ea typeface="MS PGothic" pitchFamily="34" charset="-128"/>
        </a:defRPr>
      </a:lvl3pPr>
      <a:lvl4pPr algn="l" defTabSz="912813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Arial" pitchFamily="34" charset="0"/>
          <a:ea typeface="MS PGothic" pitchFamily="34" charset="-128"/>
        </a:defRPr>
      </a:lvl4pPr>
      <a:lvl5pPr algn="l" defTabSz="912813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Arial" pitchFamily="34" charset="0"/>
          <a:ea typeface="MS PGothic" pitchFamily="34" charset="-128"/>
        </a:defRPr>
      </a:lvl5pPr>
      <a:lvl6pPr marL="457200" algn="l" defTabSz="912813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MS PGothic" pitchFamily="34" charset="-128"/>
        </a:defRPr>
      </a:lvl6pPr>
      <a:lvl7pPr marL="914400" algn="l" defTabSz="912813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MS PGothic" pitchFamily="34" charset="-128"/>
        </a:defRPr>
      </a:lvl7pPr>
      <a:lvl8pPr marL="1371600" algn="l" defTabSz="912813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MS PGothic" pitchFamily="34" charset="-128"/>
        </a:defRPr>
      </a:lvl8pPr>
      <a:lvl9pPr marL="1828800" algn="l" defTabSz="912813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MS PGothic" pitchFamily="34" charset="-128"/>
        </a:defRPr>
      </a:lvl9pPr>
    </p:titleStyle>
    <p:bodyStyle>
      <a:lvl1pPr marL="0" marR="0" indent="0" algn="l" defTabSz="912813" rtl="0" eaLnBrk="1" fontAlgn="base" latinLnBrk="0" hangingPunct="1">
        <a:lnSpc>
          <a:spcPct val="100000"/>
        </a:lnSpc>
        <a:spcBef>
          <a:spcPct val="0"/>
        </a:spcBef>
        <a:spcAft>
          <a:spcPct val="20000"/>
        </a:spcAft>
        <a:buClrTx/>
        <a:buSzTx/>
        <a:buFontTx/>
        <a:buNone/>
        <a:tabLst/>
        <a:defRPr sz="1400" b="1">
          <a:solidFill>
            <a:srgbClr val="000000"/>
          </a:solidFill>
          <a:latin typeface="+mn-lt"/>
          <a:ea typeface="+mn-ea"/>
          <a:cs typeface="+mn-cs"/>
        </a:defRPr>
      </a:lvl1pPr>
      <a:lvl2pPr marL="1588" marR="0" indent="0" algn="l" defTabSz="912813" rtl="0" eaLnBrk="1" fontAlgn="base" latinLnBrk="0" hangingPunct="1">
        <a:lnSpc>
          <a:spcPct val="100000"/>
        </a:lnSpc>
        <a:spcBef>
          <a:spcPct val="0"/>
        </a:spcBef>
        <a:spcAft>
          <a:spcPct val="20000"/>
        </a:spcAft>
        <a:buClr>
          <a:srgbClr val="B81F25"/>
        </a:buClr>
        <a:buSzTx/>
        <a:buFontTx/>
        <a:buNone/>
        <a:tabLst/>
        <a:defRPr sz="1400">
          <a:solidFill>
            <a:srgbClr val="000000"/>
          </a:solidFill>
          <a:latin typeface="+mn-lt"/>
          <a:ea typeface="+mn-ea"/>
        </a:defRPr>
      </a:lvl2pPr>
      <a:lvl3pPr marL="185738" marR="0" indent="-182563" algn="l" defTabSz="912813" rtl="0" eaLnBrk="1" fontAlgn="base" latinLnBrk="0" hangingPunct="1">
        <a:lnSpc>
          <a:spcPct val="100000"/>
        </a:lnSpc>
        <a:spcBef>
          <a:spcPct val="0"/>
        </a:spcBef>
        <a:spcAft>
          <a:spcPct val="20000"/>
        </a:spcAft>
        <a:buClr>
          <a:srgbClr val="D10019"/>
        </a:buClr>
        <a:buSzPct val="100000"/>
        <a:buFont typeface="Wingdings" panose="05000000000000000000" pitchFamily="2" charset="2"/>
        <a:buChar char="§"/>
        <a:tabLst/>
        <a:defRPr sz="1400">
          <a:solidFill>
            <a:srgbClr val="000000"/>
          </a:solidFill>
          <a:latin typeface="+mn-lt"/>
          <a:ea typeface="+mn-ea"/>
        </a:defRPr>
      </a:lvl3pPr>
      <a:lvl4pPr marL="347663" marR="0" indent="-160338" algn="l" defTabSz="912813" rtl="0" eaLnBrk="1" fontAlgn="base" latinLnBrk="0" hangingPunct="1">
        <a:lnSpc>
          <a:spcPct val="100000"/>
        </a:lnSpc>
        <a:spcBef>
          <a:spcPct val="0"/>
        </a:spcBef>
        <a:spcAft>
          <a:spcPct val="20000"/>
        </a:spcAft>
        <a:buClr>
          <a:srgbClr val="D10019"/>
        </a:buClr>
        <a:buSzPct val="90000"/>
        <a:buFontTx/>
        <a:buChar char="•"/>
        <a:tabLst/>
        <a:defRPr sz="1400" i="1">
          <a:solidFill>
            <a:srgbClr val="000000"/>
          </a:solidFill>
          <a:latin typeface="+mn-lt"/>
          <a:ea typeface="+mn-ea"/>
        </a:defRPr>
      </a:lvl4pPr>
      <a:lvl5pPr marL="539750" marR="0" indent="-190500" algn="l" defTabSz="912813" rtl="0" eaLnBrk="1" fontAlgn="base" latinLnBrk="0" hangingPunct="1">
        <a:lnSpc>
          <a:spcPct val="100000"/>
        </a:lnSpc>
        <a:spcBef>
          <a:spcPct val="0"/>
        </a:spcBef>
        <a:spcAft>
          <a:spcPct val="20000"/>
        </a:spcAft>
        <a:buClr>
          <a:srgbClr val="D10019"/>
        </a:buClr>
        <a:buSzPct val="80000"/>
        <a:buFontTx/>
        <a:buChar char="-"/>
        <a:tabLst/>
        <a:defRPr sz="1400" i="1">
          <a:solidFill>
            <a:srgbClr val="000000"/>
          </a:solidFill>
          <a:latin typeface="+mn-lt"/>
          <a:ea typeface="+mn-ea"/>
        </a:defRPr>
      </a:lvl5pPr>
      <a:lvl6pPr marL="915988" indent="-190500" algn="l" defTabSz="912813" rtl="0" eaLnBrk="1" fontAlgn="base" hangingPunct="1">
        <a:lnSpc>
          <a:spcPct val="115000"/>
        </a:lnSpc>
        <a:spcBef>
          <a:spcPct val="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§"/>
        <a:defRPr sz="1400">
          <a:solidFill>
            <a:schemeClr val="tx2"/>
          </a:solidFill>
          <a:latin typeface="+mn-lt"/>
          <a:ea typeface="+mn-ea"/>
        </a:defRPr>
      </a:lvl6pPr>
      <a:lvl7pPr marL="1373188" indent="-190500" algn="l" defTabSz="912813" rtl="0" eaLnBrk="1" fontAlgn="base" hangingPunct="1">
        <a:lnSpc>
          <a:spcPct val="115000"/>
        </a:lnSpc>
        <a:spcBef>
          <a:spcPct val="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§"/>
        <a:defRPr sz="1400">
          <a:solidFill>
            <a:schemeClr val="tx2"/>
          </a:solidFill>
          <a:latin typeface="+mn-lt"/>
          <a:ea typeface="+mn-ea"/>
        </a:defRPr>
      </a:lvl7pPr>
      <a:lvl8pPr marL="1830388" indent="-190500" algn="l" defTabSz="912813" rtl="0" eaLnBrk="1" fontAlgn="base" hangingPunct="1">
        <a:lnSpc>
          <a:spcPct val="115000"/>
        </a:lnSpc>
        <a:spcBef>
          <a:spcPct val="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§"/>
        <a:defRPr sz="1400">
          <a:solidFill>
            <a:schemeClr val="tx2"/>
          </a:solidFill>
          <a:latin typeface="+mn-lt"/>
          <a:ea typeface="+mn-ea"/>
        </a:defRPr>
      </a:lvl8pPr>
      <a:lvl9pPr marL="2287588" indent="-190500" algn="l" defTabSz="912813" rtl="0" eaLnBrk="1" fontAlgn="base" hangingPunct="1">
        <a:lnSpc>
          <a:spcPct val="115000"/>
        </a:lnSpc>
        <a:spcBef>
          <a:spcPct val="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§"/>
        <a:defRPr sz="14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68D86308-7A97-48C7-B530-C98902864BB7}"/>
              </a:ext>
            </a:extLst>
          </p:cNvPr>
          <p:cNvSpPr/>
          <p:nvPr/>
        </p:nvSpPr>
        <p:spPr>
          <a:xfrm>
            <a:off x="1862123" y="1435686"/>
            <a:ext cx="753802" cy="27305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Bez.</a:t>
            </a:r>
            <a:endParaRPr lang="de-DE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49C0A1A-73BC-45B7-AB8B-E3AE4A9B0A02}"/>
              </a:ext>
            </a:extLst>
          </p:cNvPr>
          <p:cNvSpPr/>
          <p:nvPr/>
        </p:nvSpPr>
        <p:spPr>
          <a:xfrm>
            <a:off x="3859716" y="1241570"/>
            <a:ext cx="731969" cy="27305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Bez.</a:t>
            </a:r>
            <a:endParaRPr lang="de-DE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8F7112E-41B8-453C-B539-B21555667B22}"/>
              </a:ext>
            </a:extLst>
          </p:cNvPr>
          <p:cNvSpPr/>
          <p:nvPr/>
        </p:nvSpPr>
        <p:spPr>
          <a:xfrm>
            <a:off x="5982671" y="4813852"/>
            <a:ext cx="939800" cy="27305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Betrag</a:t>
            </a:r>
            <a:endParaRPr lang="de-DE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6CACE76-5465-4D62-8707-35669D348EE4}"/>
              </a:ext>
            </a:extLst>
          </p:cNvPr>
          <p:cNvSpPr/>
          <p:nvPr/>
        </p:nvSpPr>
        <p:spPr>
          <a:xfrm>
            <a:off x="6825208" y="1238714"/>
            <a:ext cx="997585" cy="2730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Beginn</a:t>
            </a:r>
            <a:endParaRPr lang="de-DE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feld 2">
            <a:extLst>
              <a:ext uri="{FF2B5EF4-FFF2-40B4-BE49-F238E27FC236}">
                <a16:creationId xmlns:a16="http://schemas.microsoft.com/office/drawing/2014/main" id="{E9AB56E2-D7C7-4AA1-B752-03C7CB898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3060" y="3300363"/>
            <a:ext cx="93395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de-DE" sz="1600" b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Schicht</a:t>
            </a:r>
            <a:endParaRPr lang="de-DE" sz="1200" b="1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feld 2">
            <a:extLst>
              <a:ext uri="{FF2B5EF4-FFF2-40B4-BE49-F238E27FC236}">
                <a16:creationId xmlns:a16="http://schemas.microsoft.com/office/drawing/2014/main" id="{19395CE0-3E41-4A9D-80A6-F05730920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6770" y="4455518"/>
            <a:ext cx="83121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de-DE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Gehalt</a:t>
            </a:r>
            <a:endParaRPr lang="de-DE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feld 2">
            <a:extLst>
              <a:ext uri="{FF2B5EF4-FFF2-40B4-BE49-F238E27FC236}">
                <a16:creationId xmlns:a16="http://schemas.microsoft.com/office/drawing/2014/main" id="{35475D64-1A3C-47AE-AAF3-ABFE4A703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0313" y="1843852"/>
            <a:ext cx="901059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de-DE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Bereich</a:t>
            </a:r>
            <a:endParaRPr lang="de-DE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feld 2">
            <a:extLst>
              <a:ext uri="{FF2B5EF4-FFF2-40B4-BE49-F238E27FC236}">
                <a16:creationId xmlns:a16="http://schemas.microsoft.com/office/drawing/2014/main" id="{49B026B6-7024-4CC5-93C0-5BC27720B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3317" y="1953599"/>
            <a:ext cx="52387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de-DE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Typ</a:t>
            </a:r>
            <a:endParaRPr lang="de-DE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Textfeld 2">
            <a:extLst>
              <a:ext uri="{FF2B5EF4-FFF2-40B4-BE49-F238E27FC236}">
                <a16:creationId xmlns:a16="http://schemas.microsoft.com/office/drawing/2014/main" id="{2BBBEBC0-0D30-42EF-B519-A517214B9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7624" y="1996927"/>
            <a:ext cx="99758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de-DE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Zeitraum</a:t>
            </a:r>
            <a:endParaRPr lang="de-DE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C85F6B9-28E5-4809-A808-1FE74F497F0E}"/>
              </a:ext>
            </a:extLst>
          </p:cNvPr>
          <p:cNvSpPr/>
          <p:nvPr/>
        </p:nvSpPr>
        <p:spPr>
          <a:xfrm>
            <a:off x="5580062" y="1170157"/>
            <a:ext cx="850265" cy="2730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Ende</a:t>
            </a:r>
            <a:endParaRPr lang="de-DE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Textfeld 2">
            <a:extLst>
              <a:ext uri="{FF2B5EF4-FFF2-40B4-BE49-F238E27FC236}">
                <a16:creationId xmlns:a16="http://schemas.microsoft.com/office/drawing/2014/main" id="{A760EC29-6525-467B-9889-BF611D2DB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549" y="3212421"/>
            <a:ext cx="136558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de-DE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GehaltFaktor</a:t>
            </a:r>
            <a:endParaRPr lang="de-DE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8A303F1-E912-4E8A-82FE-37214FC75D81}"/>
              </a:ext>
            </a:extLst>
          </p:cNvPr>
          <p:cNvSpPr/>
          <p:nvPr/>
        </p:nvSpPr>
        <p:spPr>
          <a:xfrm>
            <a:off x="5935573" y="3749394"/>
            <a:ext cx="850265" cy="2730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Ende</a:t>
            </a:r>
            <a:endParaRPr lang="de-DE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92FC407-0424-4229-8161-A696EAE2DBD9}"/>
              </a:ext>
            </a:extLst>
          </p:cNvPr>
          <p:cNvSpPr/>
          <p:nvPr/>
        </p:nvSpPr>
        <p:spPr>
          <a:xfrm>
            <a:off x="7015480" y="3761707"/>
            <a:ext cx="997585" cy="2730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Beginn</a:t>
            </a:r>
            <a:endParaRPr lang="de-DE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50BD2CC-5991-4570-87AE-79CE07305F8C}"/>
              </a:ext>
            </a:extLst>
          </p:cNvPr>
          <p:cNvSpPr/>
          <p:nvPr/>
        </p:nvSpPr>
        <p:spPr>
          <a:xfrm>
            <a:off x="7689304" y="2697480"/>
            <a:ext cx="731969" cy="27305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Bez.</a:t>
            </a:r>
            <a:endParaRPr lang="de-DE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F62F13C-58D9-45FC-BFA8-70893FC335D7}"/>
              </a:ext>
            </a:extLst>
          </p:cNvPr>
          <p:cNvSpPr/>
          <p:nvPr/>
        </p:nvSpPr>
        <p:spPr>
          <a:xfrm>
            <a:off x="8265368" y="3264852"/>
            <a:ext cx="878331" cy="2730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Faktor</a:t>
            </a:r>
            <a:endParaRPr lang="de-DE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657DA2B5-997B-4260-A68B-C76130E04710}"/>
              </a:ext>
            </a:extLst>
          </p:cNvPr>
          <p:cNvSpPr/>
          <p:nvPr/>
        </p:nvSpPr>
        <p:spPr>
          <a:xfrm>
            <a:off x="3647743" y="4965926"/>
            <a:ext cx="850265" cy="2730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Ende</a:t>
            </a:r>
            <a:endParaRPr lang="de-DE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053112B-0DAE-4E1D-856C-04D441C96DF8}"/>
              </a:ext>
            </a:extLst>
          </p:cNvPr>
          <p:cNvSpPr/>
          <p:nvPr/>
        </p:nvSpPr>
        <p:spPr>
          <a:xfrm>
            <a:off x="4830039" y="5171722"/>
            <a:ext cx="997585" cy="2730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Beginn</a:t>
            </a:r>
            <a:endParaRPr lang="de-DE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80ABAE6-2758-4434-8DE4-304F8B9937C0}"/>
              </a:ext>
            </a:extLst>
          </p:cNvPr>
          <p:cNvSpPr/>
          <p:nvPr/>
        </p:nvSpPr>
        <p:spPr>
          <a:xfrm>
            <a:off x="2322850" y="3903284"/>
            <a:ext cx="850265" cy="2730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Ende</a:t>
            </a:r>
            <a:endParaRPr lang="de-DE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D5C68AE3-A048-4DFE-8BF9-C64D70D9B163}"/>
              </a:ext>
            </a:extLst>
          </p:cNvPr>
          <p:cNvSpPr/>
          <p:nvPr/>
        </p:nvSpPr>
        <p:spPr>
          <a:xfrm>
            <a:off x="2175530" y="3221673"/>
            <a:ext cx="997585" cy="2730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Beginn</a:t>
            </a:r>
            <a:endParaRPr lang="de-DE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DA8F973D-EE35-410F-A114-CB82C02B7B35}"/>
              </a:ext>
            </a:extLst>
          </p:cNvPr>
          <p:cNvCxnSpPr>
            <a:stCxn id="12" idx="2"/>
            <a:endCxn id="9" idx="0"/>
          </p:cNvCxnSpPr>
          <p:nvPr/>
        </p:nvCxnSpPr>
        <p:spPr bwMode="auto">
          <a:xfrm>
            <a:off x="3085255" y="2292153"/>
            <a:ext cx="1544783" cy="1008210"/>
          </a:xfrm>
          <a:prstGeom prst="line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62F7DE64-3378-49A9-A0F5-EF6083C134A9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 bwMode="auto">
          <a:xfrm>
            <a:off x="4480843" y="2182406"/>
            <a:ext cx="149195" cy="1117957"/>
          </a:xfrm>
          <a:prstGeom prst="line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4637CE4C-AB97-48AE-9703-6EC76C1E03C0}"/>
              </a:ext>
            </a:extLst>
          </p:cNvPr>
          <p:cNvCxnSpPr>
            <a:cxnSpLocks/>
            <a:stCxn id="23" idx="2"/>
            <a:endCxn id="9" idx="0"/>
          </p:cNvCxnSpPr>
          <p:nvPr/>
        </p:nvCxnSpPr>
        <p:spPr bwMode="auto">
          <a:xfrm flipH="1">
            <a:off x="4630038" y="2335481"/>
            <a:ext cx="1696378" cy="964882"/>
          </a:xfrm>
          <a:prstGeom prst="line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F3E16BF2-4080-4F67-AC75-C249C516C65B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 bwMode="auto">
          <a:xfrm>
            <a:off x="6326416" y="2335481"/>
            <a:ext cx="923924" cy="876940"/>
          </a:xfrm>
          <a:prstGeom prst="line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AFE31E40-AF92-4854-B969-AA2E6DB68B33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 bwMode="auto">
          <a:xfrm flipH="1" flipV="1">
            <a:off x="4630038" y="3638917"/>
            <a:ext cx="422340" cy="816601"/>
          </a:xfrm>
          <a:prstGeom prst="line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636A2C44-056D-48FA-AB1B-8E84B24B511D}"/>
              </a:ext>
            </a:extLst>
          </p:cNvPr>
          <p:cNvCxnSpPr>
            <a:cxnSpLocks/>
            <a:stCxn id="34" idx="6"/>
            <a:endCxn id="9" idx="1"/>
          </p:cNvCxnSpPr>
          <p:nvPr/>
        </p:nvCxnSpPr>
        <p:spPr bwMode="auto">
          <a:xfrm>
            <a:off x="3173115" y="3358199"/>
            <a:ext cx="989945" cy="111441"/>
          </a:xfrm>
          <a:prstGeom prst="lin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B1A168C6-5363-434C-8A7D-7F20C647FD8D}"/>
              </a:ext>
            </a:extLst>
          </p:cNvPr>
          <p:cNvCxnSpPr>
            <a:cxnSpLocks/>
            <a:stCxn id="33" idx="6"/>
            <a:endCxn id="9" idx="1"/>
          </p:cNvCxnSpPr>
          <p:nvPr/>
        </p:nvCxnSpPr>
        <p:spPr bwMode="auto">
          <a:xfrm flipV="1">
            <a:off x="3173115" y="3469640"/>
            <a:ext cx="989945" cy="570170"/>
          </a:xfrm>
          <a:prstGeom prst="lin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80639D00-EDCA-4D29-9462-F761531FE0C4}"/>
              </a:ext>
            </a:extLst>
          </p:cNvPr>
          <p:cNvCxnSpPr>
            <a:cxnSpLocks/>
            <a:stCxn id="31" idx="7"/>
            <a:endCxn id="10" idx="1"/>
          </p:cNvCxnSpPr>
          <p:nvPr/>
        </p:nvCxnSpPr>
        <p:spPr bwMode="auto">
          <a:xfrm flipV="1">
            <a:off x="4373490" y="4624795"/>
            <a:ext cx="263280" cy="381118"/>
          </a:xfrm>
          <a:prstGeom prst="lin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64E55D4E-8D62-443D-887C-BDC6E7F2B6A6}"/>
              </a:ext>
            </a:extLst>
          </p:cNvPr>
          <p:cNvCxnSpPr>
            <a:cxnSpLocks/>
            <a:stCxn id="32" idx="0"/>
            <a:endCxn id="10" idx="2"/>
          </p:cNvCxnSpPr>
          <p:nvPr/>
        </p:nvCxnSpPr>
        <p:spPr bwMode="auto">
          <a:xfrm flipH="1" flipV="1">
            <a:off x="5052378" y="4794072"/>
            <a:ext cx="276454" cy="377650"/>
          </a:xfrm>
          <a:prstGeom prst="lin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3A6B5D2B-056F-418A-9AC3-3D2B300FC093}"/>
              </a:ext>
            </a:extLst>
          </p:cNvPr>
          <p:cNvCxnSpPr>
            <a:cxnSpLocks/>
            <a:stCxn id="4" idx="1"/>
            <a:endCxn id="10" idx="3"/>
          </p:cNvCxnSpPr>
          <p:nvPr/>
        </p:nvCxnSpPr>
        <p:spPr bwMode="auto">
          <a:xfrm flipH="1" flipV="1">
            <a:off x="5467985" y="4624795"/>
            <a:ext cx="652317" cy="229044"/>
          </a:xfrm>
          <a:prstGeom prst="lin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AF1C789E-B5DB-4258-B98A-CF863AA51901}"/>
              </a:ext>
            </a:extLst>
          </p:cNvPr>
          <p:cNvCxnSpPr>
            <a:cxnSpLocks/>
            <a:stCxn id="25" idx="1"/>
            <a:endCxn id="26" idx="0"/>
          </p:cNvCxnSpPr>
          <p:nvPr/>
        </p:nvCxnSpPr>
        <p:spPr bwMode="auto">
          <a:xfrm flipH="1">
            <a:off x="6360706" y="3381698"/>
            <a:ext cx="206843" cy="367696"/>
          </a:xfrm>
          <a:prstGeom prst="lin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DBBFE974-2D39-4E76-9CCB-A8CD27507ABA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 bwMode="auto">
          <a:xfrm>
            <a:off x="7250340" y="3550975"/>
            <a:ext cx="263933" cy="210732"/>
          </a:xfrm>
          <a:prstGeom prst="lin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7DFBE7E-B2CB-4EE7-B575-BC6C467238B9}"/>
              </a:ext>
            </a:extLst>
          </p:cNvPr>
          <p:cNvCxnSpPr>
            <a:cxnSpLocks/>
            <a:stCxn id="25" idx="3"/>
            <a:endCxn id="30" idx="2"/>
          </p:cNvCxnSpPr>
          <p:nvPr/>
        </p:nvCxnSpPr>
        <p:spPr bwMode="auto">
          <a:xfrm>
            <a:off x="7933130" y="3381698"/>
            <a:ext cx="332238" cy="19680"/>
          </a:xfrm>
          <a:prstGeom prst="lin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5EEADBBC-4707-441B-A453-B38388D05A10}"/>
              </a:ext>
            </a:extLst>
          </p:cNvPr>
          <p:cNvCxnSpPr>
            <a:cxnSpLocks/>
            <a:stCxn id="25" idx="0"/>
            <a:endCxn id="29" idx="3"/>
          </p:cNvCxnSpPr>
          <p:nvPr/>
        </p:nvCxnSpPr>
        <p:spPr bwMode="auto">
          <a:xfrm flipV="1">
            <a:off x="7250340" y="2930543"/>
            <a:ext cx="546158" cy="281878"/>
          </a:xfrm>
          <a:prstGeom prst="lin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C0364B98-3598-42BA-8CC6-CFA1312D4390}"/>
              </a:ext>
            </a:extLst>
          </p:cNvPr>
          <p:cNvCxnSpPr>
            <a:cxnSpLocks/>
            <a:stCxn id="8" idx="3"/>
            <a:endCxn id="23" idx="0"/>
          </p:cNvCxnSpPr>
          <p:nvPr/>
        </p:nvCxnSpPr>
        <p:spPr bwMode="auto">
          <a:xfrm flipH="1">
            <a:off x="6326416" y="1471778"/>
            <a:ext cx="644885" cy="525149"/>
          </a:xfrm>
          <a:prstGeom prst="lin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E275CBEB-6DCF-4E30-835E-6B40F249DD77}"/>
              </a:ext>
            </a:extLst>
          </p:cNvPr>
          <p:cNvCxnSpPr>
            <a:cxnSpLocks/>
            <a:stCxn id="23" idx="0"/>
            <a:endCxn id="24" idx="4"/>
          </p:cNvCxnSpPr>
          <p:nvPr/>
        </p:nvCxnSpPr>
        <p:spPr bwMode="auto">
          <a:xfrm flipH="1" flipV="1">
            <a:off x="6005195" y="1443208"/>
            <a:ext cx="321221" cy="553719"/>
          </a:xfrm>
          <a:prstGeom prst="lin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D0FD0D18-64E5-41EF-8B7C-865111B4AB22}"/>
              </a:ext>
            </a:extLst>
          </p:cNvPr>
          <p:cNvCxnSpPr>
            <a:cxnSpLocks/>
            <a:stCxn id="11" idx="0"/>
            <a:endCxn id="3" idx="4"/>
          </p:cNvCxnSpPr>
          <p:nvPr/>
        </p:nvCxnSpPr>
        <p:spPr bwMode="auto">
          <a:xfrm flipH="1" flipV="1">
            <a:off x="4225701" y="1514620"/>
            <a:ext cx="255142" cy="329232"/>
          </a:xfrm>
          <a:prstGeom prst="lin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7E7FD398-5930-4D40-8C13-B03DDAE831DD}"/>
              </a:ext>
            </a:extLst>
          </p:cNvPr>
          <p:cNvCxnSpPr>
            <a:cxnSpLocks/>
            <a:stCxn id="12" idx="0"/>
            <a:endCxn id="2" idx="5"/>
          </p:cNvCxnSpPr>
          <p:nvPr/>
        </p:nvCxnSpPr>
        <p:spPr bwMode="auto">
          <a:xfrm flipH="1" flipV="1">
            <a:off x="2505533" y="1668749"/>
            <a:ext cx="579722" cy="284850"/>
          </a:xfrm>
          <a:prstGeom prst="lin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CE36D168-8708-4513-9219-E396C2166D01}"/>
              </a:ext>
            </a:extLst>
          </p:cNvPr>
          <p:cNvSpPr txBox="1"/>
          <p:nvPr/>
        </p:nvSpPr>
        <p:spPr>
          <a:xfrm>
            <a:off x="2913107" y="2274942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/>
              <a:t>1</a:t>
            </a:r>
            <a:endParaRPr lang="de-DE" sz="900" b="1" dirty="0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E54F8FC0-CF79-4FB4-9AEB-B7747B98C1BC}"/>
              </a:ext>
            </a:extLst>
          </p:cNvPr>
          <p:cNvSpPr txBox="1"/>
          <p:nvPr/>
        </p:nvSpPr>
        <p:spPr>
          <a:xfrm>
            <a:off x="4215766" y="3092614"/>
            <a:ext cx="277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N</a:t>
            </a:r>
            <a:endParaRPr lang="de-DE" sz="900" b="1" dirty="0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EBC6E67E-4E15-436D-9ADB-8756A2DD901F}"/>
              </a:ext>
            </a:extLst>
          </p:cNvPr>
          <p:cNvSpPr txBox="1"/>
          <p:nvPr/>
        </p:nvSpPr>
        <p:spPr>
          <a:xfrm>
            <a:off x="4394944" y="2998676"/>
            <a:ext cx="277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N</a:t>
            </a:r>
            <a:endParaRPr lang="de-DE" sz="900" b="1" dirty="0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A5944572-826F-460D-98EA-D955324EABF8}"/>
              </a:ext>
            </a:extLst>
          </p:cNvPr>
          <p:cNvSpPr txBox="1"/>
          <p:nvPr/>
        </p:nvSpPr>
        <p:spPr>
          <a:xfrm>
            <a:off x="4427942" y="3613977"/>
            <a:ext cx="277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N</a:t>
            </a:r>
            <a:endParaRPr lang="de-DE" sz="900" b="1" dirty="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0248407E-A6AD-47F6-9586-BDBCD91D2B5B}"/>
              </a:ext>
            </a:extLst>
          </p:cNvPr>
          <p:cNvSpPr txBox="1"/>
          <p:nvPr/>
        </p:nvSpPr>
        <p:spPr>
          <a:xfrm>
            <a:off x="4264940" y="216175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/>
              <a:t>1</a:t>
            </a:r>
            <a:endParaRPr lang="de-DE" sz="900" b="1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266466E1-5B50-4A53-903B-401B8D677DF1}"/>
              </a:ext>
            </a:extLst>
          </p:cNvPr>
          <p:cNvSpPr txBox="1"/>
          <p:nvPr/>
        </p:nvSpPr>
        <p:spPr>
          <a:xfrm>
            <a:off x="4815659" y="3101253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/>
              <a:t>1</a:t>
            </a:r>
            <a:endParaRPr lang="de-DE" sz="900" b="1" dirty="0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4E33C3F9-F046-478C-87AF-701DA10D6E98}"/>
              </a:ext>
            </a:extLst>
          </p:cNvPr>
          <p:cNvSpPr txBox="1"/>
          <p:nvPr/>
        </p:nvSpPr>
        <p:spPr>
          <a:xfrm>
            <a:off x="6869766" y="3016153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/>
              <a:t>1</a:t>
            </a:r>
            <a:endParaRPr lang="de-DE" sz="900" b="1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7A9A1D58-EFF1-48D9-9FDB-9A7CB0B98A5C}"/>
              </a:ext>
            </a:extLst>
          </p:cNvPr>
          <p:cNvSpPr txBox="1"/>
          <p:nvPr/>
        </p:nvSpPr>
        <p:spPr>
          <a:xfrm>
            <a:off x="4988524" y="4243677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/>
              <a:t>1</a:t>
            </a:r>
            <a:endParaRPr lang="de-DE" sz="900" b="1" dirty="0"/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3221CA03-4295-4CE2-817B-4A256E47236E}"/>
              </a:ext>
            </a:extLst>
          </p:cNvPr>
          <p:cNvSpPr txBox="1"/>
          <p:nvPr/>
        </p:nvSpPr>
        <p:spPr>
          <a:xfrm>
            <a:off x="5843851" y="2304425"/>
            <a:ext cx="277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N</a:t>
            </a:r>
            <a:endParaRPr lang="de-DE" sz="900" b="1" dirty="0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4D2D7670-CFC5-4EFE-A73E-EA76DA5D829E}"/>
              </a:ext>
            </a:extLst>
          </p:cNvPr>
          <p:cNvSpPr txBox="1"/>
          <p:nvPr/>
        </p:nvSpPr>
        <p:spPr>
          <a:xfrm>
            <a:off x="6428729" y="2311580"/>
            <a:ext cx="277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N</a:t>
            </a:r>
            <a:endParaRPr lang="de-DE" sz="900" b="1" dirty="0"/>
          </a:p>
        </p:txBody>
      </p:sp>
    </p:spTree>
    <p:extLst>
      <p:ext uri="{BB962C8B-B14F-4D97-AF65-F5344CB8AC3E}">
        <p14:creationId xmlns:p14="http://schemas.microsoft.com/office/powerpoint/2010/main" val="370091812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Eisenmann PowerPoint Master">
  <a:themeElements>
    <a:clrScheme name="Eisenmann Corporate Identity Farben">
      <a:dk1>
        <a:srgbClr val="000000"/>
      </a:dk1>
      <a:lt1>
        <a:srgbClr val="FFFFFF"/>
      </a:lt1>
      <a:dk2>
        <a:srgbClr val="000000"/>
      </a:dk2>
      <a:lt2>
        <a:srgbClr val="FF4F51"/>
      </a:lt2>
      <a:accent1>
        <a:srgbClr val="FFD51E"/>
      </a:accent1>
      <a:accent2>
        <a:srgbClr val="FF7000"/>
      </a:accent2>
      <a:accent3>
        <a:srgbClr val="6287BB"/>
      </a:accent3>
      <a:accent4>
        <a:srgbClr val="B09A71"/>
      </a:accent4>
      <a:accent5>
        <a:srgbClr val="1B2A33"/>
      </a:accent5>
      <a:accent6>
        <a:srgbClr val="D1D6D3"/>
      </a:accent6>
      <a:hlink>
        <a:srgbClr val="94A0A1"/>
      </a:hlink>
      <a:folHlink>
        <a:srgbClr val="A1B45A"/>
      </a:folHlink>
    </a:clrScheme>
    <a:fontScheme name="EN_PPT_Master_2012_08_de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6350" algn="ctr" defTabSz="912813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7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6350" algn="ctr" defTabSz="912813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7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EN_PPT_Master_2012_08_de 1">
        <a:dk1>
          <a:srgbClr val="000000"/>
        </a:dk1>
        <a:lt1>
          <a:srgbClr val="FFFFFF"/>
        </a:lt1>
        <a:dk2>
          <a:srgbClr val="4D4D4D"/>
        </a:dk2>
        <a:lt2>
          <a:srgbClr val="4D4D4D"/>
        </a:lt2>
        <a:accent1>
          <a:srgbClr val="FFFF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0000"/>
        </a:accent6>
        <a:hlink>
          <a:srgbClr val="80808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2_08_de 2">
        <a:dk1>
          <a:srgbClr val="111111"/>
        </a:dk1>
        <a:lt1>
          <a:srgbClr val="FFFFFF"/>
        </a:lt1>
        <a:dk2>
          <a:srgbClr val="292929"/>
        </a:dk2>
        <a:lt2>
          <a:srgbClr val="DDDDDD"/>
        </a:lt2>
        <a:accent1>
          <a:srgbClr val="EAEAEA"/>
        </a:accent1>
        <a:accent2>
          <a:srgbClr val="B81F25"/>
        </a:accent2>
        <a:accent3>
          <a:srgbClr val="FFFFFF"/>
        </a:accent3>
        <a:accent4>
          <a:srgbClr val="0D0D0D"/>
        </a:accent4>
        <a:accent5>
          <a:srgbClr val="F3F3F3"/>
        </a:accent5>
        <a:accent6>
          <a:srgbClr val="A61B20"/>
        </a:accent6>
        <a:hlink>
          <a:srgbClr val="80808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2_08_de 1">
        <a:dk1>
          <a:srgbClr val="000000"/>
        </a:dk1>
        <a:lt1>
          <a:srgbClr val="FFFFFF"/>
        </a:lt1>
        <a:dk2>
          <a:srgbClr val="4D4D4D"/>
        </a:dk2>
        <a:lt2>
          <a:srgbClr val="4D4D4D"/>
        </a:lt2>
        <a:accent1>
          <a:srgbClr val="FFFF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0000"/>
        </a:accent6>
        <a:hlink>
          <a:srgbClr val="80808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2_08_de 2">
        <a:dk1>
          <a:srgbClr val="111111"/>
        </a:dk1>
        <a:lt1>
          <a:srgbClr val="FFFFFF"/>
        </a:lt1>
        <a:dk2>
          <a:srgbClr val="292929"/>
        </a:dk2>
        <a:lt2>
          <a:srgbClr val="DDDDDD"/>
        </a:lt2>
        <a:accent1>
          <a:srgbClr val="EAEAEA"/>
        </a:accent1>
        <a:accent2>
          <a:srgbClr val="B81F25"/>
        </a:accent2>
        <a:accent3>
          <a:srgbClr val="FFFFFF"/>
        </a:accent3>
        <a:accent4>
          <a:srgbClr val="0D0D0D"/>
        </a:accent4>
        <a:accent5>
          <a:srgbClr val="F3F3F3"/>
        </a:accent5>
        <a:accent6>
          <a:srgbClr val="A61B20"/>
        </a:accent6>
        <a:hlink>
          <a:srgbClr val="80808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2_08_de 3">
        <a:dk1>
          <a:srgbClr val="111111"/>
        </a:dk1>
        <a:lt1>
          <a:srgbClr val="FFFFFF"/>
        </a:lt1>
        <a:dk2>
          <a:srgbClr val="292929"/>
        </a:dk2>
        <a:lt2>
          <a:srgbClr val="DDDDDD"/>
        </a:lt2>
        <a:accent1>
          <a:srgbClr val="EAEAEA"/>
        </a:accent1>
        <a:accent2>
          <a:srgbClr val="C60018"/>
        </a:accent2>
        <a:accent3>
          <a:srgbClr val="FFFFFF"/>
        </a:accent3>
        <a:accent4>
          <a:srgbClr val="0D0D0D"/>
        </a:accent4>
        <a:accent5>
          <a:srgbClr val="F3F3F3"/>
        </a:accent5>
        <a:accent6>
          <a:srgbClr val="B30015"/>
        </a:accent6>
        <a:hlink>
          <a:srgbClr val="80808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2_08_de 1">
        <a:dk1>
          <a:srgbClr val="292929"/>
        </a:dk1>
        <a:lt1>
          <a:srgbClr val="FFFFFF"/>
        </a:lt1>
        <a:dk2>
          <a:srgbClr val="292929"/>
        </a:dk2>
        <a:lt2>
          <a:srgbClr val="4D4D4D"/>
        </a:lt2>
        <a:accent1>
          <a:srgbClr val="FFFFFF"/>
        </a:accent1>
        <a:accent2>
          <a:srgbClr val="B81F25"/>
        </a:accent2>
        <a:accent3>
          <a:srgbClr val="FFFFFF"/>
        </a:accent3>
        <a:accent4>
          <a:srgbClr val="212121"/>
        </a:accent4>
        <a:accent5>
          <a:srgbClr val="FFFFFF"/>
        </a:accent5>
        <a:accent6>
          <a:srgbClr val="A61B20"/>
        </a:accent6>
        <a:hlink>
          <a:srgbClr val="80808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3_02_de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404848"/>
        </a:accent1>
        <a:accent2>
          <a:srgbClr val="B81F25"/>
        </a:accent2>
        <a:accent3>
          <a:srgbClr val="FFFFFF"/>
        </a:accent3>
        <a:accent4>
          <a:srgbClr val="000000"/>
        </a:accent4>
        <a:accent5>
          <a:srgbClr val="AFB1B1"/>
        </a:accent5>
        <a:accent6>
          <a:srgbClr val="A61B20"/>
        </a:accent6>
        <a:hlink>
          <a:srgbClr val="404848"/>
        </a:hlink>
        <a:folHlink>
          <a:srgbClr val="AF9A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3_02_de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404848"/>
        </a:accent1>
        <a:accent2>
          <a:srgbClr val="B81F25"/>
        </a:accent2>
        <a:accent3>
          <a:srgbClr val="FFFFFF"/>
        </a:accent3>
        <a:accent4>
          <a:srgbClr val="000000"/>
        </a:accent4>
        <a:accent5>
          <a:srgbClr val="AFB1B1"/>
        </a:accent5>
        <a:accent6>
          <a:srgbClr val="A61B20"/>
        </a:accent6>
        <a:hlink>
          <a:srgbClr val="404848"/>
        </a:hlink>
        <a:folHlink>
          <a:srgbClr val="D1C6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3_02_d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404848"/>
        </a:accent1>
        <a:accent2>
          <a:srgbClr val="B81F25"/>
        </a:accent2>
        <a:accent3>
          <a:srgbClr val="FFFFFF"/>
        </a:accent3>
        <a:accent4>
          <a:srgbClr val="000000"/>
        </a:accent4>
        <a:accent5>
          <a:srgbClr val="AFB1B1"/>
        </a:accent5>
        <a:accent6>
          <a:srgbClr val="A61B20"/>
        </a:accent6>
        <a:hlink>
          <a:srgbClr val="404848"/>
        </a:hlink>
        <a:folHlink>
          <a:srgbClr val="A1B4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3_02_de 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404848"/>
        </a:accent1>
        <a:accent2>
          <a:srgbClr val="B81F25"/>
        </a:accent2>
        <a:accent3>
          <a:srgbClr val="FFFFFF"/>
        </a:accent3>
        <a:accent4>
          <a:srgbClr val="000000"/>
        </a:accent4>
        <a:accent5>
          <a:srgbClr val="AFB1B1"/>
        </a:accent5>
        <a:accent6>
          <a:srgbClr val="A61B20"/>
        </a:accent6>
        <a:hlink>
          <a:srgbClr val="404848"/>
        </a:hlink>
        <a:folHlink>
          <a:srgbClr val="CED8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3_02_de 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404848"/>
        </a:accent1>
        <a:accent2>
          <a:srgbClr val="B81F25"/>
        </a:accent2>
        <a:accent3>
          <a:srgbClr val="FFFFFF"/>
        </a:accent3>
        <a:accent4>
          <a:srgbClr val="000000"/>
        </a:accent4>
        <a:accent5>
          <a:srgbClr val="AFB1B1"/>
        </a:accent5>
        <a:accent6>
          <a:srgbClr val="A61B20"/>
        </a:accent6>
        <a:hlink>
          <a:srgbClr val="404848"/>
        </a:hlink>
        <a:folHlink>
          <a:srgbClr val="6287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3_02_de 6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404848"/>
        </a:accent1>
        <a:accent2>
          <a:srgbClr val="B81F25"/>
        </a:accent2>
        <a:accent3>
          <a:srgbClr val="FFFFFF"/>
        </a:accent3>
        <a:accent4>
          <a:srgbClr val="000000"/>
        </a:accent4>
        <a:accent5>
          <a:srgbClr val="AFB1B1"/>
        </a:accent5>
        <a:accent6>
          <a:srgbClr val="A61B20"/>
        </a:accent6>
        <a:hlink>
          <a:srgbClr val="404848"/>
        </a:hlink>
        <a:folHlink>
          <a:srgbClr val="AEC4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3_02_de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404848"/>
        </a:accent1>
        <a:accent2>
          <a:srgbClr val="B81F25"/>
        </a:accent2>
        <a:accent3>
          <a:srgbClr val="FFFFFF"/>
        </a:accent3>
        <a:accent4>
          <a:srgbClr val="000000"/>
        </a:accent4>
        <a:accent5>
          <a:srgbClr val="AFB1B1"/>
        </a:accent5>
        <a:accent6>
          <a:srgbClr val="A61B20"/>
        </a:accent6>
        <a:hlink>
          <a:srgbClr val="404848"/>
        </a:hlink>
        <a:folHlink>
          <a:srgbClr val="FFD5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3_02_de 8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404848"/>
        </a:accent1>
        <a:accent2>
          <a:srgbClr val="B81F25"/>
        </a:accent2>
        <a:accent3>
          <a:srgbClr val="FFFFFF"/>
        </a:accent3>
        <a:accent4>
          <a:srgbClr val="000000"/>
        </a:accent4>
        <a:accent5>
          <a:srgbClr val="AFB1B1"/>
        </a:accent5>
        <a:accent6>
          <a:srgbClr val="A61B20"/>
        </a:accent6>
        <a:hlink>
          <a:srgbClr val="404848"/>
        </a:hlink>
        <a:folHlink>
          <a:srgbClr val="FFF0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3_02_de 9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404848"/>
        </a:accent1>
        <a:accent2>
          <a:srgbClr val="B81F25"/>
        </a:accent2>
        <a:accent3>
          <a:srgbClr val="FFFFFF"/>
        </a:accent3>
        <a:accent4>
          <a:srgbClr val="000000"/>
        </a:accent4>
        <a:accent5>
          <a:srgbClr val="AFB1B1"/>
        </a:accent5>
        <a:accent6>
          <a:srgbClr val="A61B20"/>
        </a:accent6>
        <a:hlink>
          <a:srgbClr val="404848"/>
        </a:hlink>
        <a:folHlink>
          <a:srgbClr val="FF505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3_02_de 10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404848"/>
        </a:accent1>
        <a:accent2>
          <a:srgbClr val="B81F25"/>
        </a:accent2>
        <a:accent3>
          <a:srgbClr val="FFFFFF"/>
        </a:accent3>
        <a:accent4>
          <a:srgbClr val="000000"/>
        </a:accent4>
        <a:accent5>
          <a:srgbClr val="AFB1B1"/>
        </a:accent5>
        <a:accent6>
          <a:srgbClr val="A61B20"/>
        </a:accent6>
        <a:hlink>
          <a:srgbClr val="404848"/>
        </a:hlink>
        <a:folHlink>
          <a:srgbClr val="FFA8A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3_02_de 1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B81F25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A61B20"/>
        </a:accent6>
        <a:hlink>
          <a:srgbClr val="404848"/>
        </a:hlink>
        <a:folHlink>
          <a:srgbClr val="A1B4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S Office PowerPoint Master_en.potx" id="{5E968C8C-5D89-407D-A4F3-FC5BA811195C}" vid="{055AC754-EC5A-42AB-B3EE-3A9B10F6439A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32</Words>
  <Application>Microsoft Office PowerPoint</Application>
  <PresentationFormat>A4-Papier (210 x 297 mm)</PresentationFormat>
  <Paragraphs>29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Times</vt:lpstr>
      <vt:lpstr>Wingdings</vt:lpstr>
      <vt:lpstr>Eisenmann PowerPoint Master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2019-11-20T20:53:29Z</dcterms:created>
  <dcterms:modified xsi:type="dcterms:W3CDTF">2019-11-20T21:29:11Z</dcterms:modified>
</cp:coreProperties>
</file>