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61668-E8F2-4506-8239-CBCED83A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744109-DFD1-404B-A47D-73F6D54F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1AAA7-E83D-48C8-BB64-8C3E71E1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8121A-A9B2-4632-B181-2430E9D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28DBE-832D-440E-8B61-A3B32660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33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2EA7B-0B73-4336-98BF-12F70D04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00D5F-F8F7-410E-9C9D-1F81220A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2E5FAE-4C99-4348-AF58-144F5758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5849C-4307-4D1D-ADE5-3630655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CE64B-6818-4DE8-86E3-A6E45CC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1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9A06F0-5ED5-4D6E-95C3-43F7E7A5A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5E38A7-B879-4711-850A-CEFCEF52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1BC12-17F0-47A2-8DC4-4BA048BB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F88E1-784B-41EF-A06C-966A1EF2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F2A1DF-28EE-46EE-AC57-5D14E848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AD3B-22AA-4761-B65E-368D20B5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594FC-3B2F-45B6-A074-02B29401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F55A7-BC41-45A4-9678-BA59EA5E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E69974-6AB3-4CAD-82B7-1132E2FB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753E8-E0B7-43A7-A04C-576A65DC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679A5-1FEC-4834-9D33-20549D32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13D038-7156-4FAA-86D2-8C16B6AF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82FEC-9456-43AA-913A-AB2594E7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C3540-FD94-4205-B023-E7D6621D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6C859-9855-4539-9133-31EAED8E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8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5033B-199E-47DF-AA51-F70664B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A6CE2-FFEF-4C7C-87A7-AFAC34144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28073-E482-45F1-9BA3-06EE461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6CE04-FDC7-4786-ABAF-7C50459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1279A-CBFE-4BC2-A94F-A19AF19B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A88FEB-6E2B-404B-B009-0FF9E78F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5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3D8E0-FDF3-489F-96C6-8D2987D5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27BA2-64AC-46CD-9C26-DEE74DAF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E89D5A-C485-4A5F-AE36-39BC3763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8B0E75-0424-4C0A-85B8-A43ED1DA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9EBD6-F494-406D-9C26-825A1C22A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35DEEC-9E86-4176-8C0C-3FC566FB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60E2A-C6DC-4FB0-BADF-0FA32EC7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27F860-570C-4F05-B494-DE4C352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91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72E3C-21D8-467B-B5B5-C3F1BF2F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D682C-9E01-4F30-9B19-030EBAC1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D8C246-7B57-41CB-A35A-5E0940BC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CC66F3-BE40-4016-94F8-AACDF1B7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608AF4-BF92-41AD-BD94-24646DB5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D154C4-0B49-438E-9FF3-4D740D7D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B929F7-52BC-41D0-B0C1-5D00BE4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94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AE0C1-388E-47BC-8B59-555DDFC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BD492-7C11-428C-AF0A-D6F98CF6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ADCD49-6C28-4250-9C29-121C94BC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588A10-60F3-49FD-A5BB-EF51419B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818F9B-58F8-46BF-95D3-8E0A1F40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D8B7D3-D630-4E71-A32C-66F71D9B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0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31EFE-2514-4E87-A76F-A3B97534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868F7-99BF-457A-BF6B-939BB0B8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BB7B2-018C-4D4C-8C78-4A9C9487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48273A-AB5B-4ED9-9D1D-C23712AB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973F2-E9C8-465E-8083-D03C3EAF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141AF-0B14-4BCF-87CA-2537EE45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11FCCB-D50D-4F2E-93AE-01B0278B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50218B-73E4-49B2-82BF-F5A6A903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9F481-9C93-4FA0-A859-634B3134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EA2B-4EBC-4FDA-85C9-98F59DD415C0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3FA3E-355E-42B3-B7B3-C03D37F4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D0B0A9-047B-4FDA-9D36-38917EB5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1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51D1F-79EA-4F84-B942-C3658BC7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E62352-ED76-4A98-BE3D-A0AA3DD75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3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D66906-BC0E-48C8-B0D8-A3893ED810EE}"/>
              </a:ext>
            </a:extLst>
          </p:cNvPr>
          <p:cNvSpPr/>
          <p:nvPr/>
        </p:nvSpPr>
        <p:spPr>
          <a:xfrm>
            <a:off x="2413806" y="782636"/>
            <a:ext cx="1332000" cy="13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AE047A-CA9B-4BEA-A647-8F3A4A09DB87}"/>
              </a:ext>
            </a:extLst>
          </p:cNvPr>
          <p:cNvSpPr/>
          <p:nvPr/>
        </p:nvSpPr>
        <p:spPr>
          <a:xfrm>
            <a:off x="6854283" y="51398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8DFE45F-0250-461D-B6C7-D81ABCF309FD}"/>
              </a:ext>
            </a:extLst>
          </p:cNvPr>
          <p:cNvSpPr/>
          <p:nvPr/>
        </p:nvSpPr>
        <p:spPr>
          <a:xfrm>
            <a:off x="6854283" y="29612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DCA6B4-7608-422D-9879-ABD80FBE116F}"/>
              </a:ext>
            </a:extLst>
          </p:cNvPr>
          <p:cNvSpPr/>
          <p:nvPr/>
        </p:nvSpPr>
        <p:spPr>
          <a:xfrm>
            <a:off x="6854283" y="7826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97B27E-510F-4588-8FD6-702ED4217A49}"/>
              </a:ext>
            </a:extLst>
          </p:cNvPr>
          <p:cNvSpPr/>
          <p:nvPr/>
        </p:nvSpPr>
        <p:spPr>
          <a:xfrm>
            <a:off x="2413806" y="2961236"/>
            <a:ext cx="1332000" cy="1332000"/>
          </a:xfrm>
          <a:prstGeom prst="ellipse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Router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D561B4-7E36-45CA-9F72-13EAF69DB695}"/>
              </a:ext>
            </a:extLst>
          </p:cNvPr>
          <p:cNvSpPr/>
          <p:nvPr/>
        </p:nvSpPr>
        <p:spPr>
          <a:xfrm>
            <a:off x="2413806" y="5139836"/>
            <a:ext cx="1332000" cy="1332000"/>
          </a:xfrm>
          <a:prstGeom prst="ellipse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Service Discovery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F6F61F9-B2BB-4C85-A41D-34D9FBC5FA6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079806" y="2114636"/>
            <a:ext cx="0" cy="84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22756-0D06-4FCA-B3F6-490CC9E60F8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079806" y="4293236"/>
            <a:ext cx="0" cy="84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1E14510-6873-4248-80B2-8171020F3E83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3550739" y="1448636"/>
            <a:ext cx="3303544" cy="3886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7974E8B-30AC-4F27-88D9-33251DD11B7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745806" y="1296236"/>
            <a:ext cx="3108477" cy="233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FE9D7E5-41F6-4265-9C1F-539C34F36E9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89406" y="3627236"/>
            <a:ext cx="3164877" cy="1909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75B5FC6-754A-4A4F-AA69-EE1CAA31637B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3745806" y="5805836"/>
            <a:ext cx="3108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FE7AEA-06F4-45EE-884C-66B38B65D306}"/>
              </a:ext>
            </a:extLst>
          </p:cNvPr>
          <p:cNvSpPr txBox="1"/>
          <p:nvPr/>
        </p:nvSpPr>
        <p:spPr>
          <a:xfrm>
            <a:off x="2051016" y="2403576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2. Request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648A3F7-569B-453E-9553-BC3A60CFF171}"/>
              </a:ext>
            </a:extLst>
          </p:cNvPr>
          <p:cNvSpPr txBox="1"/>
          <p:nvPr/>
        </p:nvSpPr>
        <p:spPr>
          <a:xfrm>
            <a:off x="4591026" y="5450520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14F0B3C-9FE5-4FFF-9B69-C1262FC0DBC9}"/>
              </a:ext>
            </a:extLst>
          </p:cNvPr>
          <p:cNvSpPr txBox="1"/>
          <p:nvPr/>
        </p:nvSpPr>
        <p:spPr>
          <a:xfrm rot="19479469">
            <a:off x="3943775" y="2143174"/>
            <a:ext cx="251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2. Lastverteilter Request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EC6B45-3515-402E-8CC3-875D2C257F2D}"/>
              </a:ext>
            </a:extLst>
          </p:cNvPr>
          <p:cNvSpPr txBox="1"/>
          <p:nvPr/>
        </p:nvSpPr>
        <p:spPr>
          <a:xfrm>
            <a:off x="2148549" y="4548951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3. Query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B520A9-13DC-477A-955D-6847D7BFB24A}"/>
              </a:ext>
            </a:extLst>
          </p:cNvPr>
          <p:cNvSpPr txBox="1"/>
          <p:nvPr/>
        </p:nvSpPr>
        <p:spPr>
          <a:xfrm rot="18688777">
            <a:off x="3696589" y="3559224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06FB762-8DC7-41CC-BCBF-EA6C529C38CA}"/>
              </a:ext>
            </a:extLst>
          </p:cNvPr>
          <p:cNvSpPr txBox="1"/>
          <p:nvPr/>
        </p:nvSpPr>
        <p:spPr>
          <a:xfrm rot="19750974">
            <a:off x="4267710" y="4238253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</p:spTree>
    <p:extLst>
      <p:ext uri="{BB962C8B-B14F-4D97-AF65-F5344CB8AC3E}">
        <p14:creationId xmlns:p14="http://schemas.microsoft.com/office/powerpoint/2010/main" val="408639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Moris Kotsch</dc:creator>
  <cp:lastModifiedBy>Moris Kotsch</cp:lastModifiedBy>
  <cp:revision>2</cp:revision>
  <dcterms:created xsi:type="dcterms:W3CDTF">2021-07-05T20:48:33Z</dcterms:created>
  <dcterms:modified xsi:type="dcterms:W3CDTF">2021-07-05T20:56:23Z</dcterms:modified>
</cp:coreProperties>
</file>