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61668-E8F2-4506-8239-CBCED83A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744109-DFD1-404B-A47D-73F6D54F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1AAA7-E83D-48C8-BB64-8C3E71E1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8121A-A9B2-4632-B181-2430E9D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28DBE-832D-440E-8B61-A3B32660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33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2EA7B-0B73-4336-98BF-12F70D04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00D5F-F8F7-410E-9C9D-1F81220A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2E5FAE-4C99-4348-AF58-144F5758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5849C-4307-4D1D-ADE5-3630655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CE64B-6818-4DE8-86E3-A6E45CC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1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9A06F0-5ED5-4D6E-95C3-43F7E7A5A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5E38A7-B879-4711-850A-CEFCEF52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1BC12-17F0-47A2-8DC4-4BA048BB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F88E1-784B-41EF-A06C-966A1EF2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F2A1DF-28EE-46EE-AC57-5D14E848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AD3B-22AA-4761-B65E-368D20B5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594FC-3B2F-45B6-A074-02B29401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F55A7-BC41-45A4-9678-BA59EA5E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E69974-6AB3-4CAD-82B7-1132E2FB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753E8-E0B7-43A7-A04C-576A65DC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679A5-1FEC-4834-9D33-20549D32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13D038-7156-4FAA-86D2-8C16B6AF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82FEC-9456-43AA-913A-AB2594E7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C3540-FD94-4205-B023-E7D6621D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6C859-9855-4539-9133-31EAED8E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8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5033B-199E-47DF-AA51-F70664B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A6CE2-FFEF-4C7C-87A7-AFAC34144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28073-E482-45F1-9BA3-06EE461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B6CE04-FDC7-4786-ABAF-7C50459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1279A-CBFE-4BC2-A94F-A19AF19B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A88FEB-6E2B-404B-B009-0FF9E78F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5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3D8E0-FDF3-489F-96C6-8D2987D5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27BA2-64AC-46CD-9C26-DEE74DAF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E89D5A-C485-4A5F-AE36-39BC3763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8B0E75-0424-4C0A-85B8-A43ED1DA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9EBD6-F494-406D-9C26-825A1C22A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35DEEC-9E86-4176-8C0C-3FC566FB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60E2A-C6DC-4FB0-BADF-0FA32EC7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27F860-570C-4F05-B494-DE4C352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91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72E3C-21D8-467B-B5B5-C3F1BF2F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D682C-9E01-4F30-9B19-030EBAC1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D8C246-7B57-41CB-A35A-5E0940BC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CC66F3-BE40-4016-94F8-AACDF1B7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608AF4-BF92-41AD-BD94-24646DB5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D154C4-0B49-438E-9FF3-4D740D7D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B929F7-52BC-41D0-B0C1-5D00BE4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94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AE0C1-388E-47BC-8B59-555DDFC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BD492-7C11-428C-AF0A-D6F98CF6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ADCD49-6C28-4250-9C29-121C94BC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588A10-60F3-49FD-A5BB-EF51419B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818F9B-58F8-46BF-95D3-8E0A1F40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D8B7D3-D630-4E71-A32C-66F71D9B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0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31EFE-2514-4E87-A76F-A3B97534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868F7-99BF-457A-BF6B-939BB0B8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BB7B2-018C-4D4C-8C78-4A9C9487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48273A-AB5B-4ED9-9D1D-C23712AB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973F2-E9C8-465E-8083-D03C3EAF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141AF-0B14-4BCF-87CA-2537EE45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11FCCB-D50D-4F2E-93AE-01B0278B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50218B-73E4-49B2-82BF-F5A6A903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9F481-9C93-4FA0-A859-634B3134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EA2B-4EBC-4FDA-85C9-98F59DD415C0}" type="datetimeFigureOut">
              <a:rPr lang="de-DE" smtClean="0"/>
              <a:t>12.08.2021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3FA3E-355E-42B3-B7B3-C03D37F4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D0B0A9-047B-4FDA-9D36-38917EB5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839A-C7ED-463F-8FF4-BF1556C0C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1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D66906-BC0E-48C8-B0D8-A3893ED810EE}"/>
              </a:ext>
            </a:extLst>
          </p:cNvPr>
          <p:cNvSpPr/>
          <p:nvPr/>
        </p:nvSpPr>
        <p:spPr>
          <a:xfrm>
            <a:off x="2413806" y="782636"/>
            <a:ext cx="1332000" cy="13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AE047A-CA9B-4BEA-A647-8F3A4A09DB87}"/>
              </a:ext>
            </a:extLst>
          </p:cNvPr>
          <p:cNvSpPr/>
          <p:nvPr/>
        </p:nvSpPr>
        <p:spPr>
          <a:xfrm>
            <a:off x="6854283" y="51398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8DFE45F-0250-461D-B6C7-D81ABCF309FD}"/>
              </a:ext>
            </a:extLst>
          </p:cNvPr>
          <p:cNvSpPr/>
          <p:nvPr/>
        </p:nvSpPr>
        <p:spPr>
          <a:xfrm>
            <a:off x="6854283" y="29612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DCA6B4-7608-422D-9879-ABD80FBE116F}"/>
              </a:ext>
            </a:extLst>
          </p:cNvPr>
          <p:cNvSpPr/>
          <p:nvPr/>
        </p:nvSpPr>
        <p:spPr>
          <a:xfrm>
            <a:off x="6854283" y="782636"/>
            <a:ext cx="1332000" cy="133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 Instanz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97B27E-510F-4588-8FD6-702ED4217A49}"/>
              </a:ext>
            </a:extLst>
          </p:cNvPr>
          <p:cNvSpPr/>
          <p:nvPr/>
        </p:nvSpPr>
        <p:spPr>
          <a:xfrm>
            <a:off x="2413806" y="2961236"/>
            <a:ext cx="1332000" cy="1332000"/>
          </a:xfrm>
          <a:prstGeom prst="ellipse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Router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D561B4-7E36-45CA-9F72-13EAF69DB695}"/>
              </a:ext>
            </a:extLst>
          </p:cNvPr>
          <p:cNvSpPr/>
          <p:nvPr/>
        </p:nvSpPr>
        <p:spPr>
          <a:xfrm>
            <a:off x="2413806" y="5139836"/>
            <a:ext cx="1332000" cy="1332000"/>
          </a:xfrm>
          <a:prstGeom prst="ellipse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Service Discovery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F6F61F9-B2BB-4C85-A41D-34D9FBC5FA6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079806" y="2114636"/>
            <a:ext cx="0" cy="84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22756-0D06-4FCA-B3F6-490CC9E60F8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079806" y="4293236"/>
            <a:ext cx="0" cy="84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1E14510-6873-4248-80B2-8171020F3E83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3550739" y="1448636"/>
            <a:ext cx="3303544" cy="3886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7974E8B-30AC-4F27-88D9-33251DD11B7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745806" y="1296236"/>
            <a:ext cx="3108477" cy="233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FE9D7E5-41F6-4265-9C1F-539C34F36E9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89406" y="3627236"/>
            <a:ext cx="3164877" cy="1909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75B5FC6-754A-4A4F-AA69-EE1CAA31637B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3745806" y="5805836"/>
            <a:ext cx="3108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FE7AEA-06F4-45EE-884C-66B38B65D306}"/>
              </a:ext>
            </a:extLst>
          </p:cNvPr>
          <p:cNvSpPr txBox="1"/>
          <p:nvPr/>
        </p:nvSpPr>
        <p:spPr>
          <a:xfrm>
            <a:off x="2051016" y="2403576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2. Request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648A3F7-569B-453E-9553-BC3A60CFF171}"/>
              </a:ext>
            </a:extLst>
          </p:cNvPr>
          <p:cNvSpPr txBox="1"/>
          <p:nvPr/>
        </p:nvSpPr>
        <p:spPr>
          <a:xfrm>
            <a:off x="4591026" y="5450520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14F0B3C-9FE5-4FFF-9B69-C1262FC0DBC9}"/>
              </a:ext>
            </a:extLst>
          </p:cNvPr>
          <p:cNvSpPr txBox="1"/>
          <p:nvPr/>
        </p:nvSpPr>
        <p:spPr>
          <a:xfrm rot="19479469">
            <a:off x="3943775" y="2143174"/>
            <a:ext cx="251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2. Lastverteilter Request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EC6B45-3515-402E-8CC3-875D2C257F2D}"/>
              </a:ext>
            </a:extLst>
          </p:cNvPr>
          <p:cNvSpPr txBox="1"/>
          <p:nvPr/>
        </p:nvSpPr>
        <p:spPr>
          <a:xfrm>
            <a:off x="2148549" y="4548951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3. Query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FB520A9-13DC-477A-955D-6847D7BFB24A}"/>
              </a:ext>
            </a:extLst>
          </p:cNvPr>
          <p:cNvSpPr txBox="1"/>
          <p:nvPr/>
        </p:nvSpPr>
        <p:spPr>
          <a:xfrm rot="18688777">
            <a:off x="3696589" y="3559224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06FB762-8DC7-41CC-BCBF-EA6C529C38CA}"/>
              </a:ext>
            </a:extLst>
          </p:cNvPr>
          <p:cNvSpPr txBox="1"/>
          <p:nvPr/>
        </p:nvSpPr>
        <p:spPr>
          <a:xfrm rot="19750974">
            <a:off x="4267710" y="4238253"/>
            <a:ext cx="186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1. Registrierung</a:t>
            </a:r>
          </a:p>
        </p:txBody>
      </p:sp>
    </p:spTree>
    <p:extLst>
      <p:ext uri="{BB962C8B-B14F-4D97-AF65-F5344CB8AC3E}">
        <p14:creationId xmlns:p14="http://schemas.microsoft.com/office/powerpoint/2010/main" val="408639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B2D7BAA-1D49-44C3-A476-D9C6C0473C1F}"/>
              </a:ext>
            </a:extLst>
          </p:cNvPr>
          <p:cNvGrpSpPr/>
          <p:nvPr/>
        </p:nvGrpSpPr>
        <p:grpSpPr>
          <a:xfrm>
            <a:off x="1022350" y="584200"/>
            <a:ext cx="8458535" cy="5156200"/>
            <a:chOff x="1022350" y="584200"/>
            <a:chExt cx="8458535" cy="5156200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35D364-0B23-40D8-A643-C7B2E16F768A}"/>
                </a:ext>
              </a:extLst>
            </p:cNvPr>
            <p:cNvGrpSpPr/>
            <p:nvPr/>
          </p:nvGrpSpPr>
          <p:grpSpPr>
            <a:xfrm>
              <a:off x="1491916" y="946725"/>
              <a:ext cx="7988969" cy="4520228"/>
              <a:chOff x="1491916" y="927675"/>
              <a:chExt cx="7988969" cy="4520228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2BBFD08-EA50-4D05-9C7C-F90E9DF0206C}"/>
                  </a:ext>
                </a:extLst>
              </p:cNvPr>
              <p:cNvSpPr txBox="1"/>
              <p:nvPr/>
            </p:nvSpPr>
            <p:spPr>
              <a:xfrm>
                <a:off x="1491916" y="931247"/>
                <a:ext cx="3003082" cy="3657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Groß- und Kleinschreibung</a:t>
                </a:r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B480591-0B93-441B-BC13-CBE84B999E21}"/>
                  </a:ext>
                </a:extLst>
              </p:cNvPr>
              <p:cNvSpPr txBox="1"/>
              <p:nvPr/>
            </p:nvSpPr>
            <p:spPr>
              <a:xfrm>
                <a:off x="1491916" y="1967162"/>
                <a:ext cx="3003082" cy="3657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Umgang mit Sonderzeichen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0BD32BF-8B92-4816-BC92-E26ECEE499FA}"/>
                  </a:ext>
                </a:extLst>
              </p:cNvPr>
              <p:cNvSpPr txBox="1"/>
              <p:nvPr/>
            </p:nvSpPr>
            <p:spPr>
              <a:xfrm>
                <a:off x="1491916" y="3005489"/>
                <a:ext cx="3003082" cy="3657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Aufsplitten (Tokenizer)</a:t>
                </a: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59BA02B-160E-4B8E-BEF0-3230B84DF586}"/>
                  </a:ext>
                </a:extLst>
              </p:cNvPr>
              <p:cNvSpPr txBox="1"/>
              <p:nvPr/>
            </p:nvSpPr>
            <p:spPr>
              <a:xfrm>
                <a:off x="1491916" y="4043816"/>
                <a:ext cx="3003082" cy="3657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Stopwords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E875BD6-F41B-4B2B-8EA2-FD01AC8F213D}"/>
                  </a:ext>
                </a:extLst>
              </p:cNvPr>
              <p:cNvSpPr txBox="1"/>
              <p:nvPr/>
            </p:nvSpPr>
            <p:spPr>
              <a:xfrm>
                <a:off x="1491916" y="5082143"/>
                <a:ext cx="3003082" cy="3657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Stemming</a:t>
                </a:r>
              </a:p>
            </p:txBody>
          </p:sp>
          <p:sp>
            <p:nvSpPr>
              <p:cNvPr id="9" name="Pfeil: nach unten 8">
                <a:extLst>
                  <a:ext uri="{FF2B5EF4-FFF2-40B4-BE49-F238E27FC236}">
                    <a16:creationId xmlns:a16="http://schemas.microsoft.com/office/drawing/2014/main" id="{00BD5896-9EA0-4412-9186-2FAAE320DCF9}"/>
                  </a:ext>
                </a:extLst>
              </p:cNvPr>
              <p:cNvSpPr/>
              <p:nvPr/>
            </p:nvSpPr>
            <p:spPr>
              <a:xfrm>
                <a:off x="2853891" y="1431758"/>
                <a:ext cx="279132" cy="387417"/>
              </a:xfrm>
              <a:prstGeom prst="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noFill/>
                </a:endParaRPr>
              </a:p>
            </p:txBody>
          </p:sp>
          <p:sp>
            <p:nvSpPr>
              <p:cNvPr id="10" name="Pfeil: nach unten 9">
                <a:extLst>
                  <a:ext uri="{FF2B5EF4-FFF2-40B4-BE49-F238E27FC236}">
                    <a16:creationId xmlns:a16="http://schemas.microsoft.com/office/drawing/2014/main" id="{030DCE32-1143-4EA7-863C-CF96F33C1F10}"/>
                  </a:ext>
                </a:extLst>
              </p:cNvPr>
              <p:cNvSpPr/>
              <p:nvPr/>
            </p:nvSpPr>
            <p:spPr>
              <a:xfrm>
                <a:off x="2853891" y="2475497"/>
                <a:ext cx="279132" cy="387417"/>
              </a:xfrm>
              <a:prstGeom prst="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noFill/>
                </a:endParaRPr>
              </a:p>
            </p:txBody>
          </p:sp>
          <p:sp>
            <p:nvSpPr>
              <p:cNvPr id="11" name="Pfeil: nach unten 10">
                <a:extLst>
                  <a:ext uri="{FF2B5EF4-FFF2-40B4-BE49-F238E27FC236}">
                    <a16:creationId xmlns:a16="http://schemas.microsoft.com/office/drawing/2014/main" id="{B72B65FC-88C9-40D3-91FD-D797BD85740B}"/>
                  </a:ext>
                </a:extLst>
              </p:cNvPr>
              <p:cNvSpPr/>
              <p:nvPr/>
            </p:nvSpPr>
            <p:spPr>
              <a:xfrm>
                <a:off x="2858703" y="3513824"/>
                <a:ext cx="279132" cy="387417"/>
              </a:xfrm>
              <a:prstGeom prst="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noFill/>
                </a:endParaRPr>
              </a:p>
            </p:txBody>
          </p:sp>
          <p:sp>
            <p:nvSpPr>
              <p:cNvPr id="12" name="Pfeil: nach unten 11">
                <a:extLst>
                  <a:ext uri="{FF2B5EF4-FFF2-40B4-BE49-F238E27FC236}">
                    <a16:creationId xmlns:a16="http://schemas.microsoft.com/office/drawing/2014/main" id="{B64998B2-0A2A-42D4-B31B-405966016700}"/>
                  </a:ext>
                </a:extLst>
              </p:cNvPr>
              <p:cNvSpPr/>
              <p:nvPr/>
            </p:nvSpPr>
            <p:spPr>
              <a:xfrm>
                <a:off x="2853891" y="4552151"/>
                <a:ext cx="279132" cy="387417"/>
              </a:xfrm>
              <a:prstGeom prst="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noFill/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F0A4DA0-F88A-404C-BB7C-37F82649FCE6}"/>
                  </a:ext>
                </a:extLst>
              </p:cNvPr>
              <p:cNvSpPr txBox="1"/>
              <p:nvPr/>
            </p:nvSpPr>
            <p:spPr>
              <a:xfrm>
                <a:off x="4976260" y="927675"/>
                <a:ext cx="4416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„blaue herren-hemden levi‘s® in xl“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9F70347-CF53-466C-A464-817B556ECF9C}"/>
                  </a:ext>
                </a:extLst>
              </p:cNvPr>
              <p:cNvSpPr txBox="1"/>
              <p:nvPr/>
            </p:nvSpPr>
            <p:spPr>
              <a:xfrm>
                <a:off x="4976259" y="1963590"/>
                <a:ext cx="4416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„blaue herren-hemden levis in xl“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9532543-9922-4794-B69B-E74DA42EFC5B}"/>
                  </a:ext>
                </a:extLst>
              </p:cNvPr>
              <p:cNvSpPr txBox="1"/>
              <p:nvPr/>
            </p:nvSpPr>
            <p:spPr>
              <a:xfrm>
                <a:off x="4976258" y="3001917"/>
                <a:ext cx="4504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„blaue“ „herren“ „hemden“ „levis“ „in“ „xl“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E552932-364F-432F-9200-193946B0B604}"/>
                  </a:ext>
                </a:extLst>
              </p:cNvPr>
              <p:cNvSpPr txBox="1"/>
              <p:nvPr/>
            </p:nvSpPr>
            <p:spPr>
              <a:xfrm>
                <a:off x="4976257" y="4042030"/>
                <a:ext cx="4504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„blaue“ „herren“ „hemden“ „levis“ „xl“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90896AE-A19E-43F5-BCCE-4913C8B69DE8}"/>
                  </a:ext>
                </a:extLst>
              </p:cNvPr>
              <p:cNvSpPr txBox="1"/>
              <p:nvPr/>
            </p:nvSpPr>
            <p:spPr>
              <a:xfrm>
                <a:off x="4976257" y="5076159"/>
                <a:ext cx="4504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„blau“ „herr“ „hemd“ „levis“ „xl“</a:t>
                </a: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0E70E1D-3867-46BE-B36E-1EFD51632D7E}"/>
                </a:ext>
              </a:extLst>
            </p:cNvPr>
            <p:cNvSpPr/>
            <p:nvPr/>
          </p:nvSpPr>
          <p:spPr>
            <a:xfrm>
              <a:off x="1022350" y="584200"/>
              <a:ext cx="8458534" cy="5156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1098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EC39173-941E-4525-9D1F-47A5C589B12F}"/>
              </a:ext>
            </a:extLst>
          </p:cNvPr>
          <p:cNvGrpSpPr/>
          <p:nvPr/>
        </p:nvGrpSpPr>
        <p:grpSpPr>
          <a:xfrm>
            <a:off x="1498147" y="742950"/>
            <a:ext cx="7943850" cy="5372100"/>
            <a:chOff x="1628775" y="548439"/>
            <a:chExt cx="7943850" cy="5372100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60E259BE-A6C2-47CD-B215-858C70024F0F}"/>
                </a:ext>
              </a:extLst>
            </p:cNvPr>
            <p:cNvGrpSpPr/>
            <p:nvPr/>
          </p:nvGrpSpPr>
          <p:grpSpPr>
            <a:xfrm>
              <a:off x="1811440" y="548439"/>
              <a:ext cx="7479813" cy="5372100"/>
              <a:chOff x="2678215" y="510339"/>
              <a:chExt cx="7479813" cy="5372100"/>
            </a:xfrm>
          </p:grpSpPr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78FD1322-8CE2-4D68-9220-024521873A48}"/>
                  </a:ext>
                </a:extLst>
              </p:cNvPr>
              <p:cNvSpPr/>
              <p:nvPr/>
            </p:nvSpPr>
            <p:spPr>
              <a:xfrm>
                <a:off x="4951875" y="1813259"/>
                <a:ext cx="595811" cy="36431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DDC46C59-CA02-428F-A1E4-90F704724EC9}"/>
                  </a:ext>
                </a:extLst>
              </p:cNvPr>
              <p:cNvSpPr/>
              <p:nvPr/>
            </p:nvSpPr>
            <p:spPr>
              <a:xfrm>
                <a:off x="2838449" y="762007"/>
                <a:ext cx="2310063" cy="4732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Query Time</a:t>
                </a:r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A18165E-22D8-482B-9236-EDFA3F3903B3}"/>
                  </a:ext>
                </a:extLst>
              </p:cNvPr>
              <p:cNvSpPr/>
              <p:nvPr/>
            </p:nvSpPr>
            <p:spPr>
              <a:xfrm>
                <a:off x="7291138" y="762007"/>
                <a:ext cx="2310063" cy="4732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Index Time</a:t>
                </a:r>
              </a:p>
            </p:txBody>
          </p:sp>
          <p:sp>
            <p:nvSpPr>
              <p:cNvPr id="6" name="Flussdiagramm: Magnetplattenspeicher 5">
                <a:extLst>
                  <a:ext uri="{FF2B5EF4-FFF2-40B4-BE49-F238E27FC236}">
                    <a16:creationId xmlns:a16="http://schemas.microsoft.com/office/drawing/2014/main" id="{7EEA170B-4089-4D97-A1FD-FEEE2150A1A3}"/>
                  </a:ext>
                </a:extLst>
              </p:cNvPr>
              <p:cNvSpPr/>
              <p:nvPr/>
            </p:nvSpPr>
            <p:spPr>
              <a:xfrm>
                <a:off x="8171448" y="1594556"/>
                <a:ext cx="617621" cy="81814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0A2E756-CB6D-4ADE-BA49-BD4CD9C18D47}"/>
                  </a:ext>
                </a:extLst>
              </p:cNvPr>
              <p:cNvSpPr/>
              <p:nvPr/>
            </p:nvSpPr>
            <p:spPr>
              <a:xfrm>
                <a:off x="3223458" y="3017507"/>
                <a:ext cx="1331494" cy="304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Analyzer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659024FE-EDF4-4355-84AB-365ECBD1D2B4}"/>
                  </a:ext>
                </a:extLst>
              </p:cNvPr>
              <p:cNvSpPr/>
              <p:nvPr/>
            </p:nvSpPr>
            <p:spPr>
              <a:xfrm>
                <a:off x="7795206" y="3017507"/>
                <a:ext cx="1331494" cy="304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Analyzer</a:t>
                </a:r>
              </a:p>
            </p:txBody>
          </p:sp>
          <p:sp>
            <p:nvSpPr>
              <p:cNvPr id="10" name="Pfeil: nach unten 9">
                <a:extLst>
                  <a:ext uri="{FF2B5EF4-FFF2-40B4-BE49-F238E27FC236}">
                    <a16:creationId xmlns:a16="http://schemas.microsoft.com/office/drawing/2014/main" id="{2C16EBCF-2E2B-46FC-91F3-5A93B63C72CF}"/>
                  </a:ext>
                </a:extLst>
              </p:cNvPr>
              <p:cNvSpPr/>
              <p:nvPr/>
            </p:nvSpPr>
            <p:spPr>
              <a:xfrm>
                <a:off x="3784931" y="2666999"/>
                <a:ext cx="208548" cy="26469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: nach unten 10">
                <a:extLst>
                  <a:ext uri="{FF2B5EF4-FFF2-40B4-BE49-F238E27FC236}">
                    <a16:creationId xmlns:a16="http://schemas.microsoft.com/office/drawing/2014/main" id="{FF8A1C6A-3032-4369-89F3-19E1F5A8DE46}"/>
                  </a:ext>
                </a:extLst>
              </p:cNvPr>
              <p:cNvSpPr/>
              <p:nvPr/>
            </p:nvSpPr>
            <p:spPr>
              <a:xfrm>
                <a:off x="3784931" y="3479926"/>
                <a:ext cx="208548" cy="26469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Pfeil: nach unten 11">
                <a:extLst>
                  <a:ext uri="{FF2B5EF4-FFF2-40B4-BE49-F238E27FC236}">
                    <a16:creationId xmlns:a16="http://schemas.microsoft.com/office/drawing/2014/main" id="{69232CC7-CBDE-42CB-96FD-4C1249EE33E6}"/>
                  </a:ext>
                </a:extLst>
              </p:cNvPr>
              <p:cNvSpPr/>
              <p:nvPr/>
            </p:nvSpPr>
            <p:spPr>
              <a:xfrm>
                <a:off x="8341895" y="2672513"/>
                <a:ext cx="208548" cy="26469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Pfeil: nach unten 12">
                <a:extLst>
                  <a:ext uri="{FF2B5EF4-FFF2-40B4-BE49-F238E27FC236}">
                    <a16:creationId xmlns:a16="http://schemas.microsoft.com/office/drawing/2014/main" id="{F8694B22-58F9-4685-88E6-545F3C1C0875}"/>
                  </a:ext>
                </a:extLst>
              </p:cNvPr>
              <p:cNvSpPr/>
              <p:nvPr/>
            </p:nvSpPr>
            <p:spPr>
              <a:xfrm>
                <a:off x="8356679" y="3476419"/>
                <a:ext cx="208548" cy="26469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F14B5B0-FAE2-4D58-B44F-BBA3294EE675}"/>
                  </a:ext>
                </a:extLst>
              </p:cNvPr>
              <p:cNvSpPr txBox="1"/>
              <p:nvPr/>
            </p:nvSpPr>
            <p:spPr>
              <a:xfrm>
                <a:off x="3569997" y="4118321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„blau“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AFEFA15-3F26-42F7-867F-B5C97A0CB947}"/>
                  </a:ext>
                </a:extLst>
              </p:cNvPr>
              <p:cNvSpPr txBox="1"/>
              <p:nvPr/>
            </p:nvSpPr>
            <p:spPr>
              <a:xfrm>
                <a:off x="3566735" y="4388147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„herr“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C3B4127-4232-4BCF-B747-574D97FCA728}"/>
                  </a:ext>
                </a:extLst>
              </p:cNvPr>
              <p:cNvSpPr txBox="1"/>
              <p:nvPr/>
            </p:nvSpPr>
            <p:spPr>
              <a:xfrm>
                <a:off x="3576640" y="4670687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„hos“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E108506-6EF0-450A-9669-FF1CC0DB5BDB}"/>
                  </a:ext>
                </a:extLst>
              </p:cNvPr>
              <p:cNvSpPr txBox="1"/>
              <p:nvPr/>
            </p:nvSpPr>
            <p:spPr>
              <a:xfrm>
                <a:off x="3560342" y="4954791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„levis“</a:t>
                </a:r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A48BAB5-0CA9-41E1-8267-7CF204E5963E}"/>
                  </a:ext>
                </a:extLst>
              </p:cNvPr>
              <p:cNvCxnSpPr/>
              <p:nvPr/>
            </p:nvCxnSpPr>
            <p:spPr>
              <a:xfrm>
                <a:off x="5148512" y="4272209"/>
                <a:ext cx="1812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0D5E827-96FA-44B0-9089-FA7F661CED06}"/>
                  </a:ext>
                </a:extLst>
              </p:cNvPr>
              <p:cNvCxnSpPr/>
              <p:nvPr/>
            </p:nvCxnSpPr>
            <p:spPr>
              <a:xfrm>
                <a:off x="5151393" y="4537968"/>
                <a:ext cx="1812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6B82DA9D-CBCC-49AC-8CA5-6BA217F4B5F1}"/>
                  </a:ext>
                </a:extLst>
              </p:cNvPr>
              <p:cNvCxnSpPr/>
              <p:nvPr/>
            </p:nvCxnSpPr>
            <p:spPr>
              <a:xfrm>
                <a:off x="5148511" y="4817517"/>
                <a:ext cx="1812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7D3D354-5F5F-4746-B493-D24373ED2AD8}"/>
                  </a:ext>
                </a:extLst>
              </p:cNvPr>
              <p:cNvCxnSpPr/>
              <p:nvPr/>
            </p:nvCxnSpPr>
            <p:spPr>
              <a:xfrm>
                <a:off x="5148511" y="5090342"/>
                <a:ext cx="1812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045F874-1C67-4459-8A0F-1231F8BA428C}"/>
                  </a:ext>
                </a:extLst>
              </p:cNvPr>
              <p:cNvSpPr/>
              <p:nvPr/>
            </p:nvSpPr>
            <p:spPr>
              <a:xfrm>
                <a:off x="2678215" y="1809722"/>
                <a:ext cx="2865335" cy="36933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 descr="Lupe mit einfarbiger Füllung">
                <a:extLst>
                  <a:ext uri="{FF2B5EF4-FFF2-40B4-BE49-F238E27FC236}">
                    <a16:creationId xmlns:a16="http://schemas.microsoft.com/office/drawing/2014/main" id="{A0E8925A-9136-4514-90C5-541A9E979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92490" y="1837977"/>
                <a:ext cx="312821" cy="312821"/>
              </a:xfrm>
              <a:prstGeom prst="rect">
                <a:avLst/>
              </a:prstGeom>
            </p:spPr>
          </p:pic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78EABF9-68D8-4C2A-BD85-54896A362DA5}"/>
                  </a:ext>
                </a:extLst>
              </p:cNvPr>
              <p:cNvSpPr txBox="1"/>
              <p:nvPr/>
            </p:nvSpPr>
            <p:spPr>
              <a:xfrm>
                <a:off x="2750028" y="1860274"/>
                <a:ext cx="247782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DE" sz="1400" dirty="0"/>
                  <a:t>blaue herrenhose levi‘s®</a:t>
                </a:r>
              </a:p>
            </p:txBody>
          </p:sp>
          <p:sp>
            <p:nvSpPr>
              <p:cNvPr id="30" name="Flussdiagramm: Mehrere Dokumente 29">
                <a:extLst>
                  <a:ext uri="{FF2B5EF4-FFF2-40B4-BE49-F238E27FC236}">
                    <a16:creationId xmlns:a16="http://schemas.microsoft.com/office/drawing/2014/main" id="{D9480E90-D50F-4B0F-A5FD-7C3B955C119D}"/>
                  </a:ext>
                </a:extLst>
              </p:cNvPr>
              <p:cNvSpPr/>
              <p:nvPr/>
            </p:nvSpPr>
            <p:spPr>
              <a:xfrm>
                <a:off x="9086854" y="1387275"/>
                <a:ext cx="1071174" cy="1412071"/>
              </a:xfrm>
              <a:prstGeom prst="flowChartMultidocumen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Flussdiagramm: Mehrere Dokumente 30">
                <a:extLst>
                  <a:ext uri="{FF2B5EF4-FFF2-40B4-BE49-F238E27FC236}">
                    <a16:creationId xmlns:a16="http://schemas.microsoft.com/office/drawing/2014/main" id="{695427EE-595F-4BED-8473-4BD94CBCE0F7}"/>
                  </a:ext>
                </a:extLst>
              </p:cNvPr>
              <p:cNvSpPr/>
              <p:nvPr/>
            </p:nvSpPr>
            <p:spPr>
              <a:xfrm>
                <a:off x="6843781" y="1387274"/>
                <a:ext cx="1071174" cy="1412071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Flussdiagramm: Mehrere Dokumente 31">
                <a:extLst>
                  <a:ext uri="{FF2B5EF4-FFF2-40B4-BE49-F238E27FC236}">
                    <a16:creationId xmlns:a16="http://schemas.microsoft.com/office/drawing/2014/main" id="{C485454D-EA0D-47E7-9F53-FFBA3F905F45}"/>
                  </a:ext>
                </a:extLst>
              </p:cNvPr>
              <p:cNvSpPr/>
              <p:nvPr/>
            </p:nvSpPr>
            <p:spPr>
              <a:xfrm>
                <a:off x="7060782" y="3880352"/>
                <a:ext cx="1137739" cy="156078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Flussdiagramm: Mehrere Dokumente 32">
                <a:extLst>
                  <a:ext uri="{FF2B5EF4-FFF2-40B4-BE49-F238E27FC236}">
                    <a16:creationId xmlns:a16="http://schemas.microsoft.com/office/drawing/2014/main" id="{21BDA087-665C-4E03-8F7E-FC17B50527DC}"/>
                  </a:ext>
                </a:extLst>
              </p:cNvPr>
              <p:cNvSpPr/>
              <p:nvPr/>
            </p:nvSpPr>
            <p:spPr>
              <a:xfrm>
                <a:off x="8547434" y="3890298"/>
                <a:ext cx="1137739" cy="1560780"/>
              </a:xfrm>
              <a:prstGeom prst="flowChartMultidocumen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74F723C9-27EE-4449-B5C0-F81A967C6BF0}"/>
                  </a:ext>
                </a:extLst>
              </p:cNvPr>
              <p:cNvCxnSpPr/>
              <p:nvPr/>
            </p:nvCxnSpPr>
            <p:spPr>
              <a:xfrm flipH="1">
                <a:off x="6071185" y="510339"/>
                <a:ext cx="49630" cy="53721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39CAEF5-09F5-466C-93B7-DF1539790899}"/>
                  </a:ext>
                </a:extLst>
              </p:cNvPr>
              <p:cNvSpPr txBox="1"/>
              <p:nvPr/>
            </p:nvSpPr>
            <p:spPr>
              <a:xfrm>
                <a:off x="7246018" y="4118321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„blau“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1B9B89D2-ACFA-490D-90F3-DBACE54F5D61}"/>
                  </a:ext>
                </a:extLst>
              </p:cNvPr>
              <p:cNvSpPr txBox="1"/>
              <p:nvPr/>
            </p:nvSpPr>
            <p:spPr>
              <a:xfrm>
                <a:off x="7226714" y="4380087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„herr“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8931ED6-7540-42D5-AE98-694F27C3102A}"/>
                  </a:ext>
                </a:extLst>
              </p:cNvPr>
              <p:cNvSpPr txBox="1"/>
              <p:nvPr/>
            </p:nvSpPr>
            <p:spPr>
              <a:xfrm>
                <a:off x="7246018" y="4670688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„hos“</a:t>
                </a: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E6F2128C-E2B6-408B-A2ED-B69AA537A7DD}"/>
                  </a:ext>
                </a:extLst>
              </p:cNvPr>
              <p:cNvSpPr txBox="1"/>
              <p:nvPr/>
            </p:nvSpPr>
            <p:spPr>
              <a:xfrm>
                <a:off x="7236237" y="4952380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„levis“</a:t>
                </a:r>
              </a:p>
            </p:txBody>
          </p: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434777C-FFE1-4A13-9068-7135E41BEE45}"/>
                  </a:ext>
                </a:extLst>
              </p:cNvPr>
              <p:cNvSpPr txBox="1"/>
              <p:nvPr/>
            </p:nvSpPr>
            <p:spPr>
              <a:xfrm>
                <a:off x="8741444" y="4123187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„grau“</a:t>
                </a: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D96B217-1D45-457D-A63A-47BFF8382689}"/>
                  </a:ext>
                </a:extLst>
              </p:cNvPr>
              <p:cNvSpPr txBox="1"/>
              <p:nvPr/>
            </p:nvSpPr>
            <p:spPr>
              <a:xfrm>
                <a:off x="8722139" y="4384793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„dam“</a:t>
                </a: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F3ACBE3-93A3-4482-B27A-84E67838E29B}"/>
                  </a:ext>
                </a:extLst>
              </p:cNvPr>
              <p:cNvSpPr txBox="1"/>
              <p:nvPr/>
            </p:nvSpPr>
            <p:spPr>
              <a:xfrm>
                <a:off x="8741444" y="4670688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„blus“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4CC17A17-9AC6-450C-BDD9-06414FC3B300}"/>
                  </a:ext>
                </a:extLst>
              </p:cNvPr>
              <p:cNvSpPr txBox="1"/>
              <p:nvPr/>
            </p:nvSpPr>
            <p:spPr>
              <a:xfrm>
                <a:off x="8722139" y="4952380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„levis“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4DC86BC-2617-4DC6-93B6-621740128402}"/>
                  </a:ext>
                </a:extLst>
              </p:cNvPr>
              <p:cNvSpPr txBox="1"/>
              <p:nvPr/>
            </p:nvSpPr>
            <p:spPr>
              <a:xfrm>
                <a:off x="6988085" y="1643456"/>
                <a:ext cx="866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„blau“</a:t>
                </a: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0B14B28-0D35-4E74-8D7F-A1E104CC5D15}"/>
                  </a:ext>
                </a:extLst>
              </p:cNvPr>
              <p:cNvSpPr txBox="1"/>
              <p:nvPr/>
            </p:nvSpPr>
            <p:spPr>
              <a:xfrm>
                <a:off x="6968781" y="1867122"/>
                <a:ext cx="866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„Herren“</a:t>
                </a: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A3AF519-192B-4F74-B86D-811B3E415161}"/>
                  </a:ext>
                </a:extLst>
              </p:cNvPr>
              <p:cNvSpPr txBox="1"/>
              <p:nvPr/>
            </p:nvSpPr>
            <p:spPr>
              <a:xfrm>
                <a:off x="6988085" y="2129148"/>
                <a:ext cx="866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„Hosen“</a:t>
                </a:r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7F746909-B7BC-42BF-82D0-8261941E2E80}"/>
                  </a:ext>
                </a:extLst>
              </p:cNvPr>
              <p:cNvSpPr txBox="1"/>
              <p:nvPr/>
            </p:nvSpPr>
            <p:spPr>
              <a:xfrm>
                <a:off x="6964150" y="2378425"/>
                <a:ext cx="866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„Levi‘s“</a:t>
                </a: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9A9B7FF-CCC2-4718-8B77-976C9F25295E}"/>
                  </a:ext>
                </a:extLst>
              </p:cNvPr>
              <p:cNvSpPr txBox="1"/>
              <p:nvPr/>
            </p:nvSpPr>
            <p:spPr>
              <a:xfrm>
                <a:off x="9246140" y="1636608"/>
                <a:ext cx="866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„grau“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4174574-BB3C-451A-B858-D06777713923}"/>
                  </a:ext>
                </a:extLst>
              </p:cNvPr>
              <p:cNvSpPr txBox="1"/>
              <p:nvPr/>
            </p:nvSpPr>
            <p:spPr>
              <a:xfrm>
                <a:off x="9226836" y="1860274"/>
                <a:ext cx="866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„Damen“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20973450-C77B-4ABB-A588-A5351739478A}"/>
                  </a:ext>
                </a:extLst>
              </p:cNvPr>
              <p:cNvSpPr txBox="1"/>
              <p:nvPr/>
            </p:nvSpPr>
            <p:spPr>
              <a:xfrm>
                <a:off x="9246140" y="2122300"/>
                <a:ext cx="866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„Blusen“</a:t>
                </a: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73942919-D1E6-4757-A1A5-FFFD28BEE734}"/>
                  </a:ext>
                </a:extLst>
              </p:cNvPr>
              <p:cNvSpPr txBox="1"/>
              <p:nvPr/>
            </p:nvSpPr>
            <p:spPr>
              <a:xfrm>
                <a:off x="9222205" y="2371577"/>
                <a:ext cx="86627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„Levi‘s“</a:t>
                </a: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A1EEF1B-3275-4E01-B8DF-B2EDE5918AB0}"/>
                </a:ext>
              </a:extLst>
            </p:cNvPr>
            <p:cNvSpPr/>
            <p:nvPr/>
          </p:nvSpPr>
          <p:spPr>
            <a:xfrm>
              <a:off x="1628775" y="548439"/>
              <a:ext cx="7943850" cy="537210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9102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537B749-4E80-450F-A7FA-EEC27B74B0F2}"/>
              </a:ext>
            </a:extLst>
          </p:cNvPr>
          <p:cNvSpPr/>
          <p:nvPr/>
        </p:nvSpPr>
        <p:spPr>
          <a:xfrm>
            <a:off x="705394" y="4689535"/>
            <a:ext cx="9818518" cy="1196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MCC Platform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F21ECB-1DFA-43E4-B07E-C44A5D4C9546}"/>
              </a:ext>
            </a:extLst>
          </p:cNvPr>
          <p:cNvSpPr/>
          <p:nvPr/>
        </p:nvSpPr>
        <p:spPr>
          <a:xfrm>
            <a:off x="892825" y="3051170"/>
            <a:ext cx="6343998" cy="12132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Core Services - Production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63A760-ED18-4053-9CC8-40DF552AEA7F}"/>
              </a:ext>
            </a:extLst>
          </p:cNvPr>
          <p:cNvSpPr/>
          <p:nvPr/>
        </p:nvSpPr>
        <p:spPr>
          <a:xfrm>
            <a:off x="892825" y="1988171"/>
            <a:ext cx="1484615" cy="7758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PCS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EF0FA6-E785-4F58-9D8B-C8A46392424E}"/>
              </a:ext>
            </a:extLst>
          </p:cNvPr>
          <p:cNvSpPr/>
          <p:nvPr/>
        </p:nvSpPr>
        <p:spPr>
          <a:xfrm>
            <a:off x="2592234" y="1988170"/>
            <a:ext cx="1805595" cy="7758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SCADA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F2A3AC-AEDB-4002-8058-2C3129AA983C}"/>
              </a:ext>
            </a:extLst>
          </p:cNvPr>
          <p:cNvSpPr/>
          <p:nvPr/>
        </p:nvSpPr>
        <p:spPr>
          <a:xfrm>
            <a:off x="705394" y="1421732"/>
            <a:ext cx="9818518" cy="305826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564BE-FC1C-4273-B3EE-305A4E5C9325}"/>
              </a:ext>
            </a:extLst>
          </p:cNvPr>
          <p:cNvSpPr txBox="1"/>
          <p:nvPr/>
        </p:nvSpPr>
        <p:spPr>
          <a:xfrm>
            <a:off x="3934294" y="1421732"/>
            <a:ext cx="336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Anwendungen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554AB0-21A4-4B49-ADC4-39E0EBA495E2}"/>
              </a:ext>
            </a:extLst>
          </p:cNvPr>
          <p:cNvSpPr/>
          <p:nvPr/>
        </p:nvSpPr>
        <p:spPr>
          <a:xfrm>
            <a:off x="4612624" y="1988169"/>
            <a:ext cx="2624200" cy="775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885CE-12D8-4050-8FAA-9D63EBBFF7C6}"/>
              </a:ext>
            </a:extLst>
          </p:cNvPr>
          <p:cNvSpPr/>
          <p:nvPr/>
        </p:nvSpPr>
        <p:spPr>
          <a:xfrm>
            <a:off x="7451618" y="1988169"/>
            <a:ext cx="2859332" cy="2266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575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54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Moris Kotsch</dc:creator>
  <cp:lastModifiedBy>Moris Kotsch</cp:lastModifiedBy>
  <cp:revision>20</cp:revision>
  <dcterms:created xsi:type="dcterms:W3CDTF">2021-07-05T20:48:33Z</dcterms:created>
  <dcterms:modified xsi:type="dcterms:W3CDTF">2021-08-13T09:38:29Z</dcterms:modified>
</cp:coreProperties>
</file>