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0000"/>
    <a:srgbClr val="E6A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0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32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961668-E8F2-4506-8239-CBCED83A37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3744109-DFD1-404B-A47D-73F6D54F46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01AAA7-E83D-48C8-BB64-8C3E71E18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BEA2B-4EBC-4FDA-85C9-98F59DD415C0}" type="datetimeFigureOut">
              <a:rPr lang="de-DE" smtClean="0"/>
              <a:t>19.07.2021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178121A-A9B2-4632-B181-2430E9DE9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728DBE-832D-440E-8B61-A3B32660E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C839A-C7ED-463F-8FF4-BF1556C0C2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7333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E2EA7B-0B73-4336-98BF-12F70D045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3B00D5F-F8F7-410E-9C9D-1F81220A3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2E5FAE-4C99-4348-AF58-144F57582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BEA2B-4EBC-4FDA-85C9-98F59DD415C0}" type="datetimeFigureOut">
              <a:rPr lang="de-DE" smtClean="0"/>
              <a:t>19.07.2021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25849C-4307-4D1D-ADE5-363065599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B6CE64B-6818-4DE8-86E3-A6E45CC2F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C839A-C7ED-463F-8FF4-BF1556C0C2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7817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89A06F0-5ED5-4D6E-95C3-43F7E7A5A5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55E38A7-B879-4711-850A-CEFCEF52CF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31BC12-17F0-47A2-8DC4-4BA048BB7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BEA2B-4EBC-4FDA-85C9-98F59DD415C0}" type="datetimeFigureOut">
              <a:rPr lang="de-DE" smtClean="0"/>
              <a:t>19.07.2021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51F88E1-784B-41EF-A06C-966A1EF23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FF2A1DF-28EE-46EE-AC57-5D14E848B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C839A-C7ED-463F-8FF4-BF1556C0C2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0073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20AD3B-22AA-4761-B65E-368D20B53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88594FC-3B2F-45B6-A074-02B29401F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2F55A7-BC41-45A4-9678-BA59EA5E7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BEA2B-4EBC-4FDA-85C9-98F59DD415C0}" type="datetimeFigureOut">
              <a:rPr lang="de-DE" smtClean="0"/>
              <a:t>19.07.2021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FE69974-6AB3-4CAD-82B7-1132E2FB6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85753E8-E0B7-43A7-A04C-576A65DC0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C839A-C7ED-463F-8FF4-BF1556C0C2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1066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7679A5-1FEC-4834-9D33-20549D328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213D038-7156-4FAA-86D2-8C16B6AF2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C82FEC-9456-43AA-913A-AB2594E79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BEA2B-4EBC-4FDA-85C9-98F59DD415C0}" type="datetimeFigureOut">
              <a:rPr lang="de-DE" smtClean="0"/>
              <a:t>19.07.2021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0C3540-FD94-4205-B023-E7D6621D1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426C859-9855-4539-9133-31EAED8E0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C839A-C7ED-463F-8FF4-BF1556C0C2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7891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85033B-199E-47DF-AA51-F70664BC3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BA6CE2-FFEF-4C7C-87A7-AFAC341448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E528073-E482-45F1-9BA3-06EE461C9C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B6CE04-FDC7-4786-ABAF-7C50459DA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BEA2B-4EBC-4FDA-85C9-98F59DD415C0}" type="datetimeFigureOut">
              <a:rPr lang="de-DE" smtClean="0"/>
              <a:t>19.07.2021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241279A-CBFE-4BC2-A94F-A19AF19B5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2A88FEB-6E2B-404B-B009-0FF9E78FA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C839A-C7ED-463F-8FF4-BF1556C0C2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1513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33D8E0-FDF3-489F-96C6-8D2987D5E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FA27BA2-64AC-46CD-9C26-DEE74DAFA7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CE89D5A-C485-4A5F-AE36-39BC37630E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48B0E75-0424-4C0A-85B8-A43ED1DA7B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429EBD6-F494-406D-9C26-825A1C22AC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935DEEC-9E86-4176-8C0C-3FC566FBA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BEA2B-4EBC-4FDA-85C9-98F59DD415C0}" type="datetimeFigureOut">
              <a:rPr lang="de-DE" smtClean="0"/>
              <a:t>19.07.2021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0660E2A-C6DC-4FB0-BADF-0FA32EC73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327F860-570C-4F05-B494-DE4C35290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C839A-C7ED-463F-8FF4-BF1556C0C2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3911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E72E3C-21D8-467B-B5B5-C3F1BF2F4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B2D682C-9E01-4F30-9B19-030EBAC14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BEA2B-4EBC-4FDA-85C9-98F59DD415C0}" type="datetimeFigureOut">
              <a:rPr lang="de-DE" smtClean="0"/>
              <a:t>19.07.2021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0D8C246-7B57-41CB-A35A-5E0940BCF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ACC66F3-BE40-4016-94F8-AACDF1B77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C839A-C7ED-463F-8FF4-BF1556C0C2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3750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4608AF4-BF92-41AD-BD94-24646DB54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BEA2B-4EBC-4FDA-85C9-98F59DD415C0}" type="datetimeFigureOut">
              <a:rPr lang="de-DE" smtClean="0"/>
              <a:t>19.07.2021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2D154C4-0B49-438E-9FF3-4D740D7D0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0B929F7-52BC-41D0-B0C1-5D00BE413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C839A-C7ED-463F-8FF4-BF1556C0C2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7944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AAE0C1-388E-47BC-8B59-555DDFCF5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5BD492-7C11-428C-AF0A-D6F98CF61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FADCD49-6C28-4250-9C29-121C94BC71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9588A10-60F3-49FD-A5BB-EF51419BA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BEA2B-4EBC-4FDA-85C9-98F59DD415C0}" type="datetimeFigureOut">
              <a:rPr lang="de-DE" smtClean="0"/>
              <a:t>19.07.2021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0818F9B-58F8-46BF-95D3-8E0A1F405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FD8B7D3-D630-4E71-A32C-66F71D9B3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C839A-C7ED-463F-8FF4-BF1556C0C2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2009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031EFE-2514-4E87-A76F-A3B97534F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D7868F7-99BF-457A-BF6B-939BB0B801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D4BB7B2-018C-4D4C-8C78-4A9C948739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348273A-AB5B-4ED9-9D1D-C23712AB2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BEA2B-4EBC-4FDA-85C9-98F59DD415C0}" type="datetimeFigureOut">
              <a:rPr lang="de-DE" smtClean="0"/>
              <a:t>19.07.2021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7D973F2-E9C8-465E-8083-D03C3EAFC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92141AF-0B14-4BCF-87CA-2537EE45D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C839A-C7ED-463F-8FF4-BF1556C0C2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5683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F11FCCB-D50D-4F2E-93AE-01B0278B7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350218B-73E4-49B2-82BF-F5A6A9034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0F9F481-9C93-4FA0-A859-634B31347D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BEA2B-4EBC-4FDA-85C9-98F59DD415C0}" type="datetimeFigureOut">
              <a:rPr lang="de-DE" smtClean="0"/>
              <a:t>19.07.2021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73FA3E-355E-42B3-B7B3-C03D37F458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D0B0A9-047B-4FDA-9D36-38917EB5BC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C839A-C7ED-463F-8FF4-BF1556C0C2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0711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651D1F-79EA-4F84-B942-C3658BC7EB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3E62352-ED76-4A98-BE3D-A0AA3DD75D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2534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B3D66906-BC0E-48C8-B0D8-A3893ED810EE}"/>
              </a:ext>
            </a:extLst>
          </p:cNvPr>
          <p:cNvSpPr/>
          <p:nvPr/>
        </p:nvSpPr>
        <p:spPr>
          <a:xfrm>
            <a:off x="2413806" y="782636"/>
            <a:ext cx="1332000" cy="1332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Service A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23AE047A-CA9B-4BEA-A647-8F3A4A09DB87}"/>
              </a:ext>
            </a:extLst>
          </p:cNvPr>
          <p:cNvSpPr/>
          <p:nvPr/>
        </p:nvSpPr>
        <p:spPr>
          <a:xfrm>
            <a:off x="6854283" y="5139836"/>
            <a:ext cx="1332000" cy="1332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Service B Instanz 3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8DFE45F-0250-461D-B6C7-D81ABCF309FD}"/>
              </a:ext>
            </a:extLst>
          </p:cNvPr>
          <p:cNvSpPr/>
          <p:nvPr/>
        </p:nvSpPr>
        <p:spPr>
          <a:xfrm>
            <a:off x="6854283" y="2961236"/>
            <a:ext cx="1332000" cy="1332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Service B Instanz 2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47DCA6B4-7608-422D-9879-ABD80FBE116F}"/>
              </a:ext>
            </a:extLst>
          </p:cNvPr>
          <p:cNvSpPr/>
          <p:nvPr/>
        </p:nvSpPr>
        <p:spPr>
          <a:xfrm>
            <a:off x="6854283" y="782636"/>
            <a:ext cx="1332000" cy="1332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Service B Instanz 1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DA97B27E-510F-4588-8FD6-702ED4217A49}"/>
              </a:ext>
            </a:extLst>
          </p:cNvPr>
          <p:cNvSpPr/>
          <p:nvPr/>
        </p:nvSpPr>
        <p:spPr>
          <a:xfrm>
            <a:off x="2413806" y="2961236"/>
            <a:ext cx="1332000" cy="1332000"/>
          </a:xfrm>
          <a:prstGeom prst="ellipse">
            <a:avLst/>
          </a:prstGeom>
          <a:solidFill>
            <a:srgbClr val="E6A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Router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1CD561B4-7E36-45CA-9F72-13EAF69DB695}"/>
              </a:ext>
            </a:extLst>
          </p:cNvPr>
          <p:cNvSpPr/>
          <p:nvPr/>
        </p:nvSpPr>
        <p:spPr>
          <a:xfrm>
            <a:off x="2413806" y="5139836"/>
            <a:ext cx="1332000" cy="1332000"/>
          </a:xfrm>
          <a:prstGeom prst="ellipse">
            <a:avLst/>
          </a:prstGeom>
          <a:solidFill>
            <a:srgbClr val="C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Service Discovery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BF6F61F9-B2BB-4C85-A41D-34D9FBC5FA69}"/>
              </a:ext>
            </a:extLst>
          </p:cNvPr>
          <p:cNvCxnSpPr>
            <a:stCxn id="4" idx="2"/>
            <a:endCxn id="8" idx="0"/>
          </p:cNvCxnSpPr>
          <p:nvPr/>
        </p:nvCxnSpPr>
        <p:spPr>
          <a:xfrm>
            <a:off x="3079806" y="2114636"/>
            <a:ext cx="0" cy="8466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56322756-0D06-4FCA-B3F6-490CC9E60F8C}"/>
              </a:ext>
            </a:extLst>
          </p:cNvPr>
          <p:cNvCxnSpPr>
            <a:cxnSpLocks/>
            <a:stCxn id="8" idx="4"/>
            <a:endCxn id="9" idx="0"/>
          </p:cNvCxnSpPr>
          <p:nvPr/>
        </p:nvCxnSpPr>
        <p:spPr>
          <a:xfrm>
            <a:off x="3079806" y="4293236"/>
            <a:ext cx="0" cy="8466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41E14510-6873-4248-80B2-8171020F3E83}"/>
              </a:ext>
            </a:extLst>
          </p:cNvPr>
          <p:cNvCxnSpPr>
            <a:cxnSpLocks/>
            <a:stCxn id="7" idx="1"/>
            <a:endCxn id="9" idx="7"/>
          </p:cNvCxnSpPr>
          <p:nvPr/>
        </p:nvCxnSpPr>
        <p:spPr>
          <a:xfrm flipH="1">
            <a:off x="3550739" y="1448636"/>
            <a:ext cx="3303544" cy="38862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D7974E8B-30AC-4F27-88D9-33251DD11B71}"/>
              </a:ext>
            </a:extLst>
          </p:cNvPr>
          <p:cNvCxnSpPr>
            <a:cxnSpLocks/>
            <a:stCxn id="8" idx="6"/>
          </p:cNvCxnSpPr>
          <p:nvPr/>
        </p:nvCxnSpPr>
        <p:spPr>
          <a:xfrm flipV="1">
            <a:off x="3745806" y="1296236"/>
            <a:ext cx="3108477" cy="2331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FFE9D7E5-41F6-4265-9C1F-539C34F36E9A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3689406" y="3627236"/>
            <a:ext cx="3164877" cy="19099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A75B5FC6-754A-4A4F-AA69-EE1CAA31637B}"/>
              </a:ext>
            </a:extLst>
          </p:cNvPr>
          <p:cNvCxnSpPr>
            <a:cxnSpLocks/>
            <a:stCxn id="5" idx="1"/>
            <a:endCxn id="9" idx="6"/>
          </p:cNvCxnSpPr>
          <p:nvPr/>
        </p:nvCxnSpPr>
        <p:spPr>
          <a:xfrm flipH="1">
            <a:off x="3745806" y="5805836"/>
            <a:ext cx="310847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63FE7AEA-06F4-45EE-884C-66B38B65D306}"/>
              </a:ext>
            </a:extLst>
          </p:cNvPr>
          <p:cNvSpPr txBox="1"/>
          <p:nvPr/>
        </p:nvSpPr>
        <p:spPr>
          <a:xfrm>
            <a:off x="2051016" y="2403576"/>
            <a:ext cx="1862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2. Request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C648A3F7-569B-453E-9553-BC3A60CFF171}"/>
              </a:ext>
            </a:extLst>
          </p:cNvPr>
          <p:cNvSpPr txBox="1"/>
          <p:nvPr/>
        </p:nvSpPr>
        <p:spPr>
          <a:xfrm>
            <a:off x="4591026" y="5450520"/>
            <a:ext cx="1862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1. Registrierung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314F0B3C-9FE5-4FFF-9B69-C1262FC0DBC9}"/>
              </a:ext>
            </a:extLst>
          </p:cNvPr>
          <p:cNvSpPr txBox="1"/>
          <p:nvPr/>
        </p:nvSpPr>
        <p:spPr>
          <a:xfrm rot="19479469">
            <a:off x="3943775" y="2143174"/>
            <a:ext cx="2517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2. Lastverteilter Request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E1EC6B45-3515-402E-8CC3-875D2C257F2D}"/>
              </a:ext>
            </a:extLst>
          </p:cNvPr>
          <p:cNvSpPr txBox="1"/>
          <p:nvPr/>
        </p:nvSpPr>
        <p:spPr>
          <a:xfrm>
            <a:off x="2148549" y="4548951"/>
            <a:ext cx="1862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3. Query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6FB520A9-13DC-477A-955D-6847D7BFB24A}"/>
              </a:ext>
            </a:extLst>
          </p:cNvPr>
          <p:cNvSpPr txBox="1"/>
          <p:nvPr/>
        </p:nvSpPr>
        <p:spPr>
          <a:xfrm rot="18688777">
            <a:off x="3696589" y="3559224"/>
            <a:ext cx="1862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1. Registrierung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206FB762-8DC7-41CC-BCBF-EA6C529C38CA}"/>
              </a:ext>
            </a:extLst>
          </p:cNvPr>
          <p:cNvSpPr txBox="1"/>
          <p:nvPr/>
        </p:nvSpPr>
        <p:spPr>
          <a:xfrm rot="19750974">
            <a:off x="4267710" y="4238253"/>
            <a:ext cx="1862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1. Registrierung</a:t>
            </a:r>
          </a:p>
        </p:txBody>
      </p:sp>
    </p:spTree>
    <p:extLst>
      <p:ext uri="{BB962C8B-B14F-4D97-AF65-F5344CB8AC3E}">
        <p14:creationId xmlns:p14="http://schemas.microsoft.com/office/powerpoint/2010/main" val="4086393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535D364-0B23-40D8-A643-C7B2E16F768A}"/>
              </a:ext>
            </a:extLst>
          </p:cNvPr>
          <p:cNvGrpSpPr/>
          <p:nvPr/>
        </p:nvGrpSpPr>
        <p:grpSpPr>
          <a:xfrm>
            <a:off x="1491916" y="927675"/>
            <a:ext cx="7988969" cy="4520228"/>
            <a:chOff x="1491916" y="927675"/>
            <a:chExt cx="7988969" cy="4520228"/>
          </a:xfrm>
        </p:grpSpPr>
        <p:sp>
          <p:nvSpPr>
            <p:cNvPr id="4" name="Textfeld 3">
              <a:extLst>
                <a:ext uri="{FF2B5EF4-FFF2-40B4-BE49-F238E27FC236}">
                  <a16:creationId xmlns:a16="http://schemas.microsoft.com/office/drawing/2014/main" id="{E2BBFD08-EA50-4D05-9C7C-F90E9DF0206C}"/>
                </a:ext>
              </a:extLst>
            </p:cNvPr>
            <p:cNvSpPr txBox="1"/>
            <p:nvPr/>
          </p:nvSpPr>
          <p:spPr>
            <a:xfrm>
              <a:off x="1491916" y="931247"/>
              <a:ext cx="3003082" cy="36576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Groß- und Kleinschreibung</a:t>
              </a:r>
            </a:p>
          </p:txBody>
        </p: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EB480591-0B93-441B-BC13-CBE84B999E21}"/>
                </a:ext>
              </a:extLst>
            </p:cNvPr>
            <p:cNvSpPr txBox="1"/>
            <p:nvPr/>
          </p:nvSpPr>
          <p:spPr>
            <a:xfrm>
              <a:off x="1491916" y="1967162"/>
              <a:ext cx="3003082" cy="36576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Umgang mit Sonderzeichen</a:t>
              </a:r>
            </a:p>
          </p:txBody>
        </p:sp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10BD32BF-8B92-4816-BC92-E26ECEE499FA}"/>
                </a:ext>
              </a:extLst>
            </p:cNvPr>
            <p:cNvSpPr txBox="1"/>
            <p:nvPr/>
          </p:nvSpPr>
          <p:spPr>
            <a:xfrm>
              <a:off x="1491916" y="3005489"/>
              <a:ext cx="3003082" cy="36576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Aufsplitten (Tokenizer)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A59BA02B-160E-4B8E-BEF0-3230B84DF586}"/>
                </a:ext>
              </a:extLst>
            </p:cNvPr>
            <p:cNvSpPr txBox="1"/>
            <p:nvPr/>
          </p:nvSpPr>
          <p:spPr>
            <a:xfrm>
              <a:off x="1491916" y="4043816"/>
              <a:ext cx="3003082" cy="36576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Stopwords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8E875BD6-F41B-4B2B-8EA2-FD01AC8F213D}"/>
                </a:ext>
              </a:extLst>
            </p:cNvPr>
            <p:cNvSpPr txBox="1"/>
            <p:nvPr/>
          </p:nvSpPr>
          <p:spPr>
            <a:xfrm>
              <a:off x="1491916" y="5082143"/>
              <a:ext cx="3003082" cy="36576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Stemming</a:t>
              </a:r>
            </a:p>
          </p:txBody>
        </p:sp>
        <p:sp>
          <p:nvSpPr>
            <p:cNvPr id="9" name="Pfeil: nach unten 8">
              <a:extLst>
                <a:ext uri="{FF2B5EF4-FFF2-40B4-BE49-F238E27FC236}">
                  <a16:creationId xmlns:a16="http://schemas.microsoft.com/office/drawing/2014/main" id="{00BD5896-9EA0-4412-9186-2FAAE320DCF9}"/>
                </a:ext>
              </a:extLst>
            </p:cNvPr>
            <p:cNvSpPr/>
            <p:nvPr/>
          </p:nvSpPr>
          <p:spPr>
            <a:xfrm>
              <a:off x="2853891" y="1431758"/>
              <a:ext cx="279132" cy="387417"/>
            </a:xfrm>
            <a:prstGeom prst="downArrow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noFill/>
              </a:endParaRPr>
            </a:p>
          </p:txBody>
        </p:sp>
        <p:sp>
          <p:nvSpPr>
            <p:cNvPr id="10" name="Pfeil: nach unten 9">
              <a:extLst>
                <a:ext uri="{FF2B5EF4-FFF2-40B4-BE49-F238E27FC236}">
                  <a16:creationId xmlns:a16="http://schemas.microsoft.com/office/drawing/2014/main" id="{030DCE32-1143-4EA7-863C-CF96F33C1F10}"/>
                </a:ext>
              </a:extLst>
            </p:cNvPr>
            <p:cNvSpPr/>
            <p:nvPr/>
          </p:nvSpPr>
          <p:spPr>
            <a:xfrm>
              <a:off x="2853891" y="2475497"/>
              <a:ext cx="279132" cy="387417"/>
            </a:xfrm>
            <a:prstGeom prst="downArrow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noFill/>
              </a:endParaRPr>
            </a:p>
          </p:txBody>
        </p:sp>
        <p:sp>
          <p:nvSpPr>
            <p:cNvPr id="11" name="Pfeil: nach unten 10">
              <a:extLst>
                <a:ext uri="{FF2B5EF4-FFF2-40B4-BE49-F238E27FC236}">
                  <a16:creationId xmlns:a16="http://schemas.microsoft.com/office/drawing/2014/main" id="{B72B65FC-88C9-40D3-91FD-D797BD85740B}"/>
                </a:ext>
              </a:extLst>
            </p:cNvPr>
            <p:cNvSpPr/>
            <p:nvPr/>
          </p:nvSpPr>
          <p:spPr>
            <a:xfrm>
              <a:off x="2858703" y="3513824"/>
              <a:ext cx="279132" cy="387417"/>
            </a:xfrm>
            <a:prstGeom prst="downArrow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noFill/>
              </a:endParaRPr>
            </a:p>
          </p:txBody>
        </p:sp>
        <p:sp>
          <p:nvSpPr>
            <p:cNvPr id="12" name="Pfeil: nach unten 11">
              <a:extLst>
                <a:ext uri="{FF2B5EF4-FFF2-40B4-BE49-F238E27FC236}">
                  <a16:creationId xmlns:a16="http://schemas.microsoft.com/office/drawing/2014/main" id="{B64998B2-0A2A-42D4-B31B-405966016700}"/>
                </a:ext>
              </a:extLst>
            </p:cNvPr>
            <p:cNvSpPr/>
            <p:nvPr/>
          </p:nvSpPr>
          <p:spPr>
            <a:xfrm>
              <a:off x="2853891" y="4552151"/>
              <a:ext cx="279132" cy="387417"/>
            </a:xfrm>
            <a:prstGeom prst="downArrow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noFill/>
              </a:endParaRP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AF0A4DA0-F88A-404C-BB7C-37F82649FCE6}"/>
                </a:ext>
              </a:extLst>
            </p:cNvPr>
            <p:cNvSpPr txBox="1"/>
            <p:nvPr/>
          </p:nvSpPr>
          <p:spPr>
            <a:xfrm>
              <a:off x="4976260" y="927675"/>
              <a:ext cx="44163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„blaue herren-hemden levi‘s® in xl“</a:t>
              </a:r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29F70347-CF53-466C-A464-817B556ECF9C}"/>
                </a:ext>
              </a:extLst>
            </p:cNvPr>
            <p:cNvSpPr txBox="1"/>
            <p:nvPr/>
          </p:nvSpPr>
          <p:spPr>
            <a:xfrm>
              <a:off x="4976259" y="1963590"/>
              <a:ext cx="4416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„blaue herren-hemden levis in xl“</a:t>
              </a: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09532543-9922-4794-B69B-E74DA42EFC5B}"/>
                </a:ext>
              </a:extLst>
            </p:cNvPr>
            <p:cNvSpPr txBox="1"/>
            <p:nvPr/>
          </p:nvSpPr>
          <p:spPr>
            <a:xfrm>
              <a:off x="4976258" y="3001917"/>
              <a:ext cx="45046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„blaue“ „herren“ „hemden“ „levis“ „in“ „xl“</a:t>
              </a:r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FE552932-364F-432F-9200-193946B0B604}"/>
                </a:ext>
              </a:extLst>
            </p:cNvPr>
            <p:cNvSpPr txBox="1"/>
            <p:nvPr/>
          </p:nvSpPr>
          <p:spPr>
            <a:xfrm>
              <a:off x="4976257" y="4042030"/>
              <a:ext cx="45046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„blaue“ „herren“ „hemden“ „levis“ „xl“</a:t>
              </a:r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690896AE-A19E-43F5-BCCE-4913C8B69DE8}"/>
                </a:ext>
              </a:extLst>
            </p:cNvPr>
            <p:cNvSpPr txBox="1"/>
            <p:nvPr/>
          </p:nvSpPr>
          <p:spPr>
            <a:xfrm>
              <a:off x="4976257" y="5076159"/>
              <a:ext cx="45046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„blau“ „herr“ „hemd“ „levis“ „xl“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10981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</Words>
  <Application>Microsoft Office PowerPoint</Application>
  <PresentationFormat>Breitbild</PresentationFormat>
  <Paragraphs>22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Moris Kotsch</dc:creator>
  <cp:lastModifiedBy>Moris Kotsch</cp:lastModifiedBy>
  <cp:revision>5</cp:revision>
  <dcterms:created xsi:type="dcterms:W3CDTF">2021-07-05T20:48:33Z</dcterms:created>
  <dcterms:modified xsi:type="dcterms:W3CDTF">2021-07-19T14:22:29Z</dcterms:modified>
</cp:coreProperties>
</file>