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28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3C77A-B1B7-4DEB-B545-58F0B34D1CF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C968FA-953C-4C35-B2E1-8AC264AC094B}">
      <dgm:prSet/>
      <dgm:spPr/>
      <dgm:t>
        <a:bodyPr/>
        <a:lstStyle/>
        <a:p>
          <a:r>
            <a:rPr lang="en-US"/>
            <a:t>Total Sales: ₹35,20,984</a:t>
          </a:r>
        </a:p>
      </dgm:t>
    </dgm:pt>
    <dgm:pt modelId="{646F698B-196F-4BD0-8F32-B063C30812DC}" type="parTrans" cxnId="{40C03C0E-1C15-49A4-8AFD-C424B2C90A5B}">
      <dgm:prSet/>
      <dgm:spPr/>
      <dgm:t>
        <a:bodyPr/>
        <a:lstStyle/>
        <a:p>
          <a:endParaRPr lang="en-US"/>
        </a:p>
      </dgm:t>
    </dgm:pt>
    <dgm:pt modelId="{6428F5AE-25B3-469F-8B91-9E350CAA2F2D}" type="sibTrans" cxnId="{40C03C0E-1C15-49A4-8AFD-C424B2C90A5B}">
      <dgm:prSet/>
      <dgm:spPr/>
      <dgm:t>
        <a:bodyPr/>
        <a:lstStyle/>
        <a:p>
          <a:endParaRPr lang="en-US"/>
        </a:p>
      </dgm:t>
    </dgm:pt>
    <dgm:pt modelId="{CED6B8ED-CFB3-4D6B-9FC5-59492CD41102}">
      <dgm:prSet/>
      <dgm:spPr/>
      <dgm:t>
        <a:bodyPr/>
        <a:lstStyle/>
        <a:p>
          <a:r>
            <a:rPr lang="en-US"/>
            <a:t>Average Spend per Order: ₹3,521</a:t>
          </a:r>
        </a:p>
      </dgm:t>
    </dgm:pt>
    <dgm:pt modelId="{FCF5EE86-CEA7-4F21-8F20-783DDBF7EA6C}" type="parTrans" cxnId="{02BCF7A6-5976-427D-9BA6-C9D0409C4041}">
      <dgm:prSet/>
      <dgm:spPr/>
      <dgm:t>
        <a:bodyPr/>
        <a:lstStyle/>
        <a:p>
          <a:endParaRPr lang="en-US"/>
        </a:p>
      </dgm:t>
    </dgm:pt>
    <dgm:pt modelId="{DA8A17EC-2AD7-4853-AE81-A5562D6D0829}" type="sibTrans" cxnId="{02BCF7A6-5976-427D-9BA6-C9D0409C4041}">
      <dgm:prSet/>
      <dgm:spPr/>
      <dgm:t>
        <a:bodyPr/>
        <a:lstStyle/>
        <a:p>
          <a:endParaRPr lang="en-US"/>
        </a:p>
      </dgm:t>
    </dgm:pt>
    <dgm:pt modelId="{47035303-2D0F-4446-8025-C60628F21144}">
      <dgm:prSet/>
      <dgm:spPr/>
      <dgm:t>
        <a:bodyPr/>
        <a:lstStyle/>
        <a:p>
          <a:r>
            <a:rPr lang="en-US"/>
            <a:t>Average Delivery Delay: 5.53 days</a:t>
          </a:r>
        </a:p>
      </dgm:t>
    </dgm:pt>
    <dgm:pt modelId="{14DDF88C-76BF-46FF-9F74-36A9E00537EC}" type="parTrans" cxnId="{D4F278D3-5E8F-45D1-B533-F4AB79AD2D99}">
      <dgm:prSet/>
      <dgm:spPr/>
      <dgm:t>
        <a:bodyPr/>
        <a:lstStyle/>
        <a:p>
          <a:endParaRPr lang="en-US"/>
        </a:p>
      </dgm:t>
    </dgm:pt>
    <dgm:pt modelId="{8495A008-E712-47DC-8CEE-34F1BDE2F074}" type="sibTrans" cxnId="{D4F278D3-5E8F-45D1-B533-F4AB79AD2D99}">
      <dgm:prSet/>
      <dgm:spPr/>
      <dgm:t>
        <a:bodyPr/>
        <a:lstStyle/>
        <a:p>
          <a:endParaRPr lang="en-US"/>
        </a:p>
      </dgm:t>
    </dgm:pt>
    <dgm:pt modelId="{BDDD420F-4C12-456A-BF1A-4CAA8E52BAC1}">
      <dgm:prSet/>
      <dgm:spPr/>
      <dgm:t>
        <a:bodyPr/>
        <a:lstStyle/>
        <a:p>
          <a:r>
            <a:rPr lang="en-US"/>
            <a:t>Total Orders: 1000</a:t>
          </a:r>
        </a:p>
      </dgm:t>
    </dgm:pt>
    <dgm:pt modelId="{3836DD14-2E0B-4488-90B6-5CC5DFA5C669}" type="parTrans" cxnId="{6DD81EDE-28AD-4C4D-9B40-F0DAF6A51A30}">
      <dgm:prSet/>
      <dgm:spPr/>
      <dgm:t>
        <a:bodyPr/>
        <a:lstStyle/>
        <a:p>
          <a:endParaRPr lang="en-US"/>
        </a:p>
      </dgm:t>
    </dgm:pt>
    <dgm:pt modelId="{8F8D0581-6104-496F-AABF-B312F861350F}" type="sibTrans" cxnId="{6DD81EDE-28AD-4C4D-9B40-F0DAF6A51A30}">
      <dgm:prSet/>
      <dgm:spPr/>
      <dgm:t>
        <a:bodyPr/>
        <a:lstStyle/>
        <a:p>
          <a:endParaRPr lang="en-US"/>
        </a:p>
      </dgm:t>
    </dgm:pt>
    <dgm:pt modelId="{50EA0021-B1BD-4D2A-8C51-F0C4574C5399}" type="pres">
      <dgm:prSet presAssocID="{E333C77A-B1B7-4DEB-B545-58F0B34D1CF8}" presName="root" presStyleCnt="0">
        <dgm:presLayoutVars>
          <dgm:dir/>
          <dgm:resizeHandles val="exact"/>
        </dgm:presLayoutVars>
      </dgm:prSet>
      <dgm:spPr/>
    </dgm:pt>
    <dgm:pt modelId="{F16D66F7-B805-43BC-AB4D-F67A616F10F3}" type="pres">
      <dgm:prSet presAssocID="{BFC968FA-953C-4C35-B2E1-8AC264AC094B}" presName="compNode" presStyleCnt="0"/>
      <dgm:spPr/>
    </dgm:pt>
    <dgm:pt modelId="{8D880622-B67C-449E-8E2C-80ABF5EB00EB}" type="pres">
      <dgm:prSet presAssocID="{BFC968FA-953C-4C35-B2E1-8AC264AC094B}" presName="bgRect" presStyleLbl="bgShp" presStyleIdx="0" presStyleCnt="4"/>
      <dgm:spPr/>
    </dgm:pt>
    <dgm:pt modelId="{18EE83FA-7631-4464-A59F-F0641358F63A}" type="pres">
      <dgm:prSet presAssocID="{BFC968FA-953C-4C35-B2E1-8AC264AC09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7FC0BCAA-2172-4CA8-A800-ED026F45DCEC}" type="pres">
      <dgm:prSet presAssocID="{BFC968FA-953C-4C35-B2E1-8AC264AC094B}" presName="spaceRect" presStyleCnt="0"/>
      <dgm:spPr/>
    </dgm:pt>
    <dgm:pt modelId="{8F324618-23FE-48F2-BDD3-6558EB6087D3}" type="pres">
      <dgm:prSet presAssocID="{BFC968FA-953C-4C35-B2E1-8AC264AC094B}" presName="parTx" presStyleLbl="revTx" presStyleIdx="0" presStyleCnt="4">
        <dgm:presLayoutVars>
          <dgm:chMax val="0"/>
          <dgm:chPref val="0"/>
        </dgm:presLayoutVars>
      </dgm:prSet>
      <dgm:spPr/>
    </dgm:pt>
    <dgm:pt modelId="{2D81FFAB-3D55-4C98-A5B5-068526184E3C}" type="pres">
      <dgm:prSet presAssocID="{6428F5AE-25B3-469F-8B91-9E350CAA2F2D}" presName="sibTrans" presStyleCnt="0"/>
      <dgm:spPr/>
    </dgm:pt>
    <dgm:pt modelId="{94975D08-330B-4D30-AAC5-45404B44F4D5}" type="pres">
      <dgm:prSet presAssocID="{CED6B8ED-CFB3-4D6B-9FC5-59492CD41102}" presName="compNode" presStyleCnt="0"/>
      <dgm:spPr/>
    </dgm:pt>
    <dgm:pt modelId="{C7FF2486-7662-4B27-84C7-0FA3526BC357}" type="pres">
      <dgm:prSet presAssocID="{CED6B8ED-CFB3-4D6B-9FC5-59492CD41102}" presName="bgRect" presStyleLbl="bgShp" presStyleIdx="1" presStyleCnt="4"/>
      <dgm:spPr/>
    </dgm:pt>
    <dgm:pt modelId="{9AE66A07-32E9-4C90-9E81-D4A79A8FE92D}" type="pres">
      <dgm:prSet presAssocID="{CED6B8ED-CFB3-4D6B-9FC5-59492CD4110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F32051E2-0594-4422-A79D-63218805FEA3}" type="pres">
      <dgm:prSet presAssocID="{CED6B8ED-CFB3-4D6B-9FC5-59492CD41102}" presName="spaceRect" presStyleCnt="0"/>
      <dgm:spPr/>
    </dgm:pt>
    <dgm:pt modelId="{48A9FAEC-1C34-4841-ABFC-71A6FA8397D4}" type="pres">
      <dgm:prSet presAssocID="{CED6B8ED-CFB3-4D6B-9FC5-59492CD41102}" presName="parTx" presStyleLbl="revTx" presStyleIdx="1" presStyleCnt="4">
        <dgm:presLayoutVars>
          <dgm:chMax val="0"/>
          <dgm:chPref val="0"/>
        </dgm:presLayoutVars>
      </dgm:prSet>
      <dgm:spPr/>
    </dgm:pt>
    <dgm:pt modelId="{90B32ACB-F1D2-445D-BD54-020488F93F73}" type="pres">
      <dgm:prSet presAssocID="{DA8A17EC-2AD7-4853-AE81-A5562D6D0829}" presName="sibTrans" presStyleCnt="0"/>
      <dgm:spPr/>
    </dgm:pt>
    <dgm:pt modelId="{606601B8-1111-402A-A200-7705EA7801AD}" type="pres">
      <dgm:prSet presAssocID="{47035303-2D0F-4446-8025-C60628F21144}" presName="compNode" presStyleCnt="0"/>
      <dgm:spPr/>
    </dgm:pt>
    <dgm:pt modelId="{8A0EFD1C-9AB8-44C7-B258-B1A7B53705A2}" type="pres">
      <dgm:prSet presAssocID="{47035303-2D0F-4446-8025-C60628F21144}" presName="bgRect" presStyleLbl="bgShp" presStyleIdx="2" presStyleCnt="4"/>
      <dgm:spPr/>
    </dgm:pt>
    <dgm:pt modelId="{F177F7CC-ED49-42E7-A461-053D86F37E21}" type="pres">
      <dgm:prSet presAssocID="{47035303-2D0F-4446-8025-C60628F211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06EF707-049C-48AD-947E-7F5A7AAC6D0B}" type="pres">
      <dgm:prSet presAssocID="{47035303-2D0F-4446-8025-C60628F21144}" presName="spaceRect" presStyleCnt="0"/>
      <dgm:spPr/>
    </dgm:pt>
    <dgm:pt modelId="{47F63752-986A-4642-964B-15DBF2B15A85}" type="pres">
      <dgm:prSet presAssocID="{47035303-2D0F-4446-8025-C60628F21144}" presName="parTx" presStyleLbl="revTx" presStyleIdx="2" presStyleCnt="4">
        <dgm:presLayoutVars>
          <dgm:chMax val="0"/>
          <dgm:chPref val="0"/>
        </dgm:presLayoutVars>
      </dgm:prSet>
      <dgm:spPr/>
    </dgm:pt>
    <dgm:pt modelId="{A5D5AE88-AD49-40D5-BD01-84C4230D809C}" type="pres">
      <dgm:prSet presAssocID="{8495A008-E712-47DC-8CEE-34F1BDE2F074}" presName="sibTrans" presStyleCnt="0"/>
      <dgm:spPr/>
    </dgm:pt>
    <dgm:pt modelId="{EDB5D105-8BFB-410B-99AE-F7D8C9E83F2D}" type="pres">
      <dgm:prSet presAssocID="{BDDD420F-4C12-456A-BF1A-4CAA8E52BAC1}" presName="compNode" presStyleCnt="0"/>
      <dgm:spPr/>
    </dgm:pt>
    <dgm:pt modelId="{1D63BD2C-380B-40AB-BD43-0D9FAFB96218}" type="pres">
      <dgm:prSet presAssocID="{BDDD420F-4C12-456A-BF1A-4CAA8E52BAC1}" presName="bgRect" presStyleLbl="bgShp" presStyleIdx="3" presStyleCnt="4"/>
      <dgm:spPr/>
    </dgm:pt>
    <dgm:pt modelId="{04855A77-16ED-4677-A277-5366AF9E3E23}" type="pres">
      <dgm:prSet presAssocID="{BDDD420F-4C12-456A-BF1A-4CAA8E52BA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CB8A9329-5FFF-403B-BFC9-B1112EA909C0}" type="pres">
      <dgm:prSet presAssocID="{BDDD420F-4C12-456A-BF1A-4CAA8E52BAC1}" presName="spaceRect" presStyleCnt="0"/>
      <dgm:spPr/>
    </dgm:pt>
    <dgm:pt modelId="{74D25F3E-0855-483E-811A-A05477957414}" type="pres">
      <dgm:prSet presAssocID="{BDDD420F-4C12-456A-BF1A-4CAA8E52BAC1}" presName="parTx" presStyleLbl="revTx" presStyleIdx="3" presStyleCnt="4">
        <dgm:presLayoutVars>
          <dgm:chMax val="0"/>
          <dgm:chPref val="0"/>
        </dgm:presLayoutVars>
      </dgm:prSet>
      <dgm:spPr/>
    </dgm:pt>
  </dgm:ptLst>
  <dgm:cxnLst>
    <dgm:cxn modelId="{40C03C0E-1C15-49A4-8AFD-C424B2C90A5B}" srcId="{E333C77A-B1B7-4DEB-B545-58F0B34D1CF8}" destId="{BFC968FA-953C-4C35-B2E1-8AC264AC094B}" srcOrd="0" destOrd="0" parTransId="{646F698B-196F-4BD0-8F32-B063C30812DC}" sibTransId="{6428F5AE-25B3-469F-8B91-9E350CAA2F2D}"/>
    <dgm:cxn modelId="{344D6D21-895E-478B-909F-1E89B1E3D94B}" type="presOf" srcId="{CED6B8ED-CFB3-4D6B-9FC5-59492CD41102}" destId="{48A9FAEC-1C34-4841-ABFC-71A6FA8397D4}" srcOrd="0" destOrd="0" presId="urn:microsoft.com/office/officeart/2018/2/layout/IconVerticalSolidList"/>
    <dgm:cxn modelId="{2CEE7432-D2F9-4741-8C38-9CCE4F50F353}" type="presOf" srcId="{BDDD420F-4C12-456A-BF1A-4CAA8E52BAC1}" destId="{74D25F3E-0855-483E-811A-A05477957414}" srcOrd="0" destOrd="0" presId="urn:microsoft.com/office/officeart/2018/2/layout/IconVerticalSolidList"/>
    <dgm:cxn modelId="{2F15C760-9C06-40DC-8211-0A3677B46772}" type="presOf" srcId="{E333C77A-B1B7-4DEB-B545-58F0B34D1CF8}" destId="{50EA0021-B1BD-4D2A-8C51-F0C4574C5399}" srcOrd="0" destOrd="0" presId="urn:microsoft.com/office/officeart/2018/2/layout/IconVerticalSolidList"/>
    <dgm:cxn modelId="{02BCF7A6-5976-427D-9BA6-C9D0409C4041}" srcId="{E333C77A-B1B7-4DEB-B545-58F0B34D1CF8}" destId="{CED6B8ED-CFB3-4D6B-9FC5-59492CD41102}" srcOrd="1" destOrd="0" parTransId="{FCF5EE86-CEA7-4F21-8F20-783DDBF7EA6C}" sibTransId="{DA8A17EC-2AD7-4853-AE81-A5562D6D0829}"/>
    <dgm:cxn modelId="{2AB3A0BF-344D-4AAA-90F7-0CE47BD4FE3D}" type="presOf" srcId="{47035303-2D0F-4446-8025-C60628F21144}" destId="{47F63752-986A-4642-964B-15DBF2B15A85}" srcOrd="0" destOrd="0" presId="urn:microsoft.com/office/officeart/2018/2/layout/IconVerticalSolidList"/>
    <dgm:cxn modelId="{44F06EC3-4B07-40EC-AA61-0E4E522D9C70}" type="presOf" srcId="{BFC968FA-953C-4C35-B2E1-8AC264AC094B}" destId="{8F324618-23FE-48F2-BDD3-6558EB6087D3}" srcOrd="0" destOrd="0" presId="urn:microsoft.com/office/officeart/2018/2/layout/IconVerticalSolidList"/>
    <dgm:cxn modelId="{D4F278D3-5E8F-45D1-B533-F4AB79AD2D99}" srcId="{E333C77A-B1B7-4DEB-B545-58F0B34D1CF8}" destId="{47035303-2D0F-4446-8025-C60628F21144}" srcOrd="2" destOrd="0" parTransId="{14DDF88C-76BF-46FF-9F74-36A9E00537EC}" sibTransId="{8495A008-E712-47DC-8CEE-34F1BDE2F074}"/>
    <dgm:cxn modelId="{6DD81EDE-28AD-4C4D-9B40-F0DAF6A51A30}" srcId="{E333C77A-B1B7-4DEB-B545-58F0B34D1CF8}" destId="{BDDD420F-4C12-456A-BF1A-4CAA8E52BAC1}" srcOrd="3" destOrd="0" parTransId="{3836DD14-2E0B-4488-90B6-5CC5DFA5C669}" sibTransId="{8F8D0581-6104-496F-AABF-B312F861350F}"/>
    <dgm:cxn modelId="{90113CA4-236E-40E7-B58F-8D5EB8A6DC2B}" type="presParOf" srcId="{50EA0021-B1BD-4D2A-8C51-F0C4574C5399}" destId="{F16D66F7-B805-43BC-AB4D-F67A616F10F3}" srcOrd="0" destOrd="0" presId="urn:microsoft.com/office/officeart/2018/2/layout/IconVerticalSolidList"/>
    <dgm:cxn modelId="{88760FC0-92D8-4D41-95F6-1D4E884698E2}" type="presParOf" srcId="{F16D66F7-B805-43BC-AB4D-F67A616F10F3}" destId="{8D880622-B67C-449E-8E2C-80ABF5EB00EB}" srcOrd="0" destOrd="0" presId="urn:microsoft.com/office/officeart/2018/2/layout/IconVerticalSolidList"/>
    <dgm:cxn modelId="{14B1F0F4-6041-4794-92F7-85CBC1013C14}" type="presParOf" srcId="{F16D66F7-B805-43BC-AB4D-F67A616F10F3}" destId="{18EE83FA-7631-4464-A59F-F0641358F63A}" srcOrd="1" destOrd="0" presId="urn:microsoft.com/office/officeart/2018/2/layout/IconVerticalSolidList"/>
    <dgm:cxn modelId="{D8BA4C76-8165-48CD-B214-3374B2707A78}" type="presParOf" srcId="{F16D66F7-B805-43BC-AB4D-F67A616F10F3}" destId="{7FC0BCAA-2172-4CA8-A800-ED026F45DCEC}" srcOrd="2" destOrd="0" presId="urn:microsoft.com/office/officeart/2018/2/layout/IconVerticalSolidList"/>
    <dgm:cxn modelId="{3FEFEF2E-8114-4FA1-BFF6-E5064F0FB1E9}" type="presParOf" srcId="{F16D66F7-B805-43BC-AB4D-F67A616F10F3}" destId="{8F324618-23FE-48F2-BDD3-6558EB6087D3}" srcOrd="3" destOrd="0" presId="urn:microsoft.com/office/officeart/2018/2/layout/IconVerticalSolidList"/>
    <dgm:cxn modelId="{CC346A38-AC8B-4CCF-814C-9E338A823FB3}" type="presParOf" srcId="{50EA0021-B1BD-4D2A-8C51-F0C4574C5399}" destId="{2D81FFAB-3D55-4C98-A5B5-068526184E3C}" srcOrd="1" destOrd="0" presId="urn:microsoft.com/office/officeart/2018/2/layout/IconVerticalSolidList"/>
    <dgm:cxn modelId="{1FC605C0-6668-4C25-BB99-97CA2C8EF119}" type="presParOf" srcId="{50EA0021-B1BD-4D2A-8C51-F0C4574C5399}" destId="{94975D08-330B-4D30-AAC5-45404B44F4D5}" srcOrd="2" destOrd="0" presId="urn:microsoft.com/office/officeart/2018/2/layout/IconVerticalSolidList"/>
    <dgm:cxn modelId="{C9471A50-49CB-422B-9FB6-2C8A0BC1E449}" type="presParOf" srcId="{94975D08-330B-4D30-AAC5-45404B44F4D5}" destId="{C7FF2486-7662-4B27-84C7-0FA3526BC357}" srcOrd="0" destOrd="0" presId="urn:microsoft.com/office/officeart/2018/2/layout/IconVerticalSolidList"/>
    <dgm:cxn modelId="{B19B97D2-39E6-47A8-A699-31C5A52D0FCD}" type="presParOf" srcId="{94975D08-330B-4D30-AAC5-45404B44F4D5}" destId="{9AE66A07-32E9-4C90-9E81-D4A79A8FE92D}" srcOrd="1" destOrd="0" presId="urn:microsoft.com/office/officeart/2018/2/layout/IconVerticalSolidList"/>
    <dgm:cxn modelId="{33FF8A03-34E9-4F62-8465-9BB0CB21F9B9}" type="presParOf" srcId="{94975D08-330B-4D30-AAC5-45404B44F4D5}" destId="{F32051E2-0594-4422-A79D-63218805FEA3}" srcOrd="2" destOrd="0" presId="urn:microsoft.com/office/officeart/2018/2/layout/IconVerticalSolidList"/>
    <dgm:cxn modelId="{3AD328E7-F11B-4B8B-80E5-8631FEE701AD}" type="presParOf" srcId="{94975D08-330B-4D30-AAC5-45404B44F4D5}" destId="{48A9FAEC-1C34-4841-ABFC-71A6FA8397D4}" srcOrd="3" destOrd="0" presId="urn:microsoft.com/office/officeart/2018/2/layout/IconVerticalSolidList"/>
    <dgm:cxn modelId="{07BB3415-ABE2-40F7-A9DD-773805A72E69}" type="presParOf" srcId="{50EA0021-B1BD-4D2A-8C51-F0C4574C5399}" destId="{90B32ACB-F1D2-445D-BD54-020488F93F73}" srcOrd="3" destOrd="0" presId="urn:microsoft.com/office/officeart/2018/2/layout/IconVerticalSolidList"/>
    <dgm:cxn modelId="{6D36F088-36D7-4841-90B5-96A8A750E705}" type="presParOf" srcId="{50EA0021-B1BD-4D2A-8C51-F0C4574C5399}" destId="{606601B8-1111-402A-A200-7705EA7801AD}" srcOrd="4" destOrd="0" presId="urn:microsoft.com/office/officeart/2018/2/layout/IconVerticalSolidList"/>
    <dgm:cxn modelId="{4AE6DAF3-F5CD-470E-88BA-682F1E7F5758}" type="presParOf" srcId="{606601B8-1111-402A-A200-7705EA7801AD}" destId="{8A0EFD1C-9AB8-44C7-B258-B1A7B53705A2}" srcOrd="0" destOrd="0" presId="urn:microsoft.com/office/officeart/2018/2/layout/IconVerticalSolidList"/>
    <dgm:cxn modelId="{E97A1BF8-EE3A-4A87-AE9E-311DFAFB943E}" type="presParOf" srcId="{606601B8-1111-402A-A200-7705EA7801AD}" destId="{F177F7CC-ED49-42E7-A461-053D86F37E21}" srcOrd="1" destOrd="0" presId="urn:microsoft.com/office/officeart/2018/2/layout/IconVerticalSolidList"/>
    <dgm:cxn modelId="{C7BD0B88-0646-44EB-9BE0-7A54350E4CEF}" type="presParOf" srcId="{606601B8-1111-402A-A200-7705EA7801AD}" destId="{106EF707-049C-48AD-947E-7F5A7AAC6D0B}" srcOrd="2" destOrd="0" presId="urn:microsoft.com/office/officeart/2018/2/layout/IconVerticalSolidList"/>
    <dgm:cxn modelId="{8EB44566-4D64-4542-8F57-06C690C6227F}" type="presParOf" srcId="{606601B8-1111-402A-A200-7705EA7801AD}" destId="{47F63752-986A-4642-964B-15DBF2B15A85}" srcOrd="3" destOrd="0" presId="urn:microsoft.com/office/officeart/2018/2/layout/IconVerticalSolidList"/>
    <dgm:cxn modelId="{C2316E65-0DF2-48C6-BA66-AFF7F7D55397}" type="presParOf" srcId="{50EA0021-B1BD-4D2A-8C51-F0C4574C5399}" destId="{A5D5AE88-AD49-40D5-BD01-84C4230D809C}" srcOrd="5" destOrd="0" presId="urn:microsoft.com/office/officeart/2018/2/layout/IconVerticalSolidList"/>
    <dgm:cxn modelId="{23DA5070-299A-4599-A98F-D6DADB3D19BC}" type="presParOf" srcId="{50EA0021-B1BD-4D2A-8C51-F0C4574C5399}" destId="{EDB5D105-8BFB-410B-99AE-F7D8C9E83F2D}" srcOrd="6" destOrd="0" presId="urn:microsoft.com/office/officeart/2018/2/layout/IconVerticalSolidList"/>
    <dgm:cxn modelId="{217A266F-AF09-4546-95FB-266D7AC833CD}" type="presParOf" srcId="{EDB5D105-8BFB-410B-99AE-F7D8C9E83F2D}" destId="{1D63BD2C-380B-40AB-BD43-0D9FAFB96218}" srcOrd="0" destOrd="0" presId="urn:microsoft.com/office/officeart/2018/2/layout/IconVerticalSolidList"/>
    <dgm:cxn modelId="{9E085789-4C6F-4539-8B78-0D951AE6D5EF}" type="presParOf" srcId="{EDB5D105-8BFB-410B-99AE-F7D8C9E83F2D}" destId="{04855A77-16ED-4677-A277-5366AF9E3E23}" srcOrd="1" destOrd="0" presId="urn:microsoft.com/office/officeart/2018/2/layout/IconVerticalSolidList"/>
    <dgm:cxn modelId="{5CF56699-8918-4C09-86C1-3954DFA2BE96}" type="presParOf" srcId="{EDB5D105-8BFB-410B-99AE-F7D8C9E83F2D}" destId="{CB8A9329-5FFF-403B-BFC9-B1112EA909C0}" srcOrd="2" destOrd="0" presId="urn:microsoft.com/office/officeart/2018/2/layout/IconVerticalSolidList"/>
    <dgm:cxn modelId="{63649DDF-D5E4-4D4D-A0A9-8BFFDC4D157B}" type="presParOf" srcId="{EDB5D105-8BFB-410B-99AE-F7D8C9E83F2D}" destId="{74D25F3E-0855-483E-811A-A054779574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E5512C-3FE0-4BC5-8156-3956C74371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BE0F93-4FEA-4320-9330-4E567B7BC47B}">
      <dgm:prSet/>
      <dgm:spPr/>
      <dgm:t>
        <a:bodyPr/>
        <a:lstStyle/>
        <a:p>
          <a:r>
            <a:rPr lang="en-US"/>
            <a:t>Top Products: Magnam Quia Gift Set, Dolores Gift, Harum Pack</a:t>
          </a:r>
        </a:p>
      </dgm:t>
    </dgm:pt>
    <dgm:pt modelId="{D646FE88-E6B3-49FC-963B-8430697DCC0D}" type="parTrans" cxnId="{81560FA3-3D0F-46FE-A7AF-785F1CF2F7BC}">
      <dgm:prSet/>
      <dgm:spPr/>
      <dgm:t>
        <a:bodyPr/>
        <a:lstStyle/>
        <a:p>
          <a:endParaRPr lang="en-US"/>
        </a:p>
      </dgm:t>
    </dgm:pt>
    <dgm:pt modelId="{92765ED9-6477-488B-9F50-E418768B819C}" type="sibTrans" cxnId="{81560FA3-3D0F-46FE-A7AF-785F1CF2F7BC}">
      <dgm:prSet/>
      <dgm:spPr/>
      <dgm:t>
        <a:bodyPr/>
        <a:lstStyle/>
        <a:p>
          <a:endParaRPr lang="en-US"/>
        </a:p>
      </dgm:t>
    </dgm:pt>
    <dgm:pt modelId="{5A62C532-DD63-4EDE-8E7E-C32999410A8B}">
      <dgm:prSet/>
      <dgm:spPr/>
      <dgm:t>
        <a:bodyPr/>
        <a:lstStyle/>
        <a:p>
          <a:r>
            <a:rPr lang="en-US"/>
            <a:t>Top Occasions: Anniversary, Birthday, Raksha Bandhan</a:t>
          </a:r>
        </a:p>
      </dgm:t>
    </dgm:pt>
    <dgm:pt modelId="{B6F242DD-1A29-441F-8886-AFA10982DDAA}" type="parTrans" cxnId="{7EE6B64D-C261-4E11-9F59-2A134D474A88}">
      <dgm:prSet/>
      <dgm:spPr/>
      <dgm:t>
        <a:bodyPr/>
        <a:lstStyle/>
        <a:p>
          <a:endParaRPr lang="en-US"/>
        </a:p>
      </dgm:t>
    </dgm:pt>
    <dgm:pt modelId="{8FEF4BD6-D828-433C-91FA-714D6E8515B4}" type="sibTrans" cxnId="{7EE6B64D-C261-4E11-9F59-2A134D474A88}">
      <dgm:prSet/>
      <dgm:spPr/>
      <dgm:t>
        <a:bodyPr/>
        <a:lstStyle/>
        <a:p>
          <a:endParaRPr lang="en-US"/>
        </a:p>
      </dgm:t>
    </dgm:pt>
    <dgm:pt modelId="{FA5E2C6E-5407-4D81-8A8B-4255E306C098}">
      <dgm:prSet/>
      <dgm:spPr/>
      <dgm:t>
        <a:bodyPr/>
        <a:lstStyle/>
        <a:p>
          <a:r>
            <a:rPr lang="en-US"/>
            <a:t>Low Occasion Sales: Diwali, Valentine’s Day – scope for improvement</a:t>
          </a:r>
        </a:p>
      </dgm:t>
    </dgm:pt>
    <dgm:pt modelId="{1959757C-D0DE-4016-B229-5268C7F5B289}" type="parTrans" cxnId="{DF9FD187-6BFC-4D27-9CF0-2E3567C76EC1}">
      <dgm:prSet/>
      <dgm:spPr/>
      <dgm:t>
        <a:bodyPr/>
        <a:lstStyle/>
        <a:p>
          <a:endParaRPr lang="en-US"/>
        </a:p>
      </dgm:t>
    </dgm:pt>
    <dgm:pt modelId="{FFE64854-B223-4B9B-B6C6-09AC2296243F}" type="sibTrans" cxnId="{DF9FD187-6BFC-4D27-9CF0-2E3567C76EC1}">
      <dgm:prSet/>
      <dgm:spPr/>
      <dgm:t>
        <a:bodyPr/>
        <a:lstStyle/>
        <a:p>
          <a:endParaRPr lang="en-US"/>
        </a:p>
      </dgm:t>
    </dgm:pt>
    <dgm:pt modelId="{A600DF8E-E495-4BD5-B078-FB58B046BFFD}" type="pres">
      <dgm:prSet presAssocID="{B8E5512C-3FE0-4BC5-8156-3956C7437115}" presName="root" presStyleCnt="0">
        <dgm:presLayoutVars>
          <dgm:dir/>
          <dgm:resizeHandles val="exact"/>
        </dgm:presLayoutVars>
      </dgm:prSet>
      <dgm:spPr/>
    </dgm:pt>
    <dgm:pt modelId="{3C50FB43-653A-49FD-B1D5-25147935E2D9}" type="pres">
      <dgm:prSet presAssocID="{14BE0F93-4FEA-4320-9330-4E567B7BC47B}" presName="compNode" presStyleCnt="0"/>
      <dgm:spPr/>
    </dgm:pt>
    <dgm:pt modelId="{3EE16533-4CE2-4FBE-A941-CFA05F71F5B9}" type="pres">
      <dgm:prSet presAssocID="{14BE0F93-4FEA-4320-9330-4E567B7BC47B}" presName="bgRect" presStyleLbl="bgShp" presStyleIdx="0" presStyleCnt="3"/>
      <dgm:spPr/>
    </dgm:pt>
    <dgm:pt modelId="{632EED80-9849-4B3C-90D0-BB0933E914EC}" type="pres">
      <dgm:prSet presAssocID="{14BE0F93-4FEA-4320-9330-4E567B7BC4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w"/>
        </a:ext>
      </dgm:extLst>
    </dgm:pt>
    <dgm:pt modelId="{C94E0BD3-E796-4AB1-A1E4-A5F5730BA9FE}" type="pres">
      <dgm:prSet presAssocID="{14BE0F93-4FEA-4320-9330-4E567B7BC47B}" presName="spaceRect" presStyleCnt="0"/>
      <dgm:spPr/>
    </dgm:pt>
    <dgm:pt modelId="{1D6566D0-E217-4F77-A4BB-4BA093FC8F89}" type="pres">
      <dgm:prSet presAssocID="{14BE0F93-4FEA-4320-9330-4E567B7BC47B}" presName="parTx" presStyleLbl="revTx" presStyleIdx="0" presStyleCnt="3">
        <dgm:presLayoutVars>
          <dgm:chMax val="0"/>
          <dgm:chPref val="0"/>
        </dgm:presLayoutVars>
      </dgm:prSet>
      <dgm:spPr/>
    </dgm:pt>
    <dgm:pt modelId="{F24CDEE4-E77B-4AD1-9AF7-169182A22614}" type="pres">
      <dgm:prSet presAssocID="{92765ED9-6477-488B-9F50-E418768B819C}" presName="sibTrans" presStyleCnt="0"/>
      <dgm:spPr/>
    </dgm:pt>
    <dgm:pt modelId="{557ABE23-F51B-4BF5-9B5F-689D32448AAD}" type="pres">
      <dgm:prSet presAssocID="{5A62C532-DD63-4EDE-8E7E-C32999410A8B}" presName="compNode" presStyleCnt="0"/>
      <dgm:spPr/>
    </dgm:pt>
    <dgm:pt modelId="{48AADD0F-9B88-4676-96CF-B3CFCBD7DCFC}" type="pres">
      <dgm:prSet presAssocID="{5A62C532-DD63-4EDE-8E7E-C32999410A8B}" presName="bgRect" presStyleLbl="bgShp" presStyleIdx="1" presStyleCnt="3"/>
      <dgm:spPr/>
    </dgm:pt>
    <dgm:pt modelId="{055879CC-8CB8-429C-A7FF-5DA403589237}" type="pres">
      <dgm:prSet presAssocID="{5A62C532-DD63-4EDE-8E7E-C32999410A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ke"/>
        </a:ext>
      </dgm:extLst>
    </dgm:pt>
    <dgm:pt modelId="{A4834157-0AB8-4D97-9AC6-D2577D2B2B47}" type="pres">
      <dgm:prSet presAssocID="{5A62C532-DD63-4EDE-8E7E-C32999410A8B}" presName="spaceRect" presStyleCnt="0"/>
      <dgm:spPr/>
    </dgm:pt>
    <dgm:pt modelId="{AE5B4DEF-405C-4B86-98BF-84CAF0B1711D}" type="pres">
      <dgm:prSet presAssocID="{5A62C532-DD63-4EDE-8E7E-C32999410A8B}" presName="parTx" presStyleLbl="revTx" presStyleIdx="1" presStyleCnt="3">
        <dgm:presLayoutVars>
          <dgm:chMax val="0"/>
          <dgm:chPref val="0"/>
        </dgm:presLayoutVars>
      </dgm:prSet>
      <dgm:spPr/>
    </dgm:pt>
    <dgm:pt modelId="{D93BD20A-14C4-4092-B72A-CDD1ED63B926}" type="pres">
      <dgm:prSet presAssocID="{8FEF4BD6-D828-433C-91FA-714D6E8515B4}" presName="sibTrans" presStyleCnt="0"/>
      <dgm:spPr/>
    </dgm:pt>
    <dgm:pt modelId="{73E78C29-5717-4156-B21E-71F4D2D5C709}" type="pres">
      <dgm:prSet presAssocID="{FA5E2C6E-5407-4D81-8A8B-4255E306C098}" presName="compNode" presStyleCnt="0"/>
      <dgm:spPr/>
    </dgm:pt>
    <dgm:pt modelId="{56F38721-7753-4C28-B64E-4114411A0CE6}" type="pres">
      <dgm:prSet presAssocID="{FA5E2C6E-5407-4D81-8A8B-4255E306C098}" presName="bgRect" presStyleLbl="bgShp" presStyleIdx="2" presStyleCnt="3"/>
      <dgm:spPr/>
    </dgm:pt>
    <dgm:pt modelId="{AE018049-19DA-4944-8BD9-501DBA4BA33D}" type="pres">
      <dgm:prSet presAssocID="{FA5E2C6E-5407-4D81-8A8B-4255E306C0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ve Letter"/>
        </a:ext>
      </dgm:extLst>
    </dgm:pt>
    <dgm:pt modelId="{A71405EA-544E-4017-9603-62A016A29CCA}" type="pres">
      <dgm:prSet presAssocID="{FA5E2C6E-5407-4D81-8A8B-4255E306C098}" presName="spaceRect" presStyleCnt="0"/>
      <dgm:spPr/>
    </dgm:pt>
    <dgm:pt modelId="{01D560D4-CD2F-4156-B942-C6E28DD048CF}" type="pres">
      <dgm:prSet presAssocID="{FA5E2C6E-5407-4D81-8A8B-4255E306C098}" presName="parTx" presStyleLbl="revTx" presStyleIdx="2" presStyleCnt="3">
        <dgm:presLayoutVars>
          <dgm:chMax val="0"/>
          <dgm:chPref val="0"/>
        </dgm:presLayoutVars>
      </dgm:prSet>
      <dgm:spPr/>
    </dgm:pt>
  </dgm:ptLst>
  <dgm:cxnLst>
    <dgm:cxn modelId="{49845611-31A6-44B1-9E92-87F6918173FD}" type="presOf" srcId="{FA5E2C6E-5407-4D81-8A8B-4255E306C098}" destId="{01D560D4-CD2F-4156-B942-C6E28DD048CF}" srcOrd="0" destOrd="0" presId="urn:microsoft.com/office/officeart/2018/2/layout/IconVerticalSolidList"/>
    <dgm:cxn modelId="{8DCD5C45-0C55-4288-869B-E5E964B0FDCC}" type="presOf" srcId="{5A62C532-DD63-4EDE-8E7E-C32999410A8B}" destId="{AE5B4DEF-405C-4B86-98BF-84CAF0B1711D}" srcOrd="0" destOrd="0" presId="urn:microsoft.com/office/officeart/2018/2/layout/IconVerticalSolidList"/>
    <dgm:cxn modelId="{28C3366D-CA22-4F91-8872-5D7D014A290D}" type="presOf" srcId="{B8E5512C-3FE0-4BC5-8156-3956C7437115}" destId="{A600DF8E-E495-4BD5-B078-FB58B046BFFD}" srcOrd="0" destOrd="0" presId="urn:microsoft.com/office/officeart/2018/2/layout/IconVerticalSolidList"/>
    <dgm:cxn modelId="{7EE6B64D-C261-4E11-9F59-2A134D474A88}" srcId="{B8E5512C-3FE0-4BC5-8156-3956C7437115}" destId="{5A62C532-DD63-4EDE-8E7E-C32999410A8B}" srcOrd="1" destOrd="0" parTransId="{B6F242DD-1A29-441F-8886-AFA10982DDAA}" sibTransId="{8FEF4BD6-D828-433C-91FA-714D6E8515B4}"/>
    <dgm:cxn modelId="{6A5C3F7D-E9A1-4534-9EBD-CB5EF0B0B3BA}" type="presOf" srcId="{14BE0F93-4FEA-4320-9330-4E567B7BC47B}" destId="{1D6566D0-E217-4F77-A4BB-4BA093FC8F89}" srcOrd="0" destOrd="0" presId="urn:microsoft.com/office/officeart/2018/2/layout/IconVerticalSolidList"/>
    <dgm:cxn modelId="{DF9FD187-6BFC-4D27-9CF0-2E3567C76EC1}" srcId="{B8E5512C-3FE0-4BC5-8156-3956C7437115}" destId="{FA5E2C6E-5407-4D81-8A8B-4255E306C098}" srcOrd="2" destOrd="0" parTransId="{1959757C-D0DE-4016-B229-5268C7F5B289}" sibTransId="{FFE64854-B223-4B9B-B6C6-09AC2296243F}"/>
    <dgm:cxn modelId="{81560FA3-3D0F-46FE-A7AF-785F1CF2F7BC}" srcId="{B8E5512C-3FE0-4BC5-8156-3956C7437115}" destId="{14BE0F93-4FEA-4320-9330-4E567B7BC47B}" srcOrd="0" destOrd="0" parTransId="{D646FE88-E6B3-49FC-963B-8430697DCC0D}" sibTransId="{92765ED9-6477-488B-9F50-E418768B819C}"/>
    <dgm:cxn modelId="{7913B537-8D45-4B4F-BE30-818186FBF496}" type="presParOf" srcId="{A600DF8E-E495-4BD5-B078-FB58B046BFFD}" destId="{3C50FB43-653A-49FD-B1D5-25147935E2D9}" srcOrd="0" destOrd="0" presId="urn:microsoft.com/office/officeart/2018/2/layout/IconVerticalSolidList"/>
    <dgm:cxn modelId="{068EFE3B-C8B0-4A3E-8AE8-ABD7885E7236}" type="presParOf" srcId="{3C50FB43-653A-49FD-B1D5-25147935E2D9}" destId="{3EE16533-4CE2-4FBE-A941-CFA05F71F5B9}" srcOrd="0" destOrd="0" presId="urn:microsoft.com/office/officeart/2018/2/layout/IconVerticalSolidList"/>
    <dgm:cxn modelId="{DC22F293-38B0-40DF-B13A-FC358AB722C4}" type="presParOf" srcId="{3C50FB43-653A-49FD-B1D5-25147935E2D9}" destId="{632EED80-9849-4B3C-90D0-BB0933E914EC}" srcOrd="1" destOrd="0" presId="urn:microsoft.com/office/officeart/2018/2/layout/IconVerticalSolidList"/>
    <dgm:cxn modelId="{1AA9AAA2-863C-4946-A624-90035D49B86B}" type="presParOf" srcId="{3C50FB43-653A-49FD-B1D5-25147935E2D9}" destId="{C94E0BD3-E796-4AB1-A1E4-A5F5730BA9FE}" srcOrd="2" destOrd="0" presId="urn:microsoft.com/office/officeart/2018/2/layout/IconVerticalSolidList"/>
    <dgm:cxn modelId="{37E9DE84-19EB-4E36-81A1-3D244C9D01F8}" type="presParOf" srcId="{3C50FB43-653A-49FD-B1D5-25147935E2D9}" destId="{1D6566D0-E217-4F77-A4BB-4BA093FC8F89}" srcOrd="3" destOrd="0" presId="urn:microsoft.com/office/officeart/2018/2/layout/IconVerticalSolidList"/>
    <dgm:cxn modelId="{1271E0C6-A0B4-4C5C-89E5-C50E81CA6336}" type="presParOf" srcId="{A600DF8E-E495-4BD5-B078-FB58B046BFFD}" destId="{F24CDEE4-E77B-4AD1-9AF7-169182A22614}" srcOrd="1" destOrd="0" presId="urn:microsoft.com/office/officeart/2018/2/layout/IconVerticalSolidList"/>
    <dgm:cxn modelId="{3CC62138-4DFE-427B-AD5A-22D21298B87B}" type="presParOf" srcId="{A600DF8E-E495-4BD5-B078-FB58B046BFFD}" destId="{557ABE23-F51B-4BF5-9B5F-689D32448AAD}" srcOrd="2" destOrd="0" presId="urn:microsoft.com/office/officeart/2018/2/layout/IconVerticalSolidList"/>
    <dgm:cxn modelId="{1C63C773-45A4-4745-9331-07A1C50BEFA5}" type="presParOf" srcId="{557ABE23-F51B-4BF5-9B5F-689D32448AAD}" destId="{48AADD0F-9B88-4676-96CF-B3CFCBD7DCFC}" srcOrd="0" destOrd="0" presId="urn:microsoft.com/office/officeart/2018/2/layout/IconVerticalSolidList"/>
    <dgm:cxn modelId="{5C89D0A8-9527-4DD3-B410-F970141F7D70}" type="presParOf" srcId="{557ABE23-F51B-4BF5-9B5F-689D32448AAD}" destId="{055879CC-8CB8-429C-A7FF-5DA403589237}" srcOrd="1" destOrd="0" presId="urn:microsoft.com/office/officeart/2018/2/layout/IconVerticalSolidList"/>
    <dgm:cxn modelId="{FECC3081-57B6-47D5-8462-ADBB992ED08A}" type="presParOf" srcId="{557ABE23-F51B-4BF5-9B5F-689D32448AAD}" destId="{A4834157-0AB8-4D97-9AC6-D2577D2B2B47}" srcOrd="2" destOrd="0" presId="urn:microsoft.com/office/officeart/2018/2/layout/IconVerticalSolidList"/>
    <dgm:cxn modelId="{C475576D-2AC3-4384-9AEE-A6E392539156}" type="presParOf" srcId="{557ABE23-F51B-4BF5-9B5F-689D32448AAD}" destId="{AE5B4DEF-405C-4B86-98BF-84CAF0B1711D}" srcOrd="3" destOrd="0" presId="urn:microsoft.com/office/officeart/2018/2/layout/IconVerticalSolidList"/>
    <dgm:cxn modelId="{2B2D5E16-9F7B-4E8C-B64F-05F7582F97EB}" type="presParOf" srcId="{A600DF8E-E495-4BD5-B078-FB58B046BFFD}" destId="{D93BD20A-14C4-4092-B72A-CDD1ED63B926}" srcOrd="3" destOrd="0" presId="urn:microsoft.com/office/officeart/2018/2/layout/IconVerticalSolidList"/>
    <dgm:cxn modelId="{0DBF5EFC-0358-4BAA-B73D-E6A4A70FB431}" type="presParOf" srcId="{A600DF8E-E495-4BD5-B078-FB58B046BFFD}" destId="{73E78C29-5717-4156-B21E-71F4D2D5C709}" srcOrd="4" destOrd="0" presId="urn:microsoft.com/office/officeart/2018/2/layout/IconVerticalSolidList"/>
    <dgm:cxn modelId="{060AE415-DEDB-450B-BE77-16A76D80D64F}" type="presParOf" srcId="{73E78C29-5717-4156-B21E-71F4D2D5C709}" destId="{56F38721-7753-4C28-B64E-4114411A0CE6}" srcOrd="0" destOrd="0" presId="urn:microsoft.com/office/officeart/2018/2/layout/IconVerticalSolidList"/>
    <dgm:cxn modelId="{F42F8789-DFB2-4BB2-90E7-4141052B300E}" type="presParOf" srcId="{73E78C29-5717-4156-B21E-71F4D2D5C709}" destId="{AE018049-19DA-4944-8BD9-501DBA4BA33D}" srcOrd="1" destOrd="0" presId="urn:microsoft.com/office/officeart/2018/2/layout/IconVerticalSolidList"/>
    <dgm:cxn modelId="{3DC55B75-9CB7-47B1-80DA-134B19FC4464}" type="presParOf" srcId="{73E78C29-5717-4156-B21E-71F4D2D5C709}" destId="{A71405EA-544E-4017-9603-62A016A29CCA}" srcOrd="2" destOrd="0" presId="urn:microsoft.com/office/officeart/2018/2/layout/IconVerticalSolidList"/>
    <dgm:cxn modelId="{2434A9E9-CAB0-4710-919A-7563375B4DC2}" type="presParOf" srcId="{73E78C29-5717-4156-B21E-71F4D2D5C709}" destId="{01D560D4-CD2F-4156-B942-C6E28DD048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A7C8C2-FC9D-4B2E-9B97-E09EA13A72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04DF4B-248D-4B00-A57F-1C9E15D00B02}">
      <dgm:prSet/>
      <dgm:spPr/>
      <dgm:t>
        <a:bodyPr/>
        <a:lstStyle/>
        <a:p>
          <a:r>
            <a:rPr lang="en-US"/>
            <a:t>Top Cities by Orders: Imphal, Dhanbad, Kavali</a:t>
          </a:r>
        </a:p>
      </dgm:t>
    </dgm:pt>
    <dgm:pt modelId="{53B0E414-D132-41DF-AD34-0432BF5450DC}" type="parTrans" cxnId="{774A7705-9EF5-4F86-BD2C-50CC06D743CF}">
      <dgm:prSet/>
      <dgm:spPr/>
      <dgm:t>
        <a:bodyPr/>
        <a:lstStyle/>
        <a:p>
          <a:endParaRPr lang="en-US"/>
        </a:p>
      </dgm:t>
    </dgm:pt>
    <dgm:pt modelId="{4E26BF7C-68A1-4F0B-8CBB-B674EB8F9DF0}" type="sibTrans" cxnId="{774A7705-9EF5-4F86-BD2C-50CC06D743CF}">
      <dgm:prSet/>
      <dgm:spPr/>
      <dgm:t>
        <a:bodyPr/>
        <a:lstStyle/>
        <a:p>
          <a:endParaRPr lang="en-US"/>
        </a:p>
      </dgm:t>
    </dgm:pt>
    <dgm:pt modelId="{1643678F-05FE-47AD-9A58-4458DD91B215}">
      <dgm:prSet/>
      <dgm:spPr/>
      <dgm:t>
        <a:bodyPr/>
        <a:lstStyle/>
        <a:p>
          <a:r>
            <a:rPr lang="en-US"/>
            <a:t>Popular Categories: Colors, Soft Toys, Sweets</a:t>
          </a:r>
        </a:p>
      </dgm:t>
    </dgm:pt>
    <dgm:pt modelId="{C7F0C449-A48D-4520-9E82-A209A7DDF38C}" type="parTrans" cxnId="{3F37AF99-CBD4-4BF1-80F4-87B971D756FF}">
      <dgm:prSet/>
      <dgm:spPr/>
      <dgm:t>
        <a:bodyPr/>
        <a:lstStyle/>
        <a:p>
          <a:endParaRPr lang="en-US"/>
        </a:p>
      </dgm:t>
    </dgm:pt>
    <dgm:pt modelId="{12A1E1EA-C083-448F-AC73-C1F88A6C2443}" type="sibTrans" cxnId="{3F37AF99-CBD4-4BF1-80F4-87B971D756FF}">
      <dgm:prSet/>
      <dgm:spPr/>
      <dgm:t>
        <a:bodyPr/>
        <a:lstStyle/>
        <a:p>
          <a:endParaRPr lang="en-US"/>
        </a:p>
      </dgm:t>
    </dgm:pt>
    <dgm:pt modelId="{7B66ED48-03FF-44E9-A806-254F35B46A0E}">
      <dgm:prSet/>
      <dgm:spPr/>
      <dgm:t>
        <a:bodyPr/>
        <a:lstStyle/>
        <a:p>
          <a:r>
            <a:rPr lang="en-US"/>
            <a:t>Low-performing Categories: Mugs, Plants – consider bundling or replacement</a:t>
          </a:r>
        </a:p>
      </dgm:t>
    </dgm:pt>
    <dgm:pt modelId="{00DC55C1-32C3-4C96-ABF7-74F65A75F9F4}" type="parTrans" cxnId="{5E709F49-2656-46EA-B65D-122CEFCC8190}">
      <dgm:prSet/>
      <dgm:spPr/>
      <dgm:t>
        <a:bodyPr/>
        <a:lstStyle/>
        <a:p>
          <a:endParaRPr lang="en-US"/>
        </a:p>
      </dgm:t>
    </dgm:pt>
    <dgm:pt modelId="{14E6E898-7C0A-4857-9BCB-7DFD11328AC9}" type="sibTrans" cxnId="{5E709F49-2656-46EA-B65D-122CEFCC8190}">
      <dgm:prSet/>
      <dgm:spPr/>
      <dgm:t>
        <a:bodyPr/>
        <a:lstStyle/>
        <a:p>
          <a:endParaRPr lang="en-US"/>
        </a:p>
      </dgm:t>
    </dgm:pt>
    <dgm:pt modelId="{4E11EA74-9D3E-4030-BEC3-EF15E85BB229}" type="pres">
      <dgm:prSet presAssocID="{C9A7C8C2-FC9D-4B2E-9B97-E09EA13A72FB}" presName="root" presStyleCnt="0">
        <dgm:presLayoutVars>
          <dgm:dir/>
          <dgm:resizeHandles val="exact"/>
        </dgm:presLayoutVars>
      </dgm:prSet>
      <dgm:spPr/>
    </dgm:pt>
    <dgm:pt modelId="{E0EC0AAC-CF1C-45C8-9631-6F3D29B273EB}" type="pres">
      <dgm:prSet presAssocID="{5704DF4B-248D-4B00-A57F-1C9E15D00B02}" presName="compNode" presStyleCnt="0"/>
      <dgm:spPr/>
    </dgm:pt>
    <dgm:pt modelId="{9D09889C-6F95-4A56-878A-B3E4CEF81B8C}" type="pres">
      <dgm:prSet presAssocID="{5704DF4B-248D-4B00-A57F-1C9E15D00B02}" presName="bgRect" presStyleLbl="bgShp" presStyleIdx="0" presStyleCnt="3"/>
      <dgm:spPr/>
    </dgm:pt>
    <dgm:pt modelId="{A07574E1-306B-4D7A-9072-7387048AC2CC}" type="pres">
      <dgm:prSet presAssocID="{5704DF4B-248D-4B00-A57F-1C9E15D00B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14701FFB-F71E-49A3-9012-686E233305EF}" type="pres">
      <dgm:prSet presAssocID="{5704DF4B-248D-4B00-A57F-1C9E15D00B02}" presName="spaceRect" presStyleCnt="0"/>
      <dgm:spPr/>
    </dgm:pt>
    <dgm:pt modelId="{219770C2-DBDF-42CB-B1D5-01E212586DB3}" type="pres">
      <dgm:prSet presAssocID="{5704DF4B-248D-4B00-A57F-1C9E15D00B02}" presName="parTx" presStyleLbl="revTx" presStyleIdx="0" presStyleCnt="3">
        <dgm:presLayoutVars>
          <dgm:chMax val="0"/>
          <dgm:chPref val="0"/>
        </dgm:presLayoutVars>
      </dgm:prSet>
      <dgm:spPr/>
    </dgm:pt>
    <dgm:pt modelId="{1FB08C5F-7E22-423F-8940-4A9CFA2230E8}" type="pres">
      <dgm:prSet presAssocID="{4E26BF7C-68A1-4F0B-8CBB-B674EB8F9DF0}" presName="sibTrans" presStyleCnt="0"/>
      <dgm:spPr/>
    </dgm:pt>
    <dgm:pt modelId="{5C2BFA09-391D-499C-9B77-CF75C0B7B55F}" type="pres">
      <dgm:prSet presAssocID="{1643678F-05FE-47AD-9A58-4458DD91B215}" presName="compNode" presStyleCnt="0"/>
      <dgm:spPr/>
    </dgm:pt>
    <dgm:pt modelId="{BAC24910-0551-4C91-A5DA-06B1157E1A7B}" type="pres">
      <dgm:prSet presAssocID="{1643678F-05FE-47AD-9A58-4458DD91B215}" presName="bgRect" presStyleLbl="bgShp" presStyleIdx="1" presStyleCnt="3"/>
      <dgm:spPr/>
    </dgm:pt>
    <dgm:pt modelId="{BF8DA754-3FBB-4FD9-993D-FECCFE7CD0F5}" type="pres">
      <dgm:prSet presAssocID="{1643678F-05FE-47AD-9A58-4458DD91B2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ce cream"/>
        </a:ext>
      </dgm:extLst>
    </dgm:pt>
    <dgm:pt modelId="{44F6E6DF-7D23-4224-A70D-268DF272B538}" type="pres">
      <dgm:prSet presAssocID="{1643678F-05FE-47AD-9A58-4458DD91B215}" presName="spaceRect" presStyleCnt="0"/>
      <dgm:spPr/>
    </dgm:pt>
    <dgm:pt modelId="{BAC3CB7A-1F07-494D-9210-A7FD6F899041}" type="pres">
      <dgm:prSet presAssocID="{1643678F-05FE-47AD-9A58-4458DD91B215}" presName="parTx" presStyleLbl="revTx" presStyleIdx="1" presStyleCnt="3">
        <dgm:presLayoutVars>
          <dgm:chMax val="0"/>
          <dgm:chPref val="0"/>
        </dgm:presLayoutVars>
      </dgm:prSet>
      <dgm:spPr/>
    </dgm:pt>
    <dgm:pt modelId="{1A51399E-9BB6-48BC-BED0-FE74A967F0D1}" type="pres">
      <dgm:prSet presAssocID="{12A1E1EA-C083-448F-AC73-C1F88A6C2443}" presName="sibTrans" presStyleCnt="0"/>
      <dgm:spPr/>
    </dgm:pt>
    <dgm:pt modelId="{E6A57AE1-89B0-405E-AEA6-6F9CE2D4B710}" type="pres">
      <dgm:prSet presAssocID="{7B66ED48-03FF-44E9-A806-254F35B46A0E}" presName="compNode" presStyleCnt="0"/>
      <dgm:spPr/>
    </dgm:pt>
    <dgm:pt modelId="{BC825990-A708-4DAB-8057-B68A32D61E20}" type="pres">
      <dgm:prSet presAssocID="{7B66ED48-03FF-44E9-A806-254F35B46A0E}" presName="bgRect" presStyleLbl="bgShp" presStyleIdx="2" presStyleCnt="3"/>
      <dgm:spPr/>
    </dgm:pt>
    <dgm:pt modelId="{5FE18FD7-0E40-4654-AF71-940F6FC1F202}" type="pres">
      <dgm:prSet presAssocID="{7B66ED48-03FF-44E9-A806-254F35B46A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pcake"/>
        </a:ext>
      </dgm:extLst>
    </dgm:pt>
    <dgm:pt modelId="{591C0A9B-B88A-42B7-9602-D8746465EC6C}" type="pres">
      <dgm:prSet presAssocID="{7B66ED48-03FF-44E9-A806-254F35B46A0E}" presName="spaceRect" presStyleCnt="0"/>
      <dgm:spPr/>
    </dgm:pt>
    <dgm:pt modelId="{0418A977-831B-418D-99D6-9068D180E4CA}" type="pres">
      <dgm:prSet presAssocID="{7B66ED48-03FF-44E9-A806-254F35B46A0E}" presName="parTx" presStyleLbl="revTx" presStyleIdx="2" presStyleCnt="3">
        <dgm:presLayoutVars>
          <dgm:chMax val="0"/>
          <dgm:chPref val="0"/>
        </dgm:presLayoutVars>
      </dgm:prSet>
      <dgm:spPr/>
    </dgm:pt>
  </dgm:ptLst>
  <dgm:cxnLst>
    <dgm:cxn modelId="{774A7705-9EF5-4F86-BD2C-50CC06D743CF}" srcId="{C9A7C8C2-FC9D-4B2E-9B97-E09EA13A72FB}" destId="{5704DF4B-248D-4B00-A57F-1C9E15D00B02}" srcOrd="0" destOrd="0" parTransId="{53B0E414-D132-41DF-AD34-0432BF5450DC}" sibTransId="{4E26BF7C-68A1-4F0B-8CBB-B674EB8F9DF0}"/>
    <dgm:cxn modelId="{9FF6AA21-AFAB-4441-B4B1-92992C271405}" type="presOf" srcId="{5704DF4B-248D-4B00-A57F-1C9E15D00B02}" destId="{219770C2-DBDF-42CB-B1D5-01E212586DB3}" srcOrd="0" destOrd="0" presId="urn:microsoft.com/office/officeart/2018/2/layout/IconVerticalSolidList"/>
    <dgm:cxn modelId="{5E709F49-2656-46EA-B65D-122CEFCC8190}" srcId="{C9A7C8C2-FC9D-4B2E-9B97-E09EA13A72FB}" destId="{7B66ED48-03FF-44E9-A806-254F35B46A0E}" srcOrd="2" destOrd="0" parTransId="{00DC55C1-32C3-4C96-ABF7-74F65A75F9F4}" sibTransId="{14E6E898-7C0A-4857-9BCB-7DFD11328AC9}"/>
    <dgm:cxn modelId="{A4893355-A2AB-44D8-ABCC-8B9566CCE81C}" type="presOf" srcId="{1643678F-05FE-47AD-9A58-4458DD91B215}" destId="{BAC3CB7A-1F07-494D-9210-A7FD6F899041}" srcOrd="0" destOrd="0" presId="urn:microsoft.com/office/officeart/2018/2/layout/IconVerticalSolidList"/>
    <dgm:cxn modelId="{3F37AF99-CBD4-4BF1-80F4-87B971D756FF}" srcId="{C9A7C8C2-FC9D-4B2E-9B97-E09EA13A72FB}" destId="{1643678F-05FE-47AD-9A58-4458DD91B215}" srcOrd="1" destOrd="0" parTransId="{C7F0C449-A48D-4520-9E82-A209A7DDF38C}" sibTransId="{12A1E1EA-C083-448F-AC73-C1F88A6C2443}"/>
    <dgm:cxn modelId="{6326DDD5-7A6B-45AE-9B2A-485E8B7AD6BE}" type="presOf" srcId="{C9A7C8C2-FC9D-4B2E-9B97-E09EA13A72FB}" destId="{4E11EA74-9D3E-4030-BEC3-EF15E85BB229}" srcOrd="0" destOrd="0" presId="urn:microsoft.com/office/officeart/2018/2/layout/IconVerticalSolidList"/>
    <dgm:cxn modelId="{7CA6E6E4-64A9-45B9-9BE1-51FB6E865648}" type="presOf" srcId="{7B66ED48-03FF-44E9-A806-254F35B46A0E}" destId="{0418A977-831B-418D-99D6-9068D180E4CA}" srcOrd="0" destOrd="0" presId="urn:microsoft.com/office/officeart/2018/2/layout/IconVerticalSolidList"/>
    <dgm:cxn modelId="{FD82E57D-9C7B-484F-8B00-3984AF08203D}" type="presParOf" srcId="{4E11EA74-9D3E-4030-BEC3-EF15E85BB229}" destId="{E0EC0AAC-CF1C-45C8-9631-6F3D29B273EB}" srcOrd="0" destOrd="0" presId="urn:microsoft.com/office/officeart/2018/2/layout/IconVerticalSolidList"/>
    <dgm:cxn modelId="{2763D046-9235-424A-B22B-9A8F8B4A7F1B}" type="presParOf" srcId="{E0EC0AAC-CF1C-45C8-9631-6F3D29B273EB}" destId="{9D09889C-6F95-4A56-878A-B3E4CEF81B8C}" srcOrd="0" destOrd="0" presId="urn:microsoft.com/office/officeart/2018/2/layout/IconVerticalSolidList"/>
    <dgm:cxn modelId="{6269E843-B29F-4635-92F1-9CB5CECE7970}" type="presParOf" srcId="{E0EC0AAC-CF1C-45C8-9631-6F3D29B273EB}" destId="{A07574E1-306B-4D7A-9072-7387048AC2CC}" srcOrd="1" destOrd="0" presId="urn:microsoft.com/office/officeart/2018/2/layout/IconVerticalSolidList"/>
    <dgm:cxn modelId="{5179B33E-AEE0-470B-9F87-31D3340A000F}" type="presParOf" srcId="{E0EC0AAC-CF1C-45C8-9631-6F3D29B273EB}" destId="{14701FFB-F71E-49A3-9012-686E233305EF}" srcOrd="2" destOrd="0" presId="urn:microsoft.com/office/officeart/2018/2/layout/IconVerticalSolidList"/>
    <dgm:cxn modelId="{C2198C4C-DB5D-4A38-AF16-B25DFAFD3AD6}" type="presParOf" srcId="{E0EC0AAC-CF1C-45C8-9631-6F3D29B273EB}" destId="{219770C2-DBDF-42CB-B1D5-01E212586DB3}" srcOrd="3" destOrd="0" presId="urn:microsoft.com/office/officeart/2018/2/layout/IconVerticalSolidList"/>
    <dgm:cxn modelId="{382AA6C1-23ED-4CCA-A8C7-0DC611B24F5F}" type="presParOf" srcId="{4E11EA74-9D3E-4030-BEC3-EF15E85BB229}" destId="{1FB08C5F-7E22-423F-8940-4A9CFA2230E8}" srcOrd="1" destOrd="0" presId="urn:microsoft.com/office/officeart/2018/2/layout/IconVerticalSolidList"/>
    <dgm:cxn modelId="{CE8D736B-7E4E-4CF0-A9D5-90F05471BCD6}" type="presParOf" srcId="{4E11EA74-9D3E-4030-BEC3-EF15E85BB229}" destId="{5C2BFA09-391D-499C-9B77-CF75C0B7B55F}" srcOrd="2" destOrd="0" presId="urn:microsoft.com/office/officeart/2018/2/layout/IconVerticalSolidList"/>
    <dgm:cxn modelId="{7CF08325-6BC8-424A-B196-839B414FE39F}" type="presParOf" srcId="{5C2BFA09-391D-499C-9B77-CF75C0B7B55F}" destId="{BAC24910-0551-4C91-A5DA-06B1157E1A7B}" srcOrd="0" destOrd="0" presId="urn:microsoft.com/office/officeart/2018/2/layout/IconVerticalSolidList"/>
    <dgm:cxn modelId="{2140EA69-041C-4634-97DC-48F8690411C1}" type="presParOf" srcId="{5C2BFA09-391D-499C-9B77-CF75C0B7B55F}" destId="{BF8DA754-3FBB-4FD9-993D-FECCFE7CD0F5}" srcOrd="1" destOrd="0" presId="urn:microsoft.com/office/officeart/2018/2/layout/IconVerticalSolidList"/>
    <dgm:cxn modelId="{3D819B8E-8C2B-4D26-A1E5-EEC7CE5CE254}" type="presParOf" srcId="{5C2BFA09-391D-499C-9B77-CF75C0B7B55F}" destId="{44F6E6DF-7D23-4224-A70D-268DF272B538}" srcOrd="2" destOrd="0" presId="urn:microsoft.com/office/officeart/2018/2/layout/IconVerticalSolidList"/>
    <dgm:cxn modelId="{69879B70-C92F-4C8F-8BC4-E1938287A1A4}" type="presParOf" srcId="{5C2BFA09-391D-499C-9B77-CF75C0B7B55F}" destId="{BAC3CB7A-1F07-494D-9210-A7FD6F899041}" srcOrd="3" destOrd="0" presId="urn:microsoft.com/office/officeart/2018/2/layout/IconVerticalSolidList"/>
    <dgm:cxn modelId="{4DCBFC2C-ACFE-4CDB-BC70-57E77482BDC2}" type="presParOf" srcId="{4E11EA74-9D3E-4030-BEC3-EF15E85BB229}" destId="{1A51399E-9BB6-48BC-BED0-FE74A967F0D1}" srcOrd="3" destOrd="0" presId="urn:microsoft.com/office/officeart/2018/2/layout/IconVerticalSolidList"/>
    <dgm:cxn modelId="{62ED06EA-CA97-4D05-B116-63CF5B0DAC1F}" type="presParOf" srcId="{4E11EA74-9D3E-4030-BEC3-EF15E85BB229}" destId="{E6A57AE1-89B0-405E-AEA6-6F9CE2D4B710}" srcOrd="4" destOrd="0" presId="urn:microsoft.com/office/officeart/2018/2/layout/IconVerticalSolidList"/>
    <dgm:cxn modelId="{73C5FDF5-B212-495D-B984-7C813A490D02}" type="presParOf" srcId="{E6A57AE1-89B0-405E-AEA6-6F9CE2D4B710}" destId="{BC825990-A708-4DAB-8057-B68A32D61E20}" srcOrd="0" destOrd="0" presId="urn:microsoft.com/office/officeart/2018/2/layout/IconVerticalSolidList"/>
    <dgm:cxn modelId="{0F1ABCA3-57CD-4E7B-B9A2-9CD021386F8A}" type="presParOf" srcId="{E6A57AE1-89B0-405E-AEA6-6F9CE2D4B710}" destId="{5FE18FD7-0E40-4654-AF71-940F6FC1F202}" srcOrd="1" destOrd="0" presId="urn:microsoft.com/office/officeart/2018/2/layout/IconVerticalSolidList"/>
    <dgm:cxn modelId="{E80ADEDD-BB92-49AF-B8F0-DA46D685F3BE}" type="presParOf" srcId="{E6A57AE1-89B0-405E-AEA6-6F9CE2D4B710}" destId="{591C0A9B-B88A-42B7-9602-D8746465EC6C}" srcOrd="2" destOrd="0" presId="urn:microsoft.com/office/officeart/2018/2/layout/IconVerticalSolidList"/>
    <dgm:cxn modelId="{C94229D1-884A-4596-802E-22CF92ED12CD}" type="presParOf" srcId="{E6A57AE1-89B0-405E-AEA6-6F9CE2D4B710}" destId="{0418A977-831B-418D-99D6-9068D180E4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FA6D00-E4AA-4527-9745-48BA0F7F55CB}" type="doc">
      <dgm:prSet loTypeId="urn:microsoft.com/office/officeart/2016/7/layout/BasicTimeline" loCatId="process" qsTypeId="urn:microsoft.com/office/officeart/2005/8/quickstyle/simple4" qsCatId="simple" csTypeId="urn:microsoft.com/office/officeart/2005/8/colors/colorful1" csCatId="colorful" phldr="1"/>
      <dgm:spPr/>
      <dgm:t>
        <a:bodyPr/>
        <a:lstStyle/>
        <a:p>
          <a:endParaRPr lang="en-US"/>
        </a:p>
      </dgm:t>
    </dgm:pt>
    <dgm:pt modelId="{54B311DE-F6A9-48FF-9712-633ACD07135D}">
      <dgm:prSet/>
      <dgm:spPr/>
      <dgm:t>
        <a:bodyPr/>
        <a:lstStyle/>
        <a:p>
          <a:pPr>
            <a:defRPr b="1"/>
          </a:pPr>
          <a:r>
            <a:rPr lang="en-US"/>
            <a:t>August</a:t>
          </a:r>
        </a:p>
      </dgm:t>
    </dgm:pt>
    <dgm:pt modelId="{2DF5A73A-F9B1-4DA4-8A88-C8AF01A1458E}" type="parTrans" cxnId="{B4FBCEC6-D62C-4032-9D9F-05BAAFD020C2}">
      <dgm:prSet/>
      <dgm:spPr/>
      <dgm:t>
        <a:bodyPr/>
        <a:lstStyle/>
        <a:p>
          <a:endParaRPr lang="en-US"/>
        </a:p>
      </dgm:t>
    </dgm:pt>
    <dgm:pt modelId="{D3A5F64F-E586-427B-99C6-910023225596}" type="sibTrans" cxnId="{B4FBCEC6-D62C-4032-9D9F-05BAAFD020C2}">
      <dgm:prSet/>
      <dgm:spPr/>
      <dgm:t>
        <a:bodyPr/>
        <a:lstStyle/>
        <a:p>
          <a:endParaRPr lang="en-US"/>
        </a:p>
      </dgm:t>
    </dgm:pt>
    <dgm:pt modelId="{6CA03DB6-216E-4042-AE13-5C88B2D31406}">
      <dgm:prSet/>
      <dgm:spPr/>
      <dgm:t>
        <a:bodyPr/>
        <a:lstStyle/>
        <a:p>
          <a:r>
            <a:rPr lang="en-US"/>
            <a:t>Revenue Peaks: August (₹7.37L), March (₹5.11L)</a:t>
          </a:r>
        </a:p>
      </dgm:t>
    </dgm:pt>
    <dgm:pt modelId="{D02EE837-CD1B-4442-A5B6-B63870BD2711}" type="parTrans" cxnId="{19C7F296-37B5-486D-A5FF-0B011F1BB724}">
      <dgm:prSet/>
      <dgm:spPr/>
      <dgm:t>
        <a:bodyPr/>
        <a:lstStyle/>
        <a:p>
          <a:endParaRPr lang="en-US"/>
        </a:p>
      </dgm:t>
    </dgm:pt>
    <dgm:pt modelId="{8E5B9390-EFE5-4E27-911B-16A1B7F6856E}" type="sibTrans" cxnId="{19C7F296-37B5-486D-A5FF-0B011F1BB724}">
      <dgm:prSet/>
      <dgm:spPr/>
      <dgm:t>
        <a:bodyPr/>
        <a:lstStyle/>
        <a:p>
          <a:endParaRPr lang="en-US"/>
        </a:p>
      </dgm:t>
    </dgm:pt>
    <dgm:pt modelId="{BE558244-DC0D-4B8B-A879-F105FC583DE0}">
      <dgm:prSet/>
      <dgm:spPr/>
      <dgm:t>
        <a:bodyPr/>
        <a:lstStyle/>
        <a:p>
          <a:pPr>
            <a:defRPr b="1"/>
          </a:pPr>
          <a:r>
            <a:rPr lang="en-US"/>
            <a:t>December</a:t>
          </a:r>
        </a:p>
      </dgm:t>
    </dgm:pt>
    <dgm:pt modelId="{8CAB448B-84CE-479F-8E05-1B66E59761E4}" type="parTrans" cxnId="{F9C59C6D-C7AB-4E02-ACFA-3EB0925C2A4E}">
      <dgm:prSet/>
      <dgm:spPr/>
      <dgm:t>
        <a:bodyPr/>
        <a:lstStyle/>
        <a:p>
          <a:endParaRPr lang="en-US"/>
        </a:p>
      </dgm:t>
    </dgm:pt>
    <dgm:pt modelId="{5FB48A4E-F13F-4CB9-93EA-972AF2A20110}" type="sibTrans" cxnId="{F9C59C6D-C7AB-4E02-ACFA-3EB0925C2A4E}">
      <dgm:prSet/>
      <dgm:spPr/>
      <dgm:t>
        <a:bodyPr/>
        <a:lstStyle/>
        <a:p>
          <a:endParaRPr lang="en-US"/>
        </a:p>
      </dgm:t>
    </dgm:pt>
    <dgm:pt modelId="{AE0942C3-882B-4204-8512-5A7838B61BA0}">
      <dgm:prSet/>
      <dgm:spPr/>
      <dgm:t>
        <a:bodyPr/>
        <a:lstStyle/>
        <a:p>
          <a:r>
            <a:rPr lang="en-US"/>
            <a:t>Low Months: January, December – explore year-end campaigns</a:t>
          </a:r>
        </a:p>
      </dgm:t>
    </dgm:pt>
    <dgm:pt modelId="{987E634F-2DE6-49C0-AA70-2E955E914F70}" type="parTrans" cxnId="{EC500A31-14EB-40E4-9667-621A6F77AB09}">
      <dgm:prSet/>
      <dgm:spPr/>
      <dgm:t>
        <a:bodyPr/>
        <a:lstStyle/>
        <a:p>
          <a:endParaRPr lang="en-US"/>
        </a:p>
      </dgm:t>
    </dgm:pt>
    <dgm:pt modelId="{85963645-7E55-4440-812B-D5553C5E1E8A}" type="sibTrans" cxnId="{EC500A31-14EB-40E4-9667-621A6F77AB09}">
      <dgm:prSet/>
      <dgm:spPr/>
      <dgm:t>
        <a:bodyPr/>
        <a:lstStyle/>
        <a:p>
          <a:endParaRPr lang="en-US"/>
        </a:p>
      </dgm:t>
    </dgm:pt>
    <dgm:pt modelId="{99AE7A04-86E8-4004-8B94-D937D657922F}">
      <dgm:prSet/>
      <dgm:spPr/>
      <dgm:t>
        <a:bodyPr/>
        <a:lstStyle/>
        <a:p>
          <a:pPr>
            <a:defRPr b="1"/>
          </a:pPr>
          <a:r>
            <a:rPr lang="en-US"/>
            <a:t>Wednesday</a:t>
          </a:r>
        </a:p>
      </dgm:t>
    </dgm:pt>
    <dgm:pt modelId="{1663EFD2-8F12-4782-91BB-E975FF8577B5}" type="parTrans" cxnId="{C15BAC67-3D47-4174-8521-B144B390D8AC}">
      <dgm:prSet/>
      <dgm:spPr/>
      <dgm:t>
        <a:bodyPr/>
        <a:lstStyle/>
        <a:p>
          <a:endParaRPr lang="en-US"/>
        </a:p>
      </dgm:t>
    </dgm:pt>
    <dgm:pt modelId="{9E345219-3958-4641-92FA-D8112D5CA4B8}" type="sibTrans" cxnId="{C15BAC67-3D47-4174-8521-B144B390D8AC}">
      <dgm:prSet/>
      <dgm:spPr/>
      <dgm:t>
        <a:bodyPr/>
        <a:lstStyle/>
        <a:p>
          <a:endParaRPr lang="en-US"/>
        </a:p>
      </dgm:t>
    </dgm:pt>
    <dgm:pt modelId="{C1202B2F-873B-4420-9BC0-DFB7CBFCD343}">
      <dgm:prSet/>
      <dgm:spPr/>
      <dgm:t>
        <a:bodyPr/>
        <a:lstStyle/>
        <a:p>
          <a:r>
            <a:rPr lang="en-US"/>
            <a:t>High Revenue Days: Wednesday, Sunday</a:t>
          </a:r>
        </a:p>
      </dgm:t>
    </dgm:pt>
    <dgm:pt modelId="{516E2006-6DEE-4012-8B50-30D6F8E2FBAB}" type="parTrans" cxnId="{54E4BEAF-4386-43FC-94D6-AE013325BCAF}">
      <dgm:prSet/>
      <dgm:spPr/>
      <dgm:t>
        <a:bodyPr/>
        <a:lstStyle/>
        <a:p>
          <a:endParaRPr lang="en-US"/>
        </a:p>
      </dgm:t>
    </dgm:pt>
    <dgm:pt modelId="{AA1F528E-8782-4B84-85D2-30FB89CAA80D}" type="sibTrans" cxnId="{54E4BEAF-4386-43FC-94D6-AE013325BCAF}">
      <dgm:prSet/>
      <dgm:spPr/>
      <dgm:t>
        <a:bodyPr/>
        <a:lstStyle/>
        <a:p>
          <a:endParaRPr lang="en-US"/>
        </a:p>
      </dgm:t>
    </dgm:pt>
    <dgm:pt modelId="{CB60F025-C783-48B7-BC0A-FD1764FF7A60}">
      <dgm:prSet/>
      <dgm:spPr/>
      <dgm:t>
        <a:bodyPr/>
        <a:lstStyle/>
        <a:p>
          <a:pPr>
            <a:defRPr b="1"/>
          </a:pPr>
          <a:r>
            <a:rPr lang="en-US"/>
            <a:t>Tuesday</a:t>
          </a:r>
        </a:p>
      </dgm:t>
    </dgm:pt>
    <dgm:pt modelId="{D6A0566D-FB42-4474-80B8-2C79F73DD15F}" type="parTrans" cxnId="{B0BBEB2D-CE22-4CB6-8E65-ADACF098112C}">
      <dgm:prSet/>
      <dgm:spPr/>
      <dgm:t>
        <a:bodyPr/>
        <a:lstStyle/>
        <a:p>
          <a:endParaRPr lang="en-US"/>
        </a:p>
      </dgm:t>
    </dgm:pt>
    <dgm:pt modelId="{A2FA37B4-9137-4E5E-A95E-21E73AACF2CA}" type="sibTrans" cxnId="{B0BBEB2D-CE22-4CB6-8E65-ADACF098112C}">
      <dgm:prSet/>
      <dgm:spPr/>
      <dgm:t>
        <a:bodyPr/>
        <a:lstStyle/>
        <a:p>
          <a:endParaRPr lang="en-US"/>
        </a:p>
      </dgm:t>
    </dgm:pt>
    <dgm:pt modelId="{41E5118C-3F8C-4ACA-8385-02B88E60B829}">
      <dgm:prSet/>
      <dgm:spPr/>
      <dgm:t>
        <a:bodyPr/>
        <a:lstStyle/>
        <a:p>
          <a:r>
            <a:rPr lang="en-US"/>
            <a:t>Low Revenue Days: Tuesday – potential for weekday offers</a:t>
          </a:r>
        </a:p>
      </dgm:t>
    </dgm:pt>
    <dgm:pt modelId="{D9FC80DD-74EC-4347-8961-9219AEE1983F}" type="parTrans" cxnId="{9083EF69-0A59-4320-912F-6FF84B79B278}">
      <dgm:prSet/>
      <dgm:spPr/>
      <dgm:t>
        <a:bodyPr/>
        <a:lstStyle/>
        <a:p>
          <a:endParaRPr lang="en-US"/>
        </a:p>
      </dgm:t>
    </dgm:pt>
    <dgm:pt modelId="{FBC81AB9-9168-4606-83E0-5A26C35D0EFF}" type="sibTrans" cxnId="{9083EF69-0A59-4320-912F-6FF84B79B278}">
      <dgm:prSet/>
      <dgm:spPr/>
      <dgm:t>
        <a:bodyPr/>
        <a:lstStyle/>
        <a:p>
          <a:endParaRPr lang="en-US"/>
        </a:p>
      </dgm:t>
    </dgm:pt>
    <dgm:pt modelId="{D3CC6EE4-F479-4365-A03A-C25E216FF29C}" type="pres">
      <dgm:prSet presAssocID="{66FA6D00-E4AA-4527-9745-48BA0F7F55CB}" presName="root" presStyleCnt="0">
        <dgm:presLayoutVars>
          <dgm:chMax/>
          <dgm:chPref/>
          <dgm:animLvl val="lvl"/>
        </dgm:presLayoutVars>
      </dgm:prSet>
      <dgm:spPr/>
    </dgm:pt>
    <dgm:pt modelId="{8CDE77C9-7FA9-4F82-AA16-0ABC6C29A109}" type="pres">
      <dgm:prSet presAssocID="{66FA6D00-E4AA-4527-9745-48BA0F7F55CB}" presName="divider" presStyleLbl="fgAccFollowNode1" presStyleIdx="0" presStyleCnt="1"/>
      <dgm:spPr>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tailEnd type="triangle" w="lg" len="lg"/>
        </a:ln>
        <a:effectLst/>
      </dgm:spPr>
    </dgm:pt>
    <dgm:pt modelId="{FC99D175-18D5-4A64-99BC-41EED2E09ABF}" type="pres">
      <dgm:prSet presAssocID="{66FA6D00-E4AA-4527-9745-48BA0F7F55CB}" presName="nodes" presStyleCnt="0">
        <dgm:presLayoutVars>
          <dgm:chMax/>
          <dgm:chPref/>
          <dgm:animLvl val="lvl"/>
        </dgm:presLayoutVars>
      </dgm:prSet>
      <dgm:spPr/>
    </dgm:pt>
    <dgm:pt modelId="{821F6CE2-EF5F-4344-9D76-876896820416}" type="pres">
      <dgm:prSet presAssocID="{54B311DE-F6A9-48FF-9712-633ACD07135D}" presName="composite" presStyleCnt="0"/>
      <dgm:spPr/>
    </dgm:pt>
    <dgm:pt modelId="{E858D20F-9C06-45D9-A1BC-6C335BA6FD5E}" type="pres">
      <dgm:prSet presAssocID="{54B311DE-F6A9-48FF-9712-633ACD07135D}" presName="L1TextContainer" presStyleLbl="revTx" presStyleIdx="0" presStyleCnt="4">
        <dgm:presLayoutVars>
          <dgm:chMax val="1"/>
          <dgm:chPref val="1"/>
          <dgm:bulletEnabled val="1"/>
        </dgm:presLayoutVars>
      </dgm:prSet>
      <dgm:spPr/>
    </dgm:pt>
    <dgm:pt modelId="{8E3752D2-B4AF-4F7B-A1B9-F498FAE8939C}" type="pres">
      <dgm:prSet presAssocID="{54B311DE-F6A9-48FF-9712-633ACD07135D}" presName="L2TextContainerWrapper" presStyleCnt="0">
        <dgm:presLayoutVars>
          <dgm:chMax val="0"/>
          <dgm:chPref val="0"/>
          <dgm:bulletEnabled val="1"/>
        </dgm:presLayoutVars>
      </dgm:prSet>
      <dgm:spPr/>
    </dgm:pt>
    <dgm:pt modelId="{31DA7C90-470E-49BF-8246-C99EBCFF834D}" type="pres">
      <dgm:prSet presAssocID="{54B311DE-F6A9-48FF-9712-633ACD07135D}" presName="L2TextContainer" presStyleLbl="bgAcc1" presStyleIdx="0" presStyleCnt="4"/>
      <dgm:spPr/>
    </dgm:pt>
    <dgm:pt modelId="{D782BB94-DFFC-4ADB-9627-94349607243D}" type="pres">
      <dgm:prSet presAssocID="{54B311DE-F6A9-48FF-9712-633ACD07135D}" presName="FlexibleEmptyPlaceHolder" presStyleCnt="0"/>
      <dgm:spPr/>
    </dgm:pt>
    <dgm:pt modelId="{0F9C0D8C-1B88-43E5-A284-36F7E0B48EBE}" type="pres">
      <dgm:prSet presAssocID="{54B311DE-F6A9-48FF-9712-633ACD07135D}" presName="ConnectLine" presStyleLbl="sibTrans1D1" presStyleIdx="0" presStyleCnt="4"/>
      <dgm:spPr>
        <a:noFill/>
        <a:ln w="12700" cap="rnd" cmpd="sng" algn="ctr">
          <a:solidFill>
            <a:schemeClr val="accent2">
              <a:hueOff val="0"/>
              <a:satOff val="0"/>
              <a:lumOff val="0"/>
              <a:alphaOff val="0"/>
            </a:schemeClr>
          </a:solidFill>
          <a:prstDash val="dash"/>
        </a:ln>
        <a:effectLst/>
      </dgm:spPr>
    </dgm:pt>
    <dgm:pt modelId="{877760A7-6467-4B6D-8646-7C3E897B86DE}" type="pres">
      <dgm:prSet presAssocID="{54B311DE-F6A9-48FF-9712-633ACD07135D}" presName="ConnectorPoint" presStyleLbl="alignNode1" presStyleIdx="0" presStyleCnt="4"/>
      <dgm:spPr/>
    </dgm:pt>
    <dgm:pt modelId="{1EB0A74F-61E2-49D4-A9D7-65D96666E65F}" type="pres">
      <dgm:prSet presAssocID="{54B311DE-F6A9-48FF-9712-633ACD07135D}" presName="EmptyPlaceHolder" presStyleCnt="0"/>
      <dgm:spPr/>
    </dgm:pt>
    <dgm:pt modelId="{0A74504B-2992-46F5-8096-F0A8D5402A47}" type="pres">
      <dgm:prSet presAssocID="{D3A5F64F-E586-427B-99C6-910023225596}" presName="spaceBetweenRectangles" presStyleCnt="0"/>
      <dgm:spPr/>
    </dgm:pt>
    <dgm:pt modelId="{D67BE4B9-E55D-407E-8B80-3FC142917B08}" type="pres">
      <dgm:prSet presAssocID="{BE558244-DC0D-4B8B-A879-F105FC583DE0}" presName="composite" presStyleCnt="0"/>
      <dgm:spPr/>
    </dgm:pt>
    <dgm:pt modelId="{5577A7A2-C7E6-4FB6-B0D9-8DB2E247A7F3}" type="pres">
      <dgm:prSet presAssocID="{BE558244-DC0D-4B8B-A879-F105FC583DE0}" presName="L1TextContainer" presStyleLbl="revTx" presStyleIdx="1" presStyleCnt="4">
        <dgm:presLayoutVars>
          <dgm:chMax val="1"/>
          <dgm:chPref val="1"/>
          <dgm:bulletEnabled val="1"/>
        </dgm:presLayoutVars>
      </dgm:prSet>
      <dgm:spPr/>
    </dgm:pt>
    <dgm:pt modelId="{65043E46-59BF-4165-9B1E-9EC60B4DC831}" type="pres">
      <dgm:prSet presAssocID="{BE558244-DC0D-4B8B-A879-F105FC583DE0}" presName="L2TextContainerWrapper" presStyleCnt="0">
        <dgm:presLayoutVars>
          <dgm:chMax val="0"/>
          <dgm:chPref val="0"/>
          <dgm:bulletEnabled val="1"/>
        </dgm:presLayoutVars>
      </dgm:prSet>
      <dgm:spPr/>
    </dgm:pt>
    <dgm:pt modelId="{B3096D93-B648-41F3-AE62-E058E59E5F73}" type="pres">
      <dgm:prSet presAssocID="{BE558244-DC0D-4B8B-A879-F105FC583DE0}" presName="L2TextContainer" presStyleLbl="bgAcc1" presStyleIdx="1" presStyleCnt="4"/>
      <dgm:spPr/>
    </dgm:pt>
    <dgm:pt modelId="{3C92DCC3-9328-421E-BA62-763094D06DCD}" type="pres">
      <dgm:prSet presAssocID="{BE558244-DC0D-4B8B-A879-F105FC583DE0}" presName="FlexibleEmptyPlaceHolder" presStyleCnt="0"/>
      <dgm:spPr/>
    </dgm:pt>
    <dgm:pt modelId="{15FCBD9B-1D16-4C0F-A64B-27ABCD20188E}" type="pres">
      <dgm:prSet presAssocID="{BE558244-DC0D-4B8B-A879-F105FC583DE0}" presName="ConnectLine" presStyleLbl="sibTrans1D1" presStyleIdx="1" presStyleCnt="4"/>
      <dgm:spPr>
        <a:noFill/>
        <a:ln w="12700" cap="rnd" cmpd="sng" algn="ctr">
          <a:solidFill>
            <a:schemeClr val="accent3">
              <a:hueOff val="0"/>
              <a:satOff val="0"/>
              <a:lumOff val="0"/>
              <a:alphaOff val="0"/>
            </a:schemeClr>
          </a:solidFill>
          <a:prstDash val="dash"/>
        </a:ln>
        <a:effectLst/>
      </dgm:spPr>
    </dgm:pt>
    <dgm:pt modelId="{4D0FFB0E-1C8D-4A00-A7EF-3B2E18051C42}" type="pres">
      <dgm:prSet presAssocID="{BE558244-DC0D-4B8B-A879-F105FC583DE0}" presName="ConnectorPoint" presStyleLbl="alignNode1" presStyleIdx="1" presStyleCnt="4"/>
      <dgm:spPr/>
    </dgm:pt>
    <dgm:pt modelId="{5664E456-D7E5-4A21-89B2-475934CFCED5}" type="pres">
      <dgm:prSet presAssocID="{BE558244-DC0D-4B8B-A879-F105FC583DE0}" presName="EmptyPlaceHolder" presStyleCnt="0"/>
      <dgm:spPr/>
    </dgm:pt>
    <dgm:pt modelId="{DD156F4B-1B8F-421F-9F34-1481F9CE7FF0}" type="pres">
      <dgm:prSet presAssocID="{5FB48A4E-F13F-4CB9-93EA-972AF2A20110}" presName="spaceBetweenRectangles" presStyleCnt="0"/>
      <dgm:spPr/>
    </dgm:pt>
    <dgm:pt modelId="{7753849B-5372-4A72-93ED-BF1DFC805867}" type="pres">
      <dgm:prSet presAssocID="{99AE7A04-86E8-4004-8B94-D937D657922F}" presName="composite" presStyleCnt="0"/>
      <dgm:spPr/>
    </dgm:pt>
    <dgm:pt modelId="{927EA574-77AE-447A-B066-36A60BF44701}" type="pres">
      <dgm:prSet presAssocID="{99AE7A04-86E8-4004-8B94-D937D657922F}" presName="L1TextContainer" presStyleLbl="revTx" presStyleIdx="2" presStyleCnt="4">
        <dgm:presLayoutVars>
          <dgm:chMax val="1"/>
          <dgm:chPref val="1"/>
          <dgm:bulletEnabled val="1"/>
        </dgm:presLayoutVars>
      </dgm:prSet>
      <dgm:spPr/>
    </dgm:pt>
    <dgm:pt modelId="{8191418D-56A1-44FE-9F52-A86856FC692F}" type="pres">
      <dgm:prSet presAssocID="{99AE7A04-86E8-4004-8B94-D937D657922F}" presName="L2TextContainerWrapper" presStyleCnt="0">
        <dgm:presLayoutVars>
          <dgm:chMax val="0"/>
          <dgm:chPref val="0"/>
          <dgm:bulletEnabled val="1"/>
        </dgm:presLayoutVars>
      </dgm:prSet>
      <dgm:spPr/>
    </dgm:pt>
    <dgm:pt modelId="{03FF4187-495B-492B-A60B-1E8A9BA6B291}" type="pres">
      <dgm:prSet presAssocID="{99AE7A04-86E8-4004-8B94-D937D657922F}" presName="L2TextContainer" presStyleLbl="bgAcc1" presStyleIdx="2" presStyleCnt="4"/>
      <dgm:spPr/>
    </dgm:pt>
    <dgm:pt modelId="{F88A151C-348A-4D80-8FE5-D57D4504F7BC}" type="pres">
      <dgm:prSet presAssocID="{99AE7A04-86E8-4004-8B94-D937D657922F}" presName="FlexibleEmptyPlaceHolder" presStyleCnt="0"/>
      <dgm:spPr/>
    </dgm:pt>
    <dgm:pt modelId="{F8EDACDA-CBB4-45F1-8DF4-F5E4343E0296}" type="pres">
      <dgm:prSet presAssocID="{99AE7A04-86E8-4004-8B94-D937D657922F}" presName="ConnectLine" presStyleLbl="sibTrans1D1" presStyleIdx="2" presStyleCnt="4"/>
      <dgm:spPr>
        <a:noFill/>
        <a:ln w="12700" cap="rnd" cmpd="sng" algn="ctr">
          <a:solidFill>
            <a:schemeClr val="accent4">
              <a:hueOff val="0"/>
              <a:satOff val="0"/>
              <a:lumOff val="0"/>
              <a:alphaOff val="0"/>
            </a:schemeClr>
          </a:solidFill>
          <a:prstDash val="dash"/>
        </a:ln>
        <a:effectLst/>
      </dgm:spPr>
    </dgm:pt>
    <dgm:pt modelId="{FCFA2ACC-D671-4823-894B-840ECEC7DB13}" type="pres">
      <dgm:prSet presAssocID="{99AE7A04-86E8-4004-8B94-D937D657922F}" presName="ConnectorPoint" presStyleLbl="alignNode1" presStyleIdx="2" presStyleCnt="4"/>
      <dgm:spPr/>
    </dgm:pt>
    <dgm:pt modelId="{B05C2A9B-090A-4F43-B57E-C71AD9AF240B}" type="pres">
      <dgm:prSet presAssocID="{99AE7A04-86E8-4004-8B94-D937D657922F}" presName="EmptyPlaceHolder" presStyleCnt="0"/>
      <dgm:spPr/>
    </dgm:pt>
    <dgm:pt modelId="{D9990EF6-2584-42A9-9086-56A5D3E0301D}" type="pres">
      <dgm:prSet presAssocID="{9E345219-3958-4641-92FA-D8112D5CA4B8}" presName="spaceBetweenRectangles" presStyleCnt="0"/>
      <dgm:spPr/>
    </dgm:pt>
    <dgm:pt modelId="{399B357A-503A-4BDE-B92C-037E7178E83F}" type="pres">
      <dgm:prSet presAssocID="{CB60F025-C783-48B7-BC0A-FD1764FF7A60}" presName="composite" presStyleCnt="0"/>
      <dgm:spPr/>
    </dgm:pt>
    <dgm:pt modelId="{CF209F5C-9433-4CC7-AE30-EEC537740D1E}" type="pres">
      <dgm:prSet presAssocID="{CB60F025-C783-48B7-BC0A-FD1764FF7A60}" presName="L1TextContainer" presStyleLbl="revTx" presStyleIdx="3" presStyleCnt="4">
        <dgm:presLayoutVars>
          <dgm:chMax val="1"/>
          <dgm:chPref val="1"/>
          <dgm:bulletEnabled val="1"/>
        </dgm:presLayoutVars>
      </dgm:prSet>
      <dgm:spPr/>
    </dgm:pt>
    <dgm:pt modelId="{B866345D-6893-45AA-93E4-028E679F8E53}" type="pres">
      <dgm:prSet presAssocID="{CB60F025-C783-48B7-BC0A-FD1764FF7A60}" presName="L2TextContainerWrapper" presStyleCnt="0">
        <dgm:presLayoutVars>
          <dgm:chMax val="0"/>
          <dgm:chPref val="0"/>
          <dgm:bulletEnabled val="1"/>
        </dgm:presLayoutVars>
      </dgm:prSet>
      <dgm:spPr/>
    </dgm:pt>
    <dgm:pt modelId="{FED65B3C-4845-4DB6-802A-D6450287B3D9}" type="pres">
      <dgm:prSet presAssocID="{CB60F025-C783-48B7-BC0A-FD1764FF7A60}" presName="L2TextContainer" presStyleLbl="bgAcc1" presStyleIdx="3" presStyleCnt="4"/>
      <dgm:spPr/>
    </dgm:pt>
    <dgm:pt modelId="{551B4521-22F4-48C7-8DA8-46FBB98B2D14}" type="pres">
      <dgm:prSet presAssocID="{CB60F025-C783-48B7-BC0A-FD1764FF7A60}" presName="FlexibleEmptyPlaceHolder" presStyleCnt="0"/>
      <dgm:spPr/>
    </dgm:pt>
    <dgm:pt modelId="{1D4892B0-B439-4792-8709-C9EC491A75BF}" type="pres">
      <dgm:prSet presAssocID="{CB60F025-C783-48B7-BC0A-FD1764FF7A60}" presName="ConnectLine" presStyleLbl="sibTrans1D1" presStyleIdx="3" presStyleCnt="4"/>
      <dgm:spPr>
        <a:noFill/>
        <a:ln w="12700" cap="rnd" cmpd="sng" algn="ctr">
          <a:solidFill>
            <a:schemeClr val="accent5">
              <a:hueOff val="0"/>
              <a:satOff val="0"/>
              <a:lumOff val="0"/>
              <a:alphaOff val="0"/>
            </a:schemeClr>
          </a:solidFill>
          <a:prstDash val="dash"/>
        </a:ln>
        <a:effectLst/>
      </dgm:spPr>
    </dgm:pt>
    <dgm:pt modelId="{996FBE6B-FAB6-47B6-86DF-BA81A051F841}" type="pres">
      <dgm:prSet presAssocID="{CB60F025-C783-48B7-BC0A-FD1764FF7A60}" presName="ConnectorPoint" presStyleLbl="alignNode1" presStyleIdx="3" presStyleCnt="4"/>
      <dgm:spPr/>
    </dgm:pt>
    <dgm:pt modelId="{1C630043-7EB7-417E-AF2B-E1DA5658076D}" type="pres">
      <dgm:prSet presAssocID="{CB60F025-C783-48B7-BC0A-FD1764FF7A60}" presName="EmptyPlaceHolder" presStyleCnt="0"/>
      <dgm:spPr/>
    </dgm:pt>
  </dgm:ptLst>
  <dgm:cxnLst>
    <dgm:cxn modelId="{B0BBEB2D-CE22-4CB6-8E65-ADACF098112C}" srcId="{66FA6D00-E4AA-4527-9745-48BA0F7F55CB}" destId="{CB60F025-C783-48B7-BC0A-FD1764FF7A60}" srcOrd="3" destOrd="0" parTransId="{D6A0566D-FB42-4474-80B8-2C79F73DD15F}" sibTransId="{A2FA37B4-9137-4E5E-A95E-21E73AACF2CA}"/>
    <dgm:cxn modelId="{EC500A31-14EB-40E4-9667-621A6F77AB09}" srcId="{BE558244-DC0D-4B8B-A879-F105FC583DE0}" destId="{AE0942C3-882B-4204-8512-5A7838B61BA0}" srcOrd="0" destOrd="0" parTransId="{987E634F-2DE6-49C0-AA70-2E955E914F70}" sibTransId="{85963645-7E55-4440-812B-D5553C5E1E8A}"/>
    <dgm:cxn modelId="{BD748440-7A40-4EFB-BD7E-AED052E325E7}" type="presOf" srcId="{BE558244-DC0D-4B8B-A879-F105FC583DE0}" destId="{5577A7A2-C7E6-4FB6-B0D9-8DB2E247A7F3}" srcOrd="0" destOrd="0" presId="urn:microsoft.com/office/officeart/2016/7/layout/BasicTimeline"/>
    <dgm:cxn modelId="{C15BAC67-3D47-4174-8521-B144B390D8AC}" srcId="{66FA6D00-E4AA-4527-9745-48BA0F7F55CB}" destId="{99AE7A04-86E8-4004-8B94-D937D657922F}" srcOrd="2" destOrd="0" parTransId="{1663EFD2-8F12-4782-91BB-E975FF8577B5}" sibTransId="{9E345219-3958-4641-92FA-D8112D5CA4B8}"/>
    <dgm:cxn modelId="{9083EF69-0A59-4320-912F-6FF84B79B278}" srcId="{CB60F025-C783-48B7-BC0A-FD1764FF7A60}" destId="{41E5118C-3F8C-4ACA-8385-02B88E60B829}" srcOrd="0" destOrd="0" parTransId="{D9FC80DD-74EC-4347-8961-9219AEE1983F}" sibTransId="{FBC81AB9-9168-4606-83E0-5A26C35D0EFF}"/>
    <dgm:cxn modelId="{F9C59C6D-C7AB-4E02-ACFA-3EB0925C2A4E}" srcId="{66FA6D00-E4AA-4527-9745-48BA0F7F55CB}" destId="{BE558244-DC0D-4B8B-A879-F105FC583DE0}" srcOrd="1" destOrd="0" parTransId="{8CAB448B-84CE-479F-8E05-1B66E59761E4}" sibTransId="{5FB48A4E-F13F-4CB9-93EA-972AF2A20110}"/>
    <dgm:cxn modelId="{94ED376F-160C-4303-9BF1-56D58731DBB5}" type="presOf" srcId="{41E5118C-3F8C-4ACA-8385-02B88E60B829}" destId="{FED65B3C-4845-4DB6-802A-D6450287B3D9}" srcOrd="0" destOrd="0" presId="urn:microsoft.com/office/officeart/2016/7/layout/BasicTimeline"/>
    <dgm:cxn modelId="{BE6AFA4F-01F2-44D7-B8BF-DBF15D4118AD}" type="presOf" srcId="{99AE7A04-86E8-4004-8B94-D937D657922F}" destId="{927EA574-77AE-447A-B066-36A60BF44701}" srcOrd="0" destOrd="0" presId="urn:microsoft.com/office/officeart/2016/7/layout/BasicTimeline"/>
    <dgm:cxn modelId="{23A8E250-8ED3-42A5-A1DA-E01082652FBE}" type="presOf" srcId="{6CA03DB6-216E-4042-AE13-5C88B2D31406}" destId="{31DA7C90-470E-49BF-8246-C99EBCFF834D}" srcOrd="0" destOrd="0" presId="urn:microsoft.com/office/officeart/2016/7/layout/BasicTimeline"/>
    <dgm:cxn modelId="{749EC176-9FB4-4746-80AA-53ABCE956392}" type="presOf" srcId="{54B311DE-F6A9-48FF-9712-633ACD07135D}" destId="{E858D20F-9C06-45D9-A1BC-6C335BA6FD5E}" srcOrd="0" destOrd="0" presId="urn:microsoft.com/office/officeart/2016/7/layout/BasicTimeline"/>
    <dgm:cxn modelId="{A162CE57-9BBD-4714-8910-AE0E3ADA52CE}" type="presOf" srcId="{66FA6D00-E4AA-4527-9745-48BA0F7F55CB}" destId="{D3CC6EE4-F479-4365-A03A-C25E216FF29C}" srcOrd="0" destOrd="0" presId="urn:microsoft.com/office/officeart/2016/7/layout/BasicTimeline"/>
    <dgm:cxn modelId="{19C7F296-37B5-486D-A5FF-0B011F1BB724}" srcId="{54B311DE-F6A9-48FF-9712-633ACD07135D}" destId="{6CA03DB6-216E-4042-AE13-5C88B2D31406}" srcOrd="0" destOrd="0" parTransId="{D02EE837-CD1B-4442-A5B6-B63870BD2711}" sibTransId="{8E5B9390-EFE5-4E27-911B-16A1B7F6856E}"/>
    <dgm:cxn modelId="{54E4BEAF-4386-43FC-94D6-AE013325BCAF}" srcId="{99AE7A04-86E8-4004-8B94-D937D657922F}" destId="{C1202B2F-873B-4420-9BC0-DFB7CBFCD343}" srcOrd="0" destOrd="0" parTransId="{516E2006-6DEE-4012-8B50-30D6F8E2FBAB}" sibTransId="{AA1F528E-8782-4B84-85D2-30FB89CAA80D}"/>
    <dgm:cxn modelId="{2B0F3DC2-04E4-4F7F-958F-91441A1FA611}" type="presOf" srcId="{AE0942C3-882B-4204-8512-5A7838B61BA0}" destId="{B3096D93-B648-41F3-AE62-E058E59E5F73}" srcOrd="0" destOrd="0" presId="urn:microsoft.com/office/officeart/2016/7/layout/BasicTimeline"/>
    <dgm:cxn modelId="{B4FBCEC6-D62C-4032-9D9F-05BAAFD020C2}" srcId="{66FA6D00-E4AA-4527-9745-48BA0F7F55CB}" destId="{54B311DE-F6A9-48FF-9712-633ACD07135D}" srcOrd="0" destOrd="0" parTransId="{2DF5A73A-F9B1-4DA4-8A88-C8AF01A1458E}" sibTransId="{D3A5F64F-E586-427B-99C6-910023225596}"/>
    <dgm:cxn modelId="{D27A9CD9-284B-4F88-A3B9-A764B1E7CBF3}" type="presOf" srcId="{C1202B2F-873B-4420-9BC0-DFB7CBFCD343}" destId="{03FF4187-495B-492B-A60B-1E8A9BA6B291}" srcOrd="0" destOrd="0" presId="urn:microsoft.com/office/officeart/2016/7/layout/BasicTimeline"/>
    <dgm:cxn modelId="{A144D4FF-30D7-4B86-826F-B217D0CE1A32}" type="presOf" srcId="{CB60F025-C783-48B7-BC0A-FD1764FF7A60}" destId="{CF209F5C-9433-4CC7-AE30-EEC537740D1E}" srcOrd="0" destOrd="0" presId="urn:microsoft.com/office/officeart/2016/7/layout/BasicTimeline"/>
    <dgm:cxn modelId="{58EDEA35-E252-459E-A217-DC67EC74BC15}" type="presParOf" srcId="{D3CC6EE4-F479-4365-A03A-C25E216FF29C}" destId="{8CDE77C9-7FA9-4F82-AA16-0ABC6C29A109}" srcOrd="0" destOrd="0" presId="urn:microsoft.com/office/officeart/2016/7/layout/BasicTimeline"/>
    <dgm:cxn modelId="{855D4004-ED37-43C4-BF18-B674D07EC9A4}" type="presParOf" srcId="{D3CC6EE4-F479-4365-A03A-C25E216FF29C}" destId="{FC99D175-18D5-4A64-99BC-41EED2E09ABF}" srcOrd="1" destOrd="0" presId="urn:microsoft.com/office/officeart/2016/7/layout/BasicTimeline"/>
    <dgm:cxn modelId="{E7403A0E-5F6F-4E6B-A12E-AE6FCCB88157}" type="presParOf" srcId="{FC99D175-18D5-4A64-99BC-41EED2E09ABF}" destId="{821F6CE2-EF5F-4344-9D76-876896820416}" srcOrd="0" destOrd="0" presId="urn:microsoft.com/office/officeart/2016/7/layout/BasicTimeline"/>
    <dgm:cxn modelId="{872EDB04-ABA8-4103-AA12-1E1D2030567C}" type="presParOf" srcId="{821F6CE2-EF5F-4344-9D76-876896820416}" destId="{E858D20F-9C06-45D9-A1BC-6C335BA6FD5E}" srcOrd="0" destOrd="0" presId="urn:microsoft.com/office/officeart/2016/7/layout/BasicTimeline"/>
    <dgm:cxn modelId="{F346F1EE-52A6-42F4-BA9C-8A38C2C31D0A}" type="presParOf" srcId="{821F6CE2-EF5F-4344-9D76-876896820416}" destId="{8E3752D2-B4AF-4F7B-A1B9-F498FAE8939C}" srcOrd="1" destOrd="0" presId="urn:microsoft.com/office/officeart/2016/7/layout/BasicTimeline"/>
    <dgm:cxn modelId="{ACF16B83-3D52-4446-BBB8-D56FB4C81752}" type="presParOf" srcId="{8E3752D2-B4AF-4F7B-A1B9-F498FAE8939C}" destId="{31DA7C90-470E-49BF-8246-C99EBCFF834D}" srcOrd="0" destOrd="0" presId="urn:microsoft.com/office/officeart/2016/7/layout/BasicTimeline"/>
    <dgm:cxn modelId="{28872EF9-1FF0-4588-9AFB-635C75D84290}" type="presParOf" srcId="{8E3752D2-B4AF-4F7B-A1B9-F498FAE8939C}" destId="{D782BB94-DFFC-4ADB-9627-94349607243D}" srcOrd="1" destOrd="0" presId="urn:microsoft.com/office/officeart/2016/7/layout/BasicTimeline"/>
    <dgm:cxn modelId="{5B470AE5-3F34-4C0A-9636-F14C79E8C500}" type="presParOf" srcId="{821F6CE2-EF5F-4344-9D76-876896820416}" destId="{0F9C0D8C-1B88-43E5-A284-36F7E0B48EBE}" srcOrd="2" destOrd="0" presId="urn:microsoft.com/office/officeart/2016/7/layout/BasicTimeline"/>
    <dgm:cxn modelId="{F83B17BE-E7B3-4404-9CE9-D0771E3ED445}" type="presParOf" srcId="{821F6CE2-EF5F-4344-9D76-876896820416}" destId="{877760A7-6467-4B6D-8646-7C3E897B86DE}" srcOrd="3" destOrd="0" presId="urn:microsoft.com/office/officeart/2016/7/layout/BasicTimeline"/>
    <dgm:cxn modelId="{2B50654B-AA24-4664-8044-739318C501B4}" type="presParOf" srcId="{821F6CE2-EF5F-4344-9D76-876896820416}" destId="{1EB0A74F-61E2-49D4-A9D7-65D96666E65F}" srcOrd="4" destOrd="0" presId="urn:microsoft.com/office/officeart/2016/7/layout/BasicTimeline"/>
    <dgm:cxn modelId="{44E9133D-4515-443E-A487-5F6E3B54BDCE}" type="presParOf" srcId="{FC99D175-18D5-4A64-99BC-41EED2E09ABF}" destId="{0A74504B-2992-46F5-8096-F0A8D5402A47}" srcOrd="1" destOrd="0" presId="urn:microsoft.com/office/officeart/2016/7/layout/BasicTimeline"/>
    <dgm:cxn modelId="{0E08C780-6612-4696-A465-F9C353F1EA6D}" type="presParOf" srcId="{FC99D175-18D5-4A64-99BC-41EED2E09ABF}" destId="{D67BE4B9-E55D-407E-8B80-3FC142917B08}" srcOrd="2" destOrd="0" presId="urn:microsoft.com/office/officeart/2016/7/layout/BasicTimeline"/>
    <dgm:cxn modelId="{DB6C4D75-6736-4593-8501-AE52540DFA46}" type="presParOf" srcId="{D67BE4B9-E55D-407E-8B80-3FC142917B08}" destId="{5577A7A2-C7E6-4FB6-B0D9-8DB2E247A7F3}" srcOrd="0" destOrd="0" presId="urn:microsoft.com/office/officeart/2016/7/layout/BasicTimeline"/>
    <dgm:cxn modelId="{6DE81DA8-46B7-4ECE-A6E2-F9A9BCB162A1}" type="presParOf" srcId="{D67BE4B9-E55D-407E-8B80-3FC142917B08}" destId="{65043E46-59BF-4165-9B1E-9EC60B4DC831}" srcOrd="1" destOrd="0" presId="urn:microsoft.com/office/officeart/2016/7/layout/BasicTimeline"/>
    <dgm:cxn modelId="{76D5388F-4EF0-4B22-B018-22E8061171A7}" type="presParOf" srcId="{65043E46-59BF-4165-9B1E-9EC60B4DC831}" destId="{B3096D93-B648-41F3-AE62-E058E59E5F73}" srcOrd="0" destOrd="0" presId="urn:microsoft.com/office/officeart/2016/7/layout/BasicTimeline"/>
    <dgm:cxn modelId="{FC85B908-7F82-47D8-8398-D4DA853A9A23}" type="presParOf" srcId="{65043E46-59BF-4165-9B1E-9EC60B4DC831}" destId="{3C92DCC3-9328-421E-BA62-763094D06DCD}" srcOrd="1" destOrd="0" presId="urn:microsoft.com/office/officeart/2016/7/layout/BasicTimeline"/>
    <dgm:cxn modelId="{DA5E05C9-8116-4399-BB76-CD1D3BED29C5}" type="presParOf" srcId="{D67BE4B9-E55D-407E-8B80-3FC142917B08}" destId="{15FCBD9B-1D16-4C0F-A64B-27ABCD20188E}" srcOrd="2" destOrd="0" presId="urn:microsoft.com/office/officeart/2016/7/layout/BasicTimeline"/>
    <dgm:cxn modelId="{AE94D32C-6E21-4935-B298-4B1768C4AC9C}" type="presParOf" srcId="{D67BE4B9-E55D-407E-8B80-3FC142917B08}" destId="{4D0FFB0E-1C8D-4A00-A7EF-3B2E18051C42}" srcOrd="3" destOrd="0" presId="urn:microsoft.com/office/officeart/2016/7/layout/BasicTimeline"/>
    <dgm:cxn modelId="{A5957D07-AE11-40A1-9A6A-F4D2B39F9FA4}" type="presParOf" srcId="{D67BE4B9-E55D-407E-8B80-3FC142917B08}" destId="{5664E456-D7E5-4A21-89B2-475934CFCED5}" srcOrd="4" destOrd="0" presId="urn:microsoft.com/office/officeart/2016/7/layout/BasicTimeline"/>
    <dgm:cxn modelId="{5C00E4A2-CB27-468B-A1F9-A944A90284EB}" type="presParOf" srcId="{FC99D175-18D5-4A64-99BC-41EED2E09ABF}" destId="{DD156F4B-1B8F-421F-9F34-1481F9CE7FF0}" srcOrd="3" destOrd="0" presId="urn:microsoft.com/office/officeart/2016/7/layout/BasicTimeline"/>
    <dgm:cxn modelId="{68A252B0-9713-43F6-95FA-E33EBE2FF84B}" type="presParOf" srcId="{FC99D175-18D5-4A64-99BC-41EED2E09ABF}" destId="{7753849B-5372-4A72-93ED-BF1DFC805867}" srcOrd="4" destOrd="0" presId="urn:microsoft.com/office/officeart/2016/7/layout/BasicTimeline"/>
    <dgm:cxn modelId="{04B35900-45BC-4DEB-9D9B-D53F5FE67B13}" type="presParOf" srcId="{7753849B-5372-4A72-93ED-BF1DFC805867}" destId="{927EA574-77AE-447A-B066-36A60BF44701}" srcOrd="0" destOrd="0" presId="urn:microsoft.com/office/officeart/2016/7/layout/BasicTimeline"/>
    <dgm:cxn modelId="{9803EB41-04D4-427E-8CE1-2E37B55400A4}" type="presParOf" srcId="{7753849B-5372-4A72-93ED-BF1DFC805867}" destId="{8191418D-56A1-44FE-9F52-A86856FC692F}" srcOrd="1" destOrd="0" presId="urn:microsoft.com/office/officeart/2016/7/layout/BasicTimeline"/>
    <dgm:cxn modelId="{6BC69D0D-FE04-41CD-B609-688AFB6E9259}" type="presParOf" srcId="{8191418D-56A1-44FE-9F52-A86856FC692F}" destId="{03FF4187-495B-492B-A60B-1E8A9BA6B291}" srcOrd="0" destOrd="0" presId="urn:microsoft.com/office/officeart/2016/7/layout/BasicTimeline"/>
    <dgm:cxn modelId="{D708252A-B436-49B4-8A09-D9E43CFF45F1}" type="presParOf" srcId="{8191418D-56A1-44FE-9F52-A86856FC692F}" destId="{F88A151C-348A-4D80-8FE5-D57D4504F7BC}" srcOrd="1" destOrd="0" presId="urn:microsoft.com/office/officeart/2016/7/layout/BasicTimeline"/>
    <dgm:cxn modelId="{15FED03A-D350-4526-AB3B-B5C2BBF0827B}" type="presParOf" srcId="{7753849B-5372-4A72-93ED-BF1DFC805867}" destId="{F8EDACDA-CBB4-45F1-8DF4-F5E4343E0296}" srcOrd="2" destOrd="0" presId="urn:microsoft.com/office/officeart/2016/7/layout/BasicTimeline"/>
    <dgm:cxn modelId="{55AAFDF3-92E5-422E-A5C1-13B1E95508CF}" type="presParOf" srcId="{7753849B-5372-4A72-93ED-BF1DFC805867}" destId="{FCFA2ACC-D671-4823-894B-840ECEC7DB13}" srcOrd="3" destOrd="0" presId="urn:microsoft.com/office/officeart/2016/7/layout/BasicTimeline"/>
    <dgm:cxn modelId="{CA17F6CF-0D2B-4942-A1EA-F5E16FDE3F82}" type="presParOf" srcId="{7753849B-5372-4A72-93ED-BF1DFC805867}" destId="{B05C2A9B-090A-4F43-B57E-C71AD9AF240B}" srcOrd="4" destOrd="0" presId="urn:microsoft.com/office/officeart/2016/7/layout/BasicTimeline"/>
    <dgm:cxn modelId="{BF33B142-BE7C-4FEB-B241-818DE4ABBD63}" type="presParOf" srcId="{FC99D175-18D5-4A64-99BC-41EED2E09ABF}" destId="{D9990EF6-2584-42A9-9086-56A5D3E0301D}" srcOrd="5" destOrd="0" presId="urn:microsoft.com/office/officeart/2016/7/layout/BasicTimeline"/>
    <dgm:cxn modelId="{FA929AE7-B0B0-4E10-8F5C-C3DB0E07D497}" type="presParOf" srcId="{FC99D175-18D5-4A64-99BC-41EED2E09ABF}" destId="{399B357A-503A-4BDE-B92C-037E7178E83F}" srcOrd="6" destOrd="0" presId="urn:microsoft.com/office/officeart/2016/7/layout/BasicTimeline"/>
    <dgm:cxn modelId="{58C61630-82B5-4C03-8C8E-7B9DEBD8A213}" type="presParOf" srcId="{399B357A-503A-4BDE-B92C-037E7178E83F}" destId="{CF209F5C-9433-4CC7-AE30-EEC537740D1E}" srcOrd="0" destOrd="0" presId="urn:microsoft.com/office/officeart/2016/7/layout/BasicTimeline"/>
    <dgm:cxn modelId="{9F138A75-9255-4C06-8C06-E53863350B59}" type="presParOf" srcId="{399B357A-503A-4BDE-B92C-037E7178E83F}" destId="{B866345D-6893-45AA-93E4-028E679F8E53}" srcOrd="1" destOrd="0" presId="urn:microsoft.com/office/officeart/2016/7/layout/BasicTimeline"/>
    <dgm:cxn modelId="{F1471382-625A-4C6C-910E-0D8FB1DD6523}" type="presParOf" srcId="{B866345D-6893-45AA-93E4-028E679F8E53}" destId="{FED65B3C-4845-4DB6-802A-D6450287B3D9}" srcOrd="0" destOrd="0" presId="urn:microsoft.com/office/officeart/2016/7/layout/BasicTimeline"/>
    <dgm:cxn modelId="{31DDEB33-7DE9-4D10-B0A4-DB352E9D1F69}" type="presParOf" srcId="{B866345D-6893-45AA-93E4-028E679F8E53}" destId="{551B4521-22F4-48C7-8DA8-46FBB98B2D14}" srcOrd="1" destOrd="0" presId="urn:microsoft.com/office/officeart/2016/7/layout/BasicTimeline"/>
    <dgm:cxn modelId="{A0502352-7491-48A9-AA70-7F5C77D968FC}" type="presParOf" srcId="{399B357A-503A-4BDE-B92C-037E7178E83F}" destId="{1D4892B0-B439-4792-8709-C9EC491A75BF}" srcOrd="2" destOrd="0" presId="urn:microsoft.com/office/officeart/2016/7/layout/BasicTimeline"/>
    <dgm:cxn modelId="{B148C9B1-BEB9-4D0F-87F3-9DF1A2D0FD9D}" type="presParOf" srcId="{399B357A-503A-4BDE-B92C-037E7178E83F}" destId="{996FBE6B-FAB6-47B6-86DF-BA81A051F841}" srcOrd="3" destOrd="0" presId="urn:microsoft.com/office/officeart/2016/7/layout/BasicTimeline"/>
    <dgm:cxn modelId="{B94405E0-CF19-492E-B2CA-3800F58722F2}" type="presParOf" srcId="{399B357A-503A-4BDE-B92C-037E7178E83F}" destId="{1C630043-7EB7-417E-AF2B-E1DA5658076D}"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EE82EB-DA9D-4548-A32D-52B26AE8E1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E47F3A-5039-42BF-8B94-1EA255EFEFA2}">
      <dgm:prSet/>
      <dgm:spPr/>
      <dgm:t>
        <a:bodyPr/>
        <a:lstStyle/>
        <a:p>
          <a:r>
            <a:rPr lang="en-US"/>
            <a:t>Promote top-selling products and occasions</a:t>
          </a:r>
        </a:p>
      </dgm:t>
    </dgm:pt>
    <dgm:pt modelId="{A7FB5279-93ED-4001-BE6E-508FAEB32325}" type="parTrans" cxnId="{E1017D91-D2DB-4D16-9E4D-AF71BAFC11F7}">
      <dgm:prSet/>
      <dgm:spPr/>
      <dgm:t>
        <a:bodyPr/>
        <a:lstStyle/>
        <a:p>
          <a:endParaRPr lang="en-US"/>
        </a:p>
      </dgm:t>
    </dgm:pt>
    <dgm:pt modelId="{CCFDEEED-8F94-4D54-8B2F-2A5537548F81}" type="sibTrans" cxnId="{E1017D91-D2DB-4D16-9E4D-AF71BAFC11F7}">
      <dgm:prSet/>
      <dgm:spPr/>
      <dgm:t>
        <a:bodyPr/>
        <a:lstStyle/>
        <a:p>
          <a:endParaRPr lang="en-US"/>
        </a:p>
      </dgm:t>
    </dgm:pt>
    <dgm:pt modelId="{4C2C7334-5B3D-4B58-8E41-D0419C5CCF04}">
      <dgm:prSet/>
      <dgm:spPr/>
      <dgm:t>
        <a:bodyPr/>
        <a:lstStyle/>
        <a:p>
          <a:r>
            <a:rPr lang="en-US"/>
            <a:t>Reduce delivery delays for better satisfaction</a:t>
          </a:r>
        </a:p>
      </dgm:t>
    </dgm:pt>
    <dgm:pt modelId="{933846DA-61A5-4073-8CAB-CCF7DC419581}" type="parTrans" cxnId="{DBA59E36-D181-4889-A696-7616DD4C0885}">
      <dgm:prSet/>
      <dgm:spPr/>
      <dgm:t>
        <a:bodyPr/>
        <a:lstStyle/>
        <a:p>
          <a:endParaRPr lang="en-US"/>
        </a:p>
      </dgm:t>
    </dgm:pt>
    <dgm:pt modelId="{E106F0CF-A65F-49FD-A5DA-5CFD98BD11DE}" type="sibTrans" cxnId="{DBA59E36-D181-4889-A696-7616DD4C0885}">
      <dgm:prSet/>
      <dgm:spPr/>
      <dgm:t>
        <a:bodyPr/>
        <a:lstStyle/>
        <a:p>
          <a:endParaRPr lang="en-US"/>
        </a:p>
      </dgm:t>
    </dgm:pt>
    <dgm:pt modelId="{507BE9FE-309F-40B2-AB17-1E23EEAB2A02}">
      <dgm:prSet/>
      <dgm:spPr/>
      <dgm:t>
        <a:bodyPr/>
        <a:lstStyle/>
        <a:p>
          <a:r>
            <a:rPr lang="en-US"/>
            <a:t>Improve seasonal campaigns for Diwali and Valentine’s Day</a:t>
          </a:r>
        </a:p>
      </dgm:t>
    </dgm:pt>
    <dgm:pt modelId="{A5BF7965-DC0A-47A9-A5AE-EF27649F78BD}" type="parTrans" cxnId="{D39F597E-9B59-4FFB-9DFC-E52081BF6604}">
      <dgm:prSet/>
      <dgm:spPr/>
      <dgm:t>
        <a:bodyPr/>
        <a:lstStyle/>
        <a:p>
          <a:endParaRPr lang="en-US"/>
        </a:p>
      </dgm:t>
    </dgm:pt>
    <dgm:pt modelId="{D2B1BC78-6F59-4F15-8183-2A6D1AE78C36}" type="sibTrans" cxnId="{D39F597E-9B59-4FFB-9DFC-E52081BF6604}">
      <dgm:prSet/>
      <dgm:spPr/>
      <dgm:t>
        <a:bodyPr/>
        <a:lstStyle/>
        <a:p>
          <a:endParaRPr lang="en-US"/>
        </a:p>
      </dgm:t>
    </dgm:pt>
    <dgm:pt modelId="{0D88FA96-3066-476A-93ED-CEC3944C424A}">
      <dgm:prSet/>
      <dgm:spPr/>
      <dgm:t>
        <a:bodyPr/>
        <a:lstStyle/>
        <a:p>
          <a:r>
            <a:rPr lang="en-US"/>
            <a:t>Focus marketing in small cities with high order volumes</a:t>
          </a:r>
        </a:p>
      </dgm:t>
    </dgm:pt>
    <dgm:pt modelId="{AFFC163E-E8DD-4C69-96C3-2158C8402769}" type="parTrans" cxnId="{9DF7FB7C-2E86-40D9-901E-736AEE104ED7}">
      <dgm:prSet/>
      <dgm:spPr/>
      <dgm:t>
        <a:bodyPr/>
        <a:lstStyle/>
        <a:p>
          <a:endParaRPr lang="en-US"/>
        </a:p>
      </dgm:t>
    </dgm:pt>
    <dgm:pt modelId="{0B1F2C58-61C3-4511-9175-999D3671DC16}" type="sibTrans" cxnId="{9DF7FB7C-2E86-40D9-901E-736AEE104ED7}">
      <dgm:prSet/>
      <dgm:spPr/>
      <dgm:t>
        <a:bodyPr/>
        <a:lstStyle/>
        <a:p>
          <a:endParaRPr lang="en-US"/>
        </a:p>
      </dgm:t>
    </dgm:pt>
    <dgm:pt modelId="{E55E094E-35D7-4C5B-8B41-18EB6B33D828}">
      <dgm:prSet/>
      <dgm:spPr/>
      <dgm:t>
        <a:bodyPr/>
        <a:lstStyle/>
        <a:p>
          <a:r>
            <a:rPr lang="en-US"/>
            <a:t>Run special discounts during low-revenue months and days</a:t>
          </a:r>
        </a:p>
      </dgm:t>
    </dgm:pt>
    <dgm:pt modelId="{FC32A8BF-1A91-46FC-B9BF-6CA1B8B743B8}" type="parTrans" cxnId="{5F0A0548-6F79-4B86-AF21-115A724FE3B1}">
      <dgm:prSet/>
      <dgm:spPr/>
      <dgm:t>
        <a:bodyPr/>
        <a:lstStyle/>
        <a:p>
          <a:endParaRPr lang="en-US"/>
        </a:p>
      </dgm:t>
    </dgm:pt>
    <dgm:pt modelId="{82F830A0-1B54-4EF7-8542-8786E6BDCCB5}" type="sibTrans" cxnId="{5F0A0548-6F79-4B86-AF21-115A724FE3B1}">
      <dgm:prSet/>
      <dgm:spPr/>
      <dgm:t>
        <a:bodyPr/>
        <a:lstStyle/>
        <a:p>
          <a:endParaRPr lang="en-US"/>
        </a:p>
      </dgm:t>
    </dgm:pt>
    <dgm:pt modelId="{BB4D64AD-628D-437C-B2CC-31865EE29FAB}" type="pres">
      <dgm:prSet presAssocID="{E5EE82EB-DA9D-4548-A32D-52B26AE8E13E}" presName="root" presStyleCnt="0">
        <dgm:presLayoutVars>
          <dgm:dir/>
          <dgm:resizeHandles val="exact"/>
        </dgm:presLayoutVars>
      </dgm:prSet>
      <dgm:spPr/>
    </dgm:pt>
    <dgm:pt modelId="{17FADA53-9D1A-4B62-B1D9-9BBD34086497}" type="pres">
      <dgm:prSet presAssocID="{CCE47F3A-5039-42BF-8B94-1EA255EFEFA2}" presName="compNode" presStyleCnt="0"/>
      <dgm:spPr/>
    </dgm:pt>
    <dgm:pt modelId="{B60C8524-37A9-4A45-B418-C79A61D131F6}" type="pres">
      <dgm:prSet presAssocID="{CCE47F3A-5039-42BF-8B94-1EA255EFEFA2}" presName="bgRect" presStyleLbl="bgShp" presStyleIdx="0" presStyleCnt="5"/>
      <dgm:spPr/>
    </dgm:pt>
    <dgm:pt modelId="{D6B6A139-3FC6-4FD6-AC8A-2483C8921989}" type="pres">
      <dgm:prSet presAssocID="{CCE47F3A-5039-42BF-8B94-1EA255EFEF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
        </a:ext>
      </dgm:extLst>
    </dgm:pt>
    <dgm:pt modelId="{8947FA32-DA4D-4F4A-9975-5DD278C2C302}" type="pres">
      <dgm:prSet presAssocID="{CCE47F3A-5039-42BF-8B94-1EA255EFEFA2}" presName="spaceRect" presStyleCnt="0"/>
      <dgm:spPr/>
    </dgm:pt>
    <dgm:pt modelId="{9DE01493-4331-4F01-860F-C169523C9ABC}" type="pres">
      <dgm:prSet presAssocID="{CCE47F3A-5039-42BF-8B94-1EA255EFEFA2}" presName="parTx" presStyleLbl="revTx" presStyleIdx="0" presStyleCnt="5">
        <dgm:presLayoutVars>
          <dgm:chMax val="0"/>
          <dgm:chPref val="0"/>
        </dgm:presLayoutVars>
      </dgm:prSet>
      <dgm:spPr/>
    </dgm:pt>
    <dgm:pt modelId="{A260088C-7E2D-4088-A345-C09AEAB904B9}" type="pres">
      <dgm:prSet presAssocID="{CCFDEEED-8F94-4D54-8B2F-2A5537548F81}" presName="sibTrans" presStyleCnt="0"/>
      <dgm:spPr/>
    </dgm:pt>
    <dgm:pt modelId="{242B9A8D-D17B-438A-A39A-327D8B25EDDE}" type="pres">
      <dgm:prSet presAssocID="{4C2C7334-5B3D-4B58-8E41-D0419C5CCF04}" presName="compNode" presStyleCnt="0"/>
      <dgm:spPr/>
    </dgm:pt>
    <dgm:pt modelId="{BDF51DFA-8F4C-4BE7-9AE5-DB6F12A63EBF}" type="pres">
      <dgm:prSet presAssocID="{4C2C7334-5B3D-4B58-8E41-D0419C5CCF04}" presName="bgRect" presStyleLbl="bgShp" presStyleIdx="1" presStyleCnt="5"/>
      <dgm:spPr/>
    </dgm:pt>
    <dgm:pt modelId="{85ABCA96-B7F5-445C-868E-ED247E6FEA99}" type="pres">
      <dgm:prSet presAssocID="{4C2C7334-5B3D-4B58-8E41-D0419C5CCF0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FF736556-7A84-4404-87EE-53018DC8A4C3}" type="pres">
      <dgm:prSet presAssocID="{4C2C7334-5B3D-4B58-8E41-D0419C5CCF04}" presName="spaceRect" presStyleCnt="0"/>
      <dgm:spPr/>
    </dgm:pt>
    <dgm:pt modelId="{A437896F-05FD-404D-9745-8D50C6FD18B7}" type="pres">
      <dgm:prSet presAssocID="{4C2C7334-5B3D-4B58-8E41-D0419C5CCF04}" presName="parTx" presStyleLbl="revTx" presStyleIdx="1" presStyleCnt="5">
        <dgm:presLayoutVars>
          <dgm:chMax val="0"/>
          <dgm:chPref val="0"/>
        </dgm:presLayoutVars>
      </dgm:prSet>
      <dgm:spPr/>
    </dgm:pt>
    <dgm:pt modelId="{94ACCDFA-1AFD-4D6A-B2F0-AF14A96373A7}" type="pres">
      <dgm:prSet presAssocID="{E106F0CF-A65F-49FD-A5DA-5CFD98BD11DE}" presName="sibTrans" presStyleCnt="0"/>
      <dgm:spPr/>
    </dgm:pt>
    <dgm:pt modelId="{CF7DAC57-E42F-456C-B69C-3BE0288DCC42}" type="pres">
      <dgm:prSet presAssocID="{507BE9FE-309F-40B2-AB17-1E23EEAB2A02}" presName="compNode" presStyleCnt="0"/>
      <dgm:spPr/>
    </dgm:pt>
    <dgm:pt modelId="{AC414C08-B14F-4B2E-831A-A4078E02F9B6}" type="pres">
      <dgm:prSet presAssocID="{507BE9FE-309F-40B2-AB17-1E23EEAB2A02}" presName="bgRect" presStyleLbl="bgShp" presStyleIdx="2" presStyleCnt="5"/>
      <dgm:spPr/>
    </dgm:pt>
    <dgm:pt modelId="{FD85FB5D-0B3E-4416-82D7-863813DB4CBA}" type="pres">
      <dgm:prSet presAssocID="{507BE9FE-309F-40B2-AB17-1E23EEAB2A0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EE4F0C1E-57ED-4C8A-9CC3-DB97714D377A}" type="pres">
      <dgm:prSet presAssocID="{507BE9FE-309F-40B2-AB17-1E23EEAB2A02}" presName="spaceRect" presStyleCnt="0"/>
      <dgm:spPr/>
    </dgm:pt>
    <dgm:pt modelId="{57F35EF9-A171-47A5-A5EE-48569517F700}" type="pres">
      <dgm:prSet presAssocID="{507BE9FE-309F-40B2-AB17-1E23EEAB2A02}" presName="parTx" presStyleLbl="revTx" presStyleIdx="2" presStyleCnt="5">
        <dgm:presLayoutVars>
          <dgm:chMax val="0"/>
          <dgm:chPref val="0"/>
        </dgm:presLayoutVars>
      </dgm:prSet>
      <dgm:spPr/>
    </dgm:pt>
    <dgm:pt modelId="{C9913AAE-DE06-4048-8DC5-9E8CAD1F1248}" type="pres">
      <dgm:prSet presAssocID="{D2B1BC78-6F59-4F15-8183-2A6D1AE78C36}" presName="sibTrans" presStyleCnt="0"/>
      <dgm:spPr/>
    </dgm:pt>
    <dgm:pt modelId="{3DD1259B-2A7A-4243-9F63-95BE96F4CB4B}" type="pres">
      <dgm:prSet presAssocID="{0D88FA96-3066-476A-93ED-CEC3944C424A}" presName="compNode" presStyleCnt="0"/>
      <dgm:spPr/>
    </dgm:pt>
    <dgm:pt modelId="{D548FEE7-D0F9-40C1-9973-35A8815E79D3}" type="pres">
      <dgm:prSet presAssocID="{0D88FA96-3066-476A-93ED-CEC3944C424A}" presName="bgRect" presStyleLbl="bgShp" presStyleIdx="3" presStyleCnt="5"/>
      <dgm:spPr/>
    </dgm:pt>
    <dgm:pt modelId="{1C0E9B4E-343F-4CFC-B3B1-51206B38CE31}" type="pres">
      <dgm:prSet presAssocID="{0D88FA96-3066-476A-93ED-CEC3944C424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D8A0652-C76F-4EB1-88EB-88373E7A5CBE}" type="pres">
      <dgm:prSet presAssocID="{0D88FA96-3066-476A-93ED-CEC3944C424A}" presName="spaceRect" presStyleCnt="0"/>
      <dgm:spPr/>
    </dgm:pt>
    <dgm:pt modelId="{46BE3FFF-168F-4B9F-A7F5-F381F8D182A4}" type="pres">
      <dgm:prSet presAssocID="{0D88FA96-3066-476A-93ED-CEC3944C424A}" presName="parTx" presStyleLbl="revTx" presStyleIdx="3" presStyleCnt="5">
        <dgm:presLayoutVars>
          <dgm:chMax val="0"/>
          <dgm:chPref val="0"/>
        </dgm:presLayoutVars>
      </dgm:prSet>
      <dgm:spPr/>
    </dgm:pt>
    <dgm:pt modelId="{426AF933-30D3-4546-944C-DB718E4DB466}" type="pres">
      <dgm:prSet presAssocID="{0B1F2C58-61C3-4511-9175-999D3671DC16}" presName="sibTrans" presStyleCnt="0"/>
      <dgm:spPr/>
    </dgm:pt>
    <dgm:pt modelId="{BFF105D6-3828-4101-86BE-711B8C0EEA4B}" type="pres">
      <dgm:prSet presAssocID="{E55E094E-35D7-4C5B-8B41-18EB6B33D828}" presName="compNode" presStyleCnt="0"/>
      <dgm:spPr/>
    </dgm:pt>
    <dgm:pt modelId="{3022302C-93A1-48EF-98FE-BEB594293B53}" type="pres">
      <dgm:prSet presAssocID="{E55E094E-35D7-4C5B-8B41-18EB6B33D828}" presName="bgRect" presStyleLbl="bgShp" presStyleIdx="4" presStyleCnt="5"/>
      <dgm:spPr/>
    </dgm:pt>
    <dgm:pt modelId="{3E6F0343-4D90-4A1F-BA57-151D3019E230}" type="pres">
      <dgm:prSet presAssocID="{E55E094E-35D7-4C5B-8B41-18EB6B33D8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34A80891-07E5-4920-8E20-97AE323C8FAE}" type="pres">
      <dgm:prSet presAssocID="{E55E094E-35D7-4C5B-8B41-18EB6B33D828}" presName="spaceRect" presStyleCnt="0"/>
      <dgm:spPr/>
    </dgm:pt>
    <dgm:pt modelId="{9E815C2C-E14E-4A50-AC83-0F08F5313505}" type="pres">
      <dgm:prSet presAssocID="{E55E094E-35D7-4C5B-8B41-18EB6B33D828}" presName="parTx" presStyleLbl="revTx" presStyleIdx="4" presStyleCnt="5">
        <dgm:presLayoutVars>
          <dgm:chMax val="0"/>
          <dgm:chPref val="0"/>
        </dgm:presLayoutVars>
      </dgm:prSet>
      <dgm:spPr/>
    </dgm:pt>
  </dgm:ptLst>
  <dgm:cxnLst>
    <dgm:cxn modelId="{487CC00A-F16A-473D-B67A-694B58DA272E}" type="presOf" srcId="{507BE9FE-309F-40B2-AB17-1E23EEAB2A02}" destId="{57F35EF9-A171-47A5-A5EE-48569517F700}" srcOrd="0" destOrd="0" presId="urn:microsoft.com/office/officeart/2018/2/layout/IconVerticalSolidList"/>
    <dgm:cxn modelId="{670DFC28-87D0-4A3D-8518-BD236803703D}" type="presOf" srcId="{E55E094E-35D7-4C5B-8B41-18EB6B33D828}" destId="{9E815C2C-E14E-4A50-AC83-0F08F5313505}" srcOrd="0" destOrd="0" presId="urn:microsoft.com/office/officeart/2018/2/layout/IconVerticalSolidList"/>
    <dgm:cxn modelId="{DBA59E36-D181-4889-A696-7616DD4C0885}" srcId="{E5EE82EB-DA9D-4548-A32D-52B26AE8E13E}" destId="{4C2C7334-5B3D-4B58-8E41-D0419C5CCF04}" srcOrd="1" destOrd="0" parTransId="{933846DA-61A5-4073-8CAB-CCF7DC419581}" sibTransId="{E106F0CF-A65F-49FD-A5DA-5CFD98BD11DE}"/>
    <dgm:cxn modelId="{9A240143-D009-4F27-80FF-D3846A14E1AF}" type="presOf" srcId="{4C2C7334-5B3D-4B58-8E41-D0419C5CCF04}" destId="{A437896F-05FD-404D-9745-8D50C6FD18B7}" srcOrd="0" destOrd="0" presId="urn:microsoft.com/office/officeart/2018/2/layout/IconVerticalSolidList"/>
    <dgm:cxn modelId="{5F0A0548-6F79-4B86-AF21-115A724FE3B1}" srcId="{E5EE82EB-DA9D-4548-A32D-52B26AE8E13E}" destId="{E55E094E-35D7-4C5B-8B41-18EB6B33D828}" srcOrd="4" destOrd="0" parTransId="{FC32A8BF-1A91-46FC-B9BF-6CA1B8B743B8}" sibTransId="{82F830A0-1B54-4EF7-8542-8786E6BDCCB5}"/>
    <dgm:cxn modelId="{9DF7FB7C-2E86-40D9-901E-736AEE104ED7}" srcId="{E5EE82EB-DA9D-4548-A32D-52B26AE8E13E}" destId="{0D88FA96-3066-476A-93ED-CEC3944C424A}" srcOrd="3" destOrd="0" parTransId="{AFFC163E-E8DD-4C69-96C3-2158C8402769}" sibTransId="{0B1F2C58-61C3-4511-9175-999D3671DC16}"/>
    <dgm:cxn modelId="{D39F597E-9B59-4FFB-9DFC-E52081BF6604}" srcId="{E5EE82EB-DA9D-4548-A32D-52B26AE8E13E}" destId="{507BE9FE-309F-40B2-AB17-1E23EEAB2A02}" srcOrd="2" destOrd="0" parTransId="{A5BF7965-DC0A-47A9-A5AE-EF27649F78BD}" sibTransId="{D2B1BC78-6F59-4F15-8183-2A6D1AE78C36}"/>
    <dgm:cxn modelId="{E1017D91-D2DB-4D16-9E4D-AF71BAFC11F7}" srcId="{E5EE82EB-DA9D-4548-A32D-52B26AE8E13E}" destId="{CCE47F3A-5039-42BF-8B94-1EA255EFEFA2}" srcOrd="0" destOrd="0" parTransId="{A7FB5279-93ED-4001-BE6E-508FAEB32325}" sibTransId="{CCFDEEED-8F94-4D54-8B2F-2A5537548F81}"/>
    <dgm:cxn modelId="{BAC657B8-AAC2-485D-8598-AD6937FB0FDD}" type="presOf" srcId="{0D88FA96-3066-476A-93ED-CEC3944C424A}" destId="{46BE3FFF-168F-4B9F-A7F5-F381F8D182A4}" srcOrd="0" destOrd="0" presId="urn:microsoft.com/office/officeart/2018/2/layout/IconVerticalSolidList"/>
    <dgm:cxn modelId="{997BA0B8-0B4D-4418-8843-4B69E0742118}" type="presOf" srcId="{CCE47F3A-5039-42BF-8B94-1EA255EFEFA2}" destId="{9DE01493-4331-4F01-860F-C169523C9ABC}" srcOrd="0" destOrd="0" presId="urn:microsoft.com/office/officeart/2018/2/layout/IconVerticalSolidList"/>
    <dgm:cxn modelId="{C226F3BB-BDF2-4D57-AB1A-1449DC4AC371}" type="presOf" srcId="{E5EE82EB-DA9D-4548-A32D-52B26AE8E13E}" destId="{BB4D64AD-628D-437C-B2CC-31865EE29FAB}" srcOrd="0" destOrd="0" presId="urn:microsoft.com/office/officeart/2018/2/layout/IconVerticalSolidList"/>
    <dgm:cxn modelId="{8E4C61CE-F51E-49C2-9B9C-6D64A587264C}" type="presParOf" srcId="{BB4D64AD-628D-437C-B2CC-31865EE29FAB}" destId="{17FADA53-9D1A-4B62-B1D9-9BBD34086497}" srcOrd="0" destOrd="0" presId="urn:microsoft.com/office/officeart/2018/2/layout/IconVerticalSolidList"/>
    <dgm:cxn modelId="{00749665-6EA2-4062-8931-09F9F1C48B94}" type="presParOf" srcId="{17FADA53-9D1A-4B62-B1D9-9BBD34086497}" destId="{B60C8524-37A9-4A45-B418-C79A61D131F6}" srcOrd="0" destOrd="0" presId="urn:microsoft.com/office/officeart/2018/2/layout/IconVerticalSolidList"/>
    <dgm:cxn modelId="{735811EE-90CB-4B8B-BDA6-9CFC46DF34EF}" type="presParOf" srcId="{17FADA53-9D1A-4B62-B1D9-9BBD34086497}" destId="{D6B6A139-3FC6-4FD6-AC8A-2483C8921989}" srcOrd="1" destOrd="0" presId="urn:microsoft.com/office/officeart/2018/2/layout/IconVerticalSolidList"/>
    <dgm:cxn modelId="{3409B723-ACAF-4D5C-B775-6C01C13E198C}" type="presParOf" srcId="{17FADA53-9D1A-4B62-B1D9-9BBD34086497}" destId="{8947FA32-DA4D-4F4A-9975-5DD278C2C302}" srcOrd="2" destOrd="0" presId="urn:microsoft.com/office/officeart/2018/2/layout/IconVerticalSolidList"/>
    <dgm:cxn modelId="{18BE1696-6972-4804-9274-4CCB520298FB}" type="presParOf" srcId="{17FADA53-9D1A-4B62-B1D9-9BBD34086497}" destId="{9DE01493-4331-4F01-860F-C169523C9ABC}" srcOrd="3" destOrd="0" presId="urn:microsoft.com/office/officeart/2018/2/layout/IconVerticalSolidList"/>
    <dgm:cxn modelId="{5D48979F-8C3F-4D89-9C2B-3472064CD53A}" type="presParOf" srcId="{BB4D64AD-628D-437C-B2CC-31865EE29FAB}" destId="{A260088C-7E2D-4088-A345-C09AEAB904B9}" srcOrd="1" destOrd="0" presId="urn:microsoft.com/office/officeart/2018/2/layout/IconVerticalSolidList"/>
    <dgm:cxn modelId="{F08B4AEC-E8BA-4A7D-80A3-EABBF286B6B1}" type="presParOf" srcId="{BB4D64AD-628D-437C-B2CC-31865EE29FAB}" destId="{242B9A8D-D17B-438A-A39A-327D8B25EDDE}" srcOrd="2" destOrd="0" presId="urn:microsoft.com/office/officeart/2018/2/layout/IconVerticalSolidList"/>
    <dgm:cxn modelId="{23F458F8-7EC5-45B6-85D3-529516CF43D0}" type="presParOf" srcId="{242B9A8D-D17B-438A-A39A-327D8B25EDDE}" destId="{BDF51DFA-8F4C-4BE7-9AE5-DB6F12A63EBF}" srcOrd="0" destOrd="0" presId="urn:microsoft.com/office/officeart/2018/2/layout/IconVerticalSolidList"/>
    <dgm:cxn modelId="{262879A8-7A94-4FDF-83D9-3AFE533E5BB5}" type="presParOf" srcId="{242B9A8D-D17B-438A-A39A-327D8B25EDDE}" destId="{85ABCA96-B7F5-445C-868E-ED247E6FEA99}" srcOrd="1" destOrd="0" presId="urn:microsoft.com/office/officeart/2018/2/layout/IconVerticalSolidList"/>
    <dgm:cxn modelId="{1FE3A3A3-7E3A-4B8C-BBD4-9684A389BA0F}" type="presParOf" srcId="{242B9A8D-D17B-438A-A39A-327D8B25EDDE}" destId="{FF736556-7A84-4404-87EE-53018DC8A4C3}" srcOrd="2" destOrd="0" presId="urn:microsoft.com/office/officeart/2018/2/layout/IconVerticalSolidList"/>
    <dgm:cxn modelId="{8EDA762C-EDF6-43E7-B401-3E98EBF16D19}" type="presParOf" srcId="{242B9A8D-D17B-438A-A39A-327D8B25EDDE}" destId="{A437896F-05FD-404D-9745-8D50C6FD18B7}" srcOrd="3" destOrd="0" presId="urn:microsoft.com/office/officeart/2018/2/layout/IconVerticalSolidList"/>
    <dgm:cxn modelId="{99AC6D9F-9251-4E1A-9957-AF2D85D329BE}" type="presParOf" srcId="{BB4D64AD-628D-437C-B2CC-31865EE29FAB}" destId="{94ACCDFA-1AFD-4D6A-B2F0-AF14A96373A7}" srcOrd="3" destOrd="0" presId="urn:microsoft.com/office/officeart/2018/2/layout/IconVerticalSolidList"/>
    <dgm:cxn modelId="{00936B8F-A32B-4D8A-80F6-5F272340AC6F}" type="presParOf" srcId="{BB4D64AD-628D-437C-B2CC-31865EE29FAB}" destId="{CF7DAC57-E42F-456C-B69C-3BE0288DCC42}" srcOrd="4" destOrd="0" presId="urn:microsoft.com/office/officeart/2018/2/layout/IconVerticalSolidList"/>
    <dgm:cxn modelId="{F167DD2D-66B8-4A06-A39C-92C9BE99AC6B}" type="presParOf" srcId="{CF7DAC57-E42F-456C-B69C-3BE0288DCC42}" destId="{AC414C08-B14F-4B2E-831A-A4078E02F9B6}" srcOrd="0" destOrd="0" presId="urn:microsoft.com/office/officeart/2018/2/layout/IconVerticalSolidList"/>
    <dgm:cxn modelId="{1A49CFC1-5CC1-4046-A26A-2D2338C72BDE}" type="presParOf" srcId="{CF7DAC57-E42F-456C-B69C-3BE0288DCC42}" destId="{FD85FB5D-0B3E-4416-82D7-863813DB4CBA}" srcOrd="1" destOrd="0" presId="urn:microsoft.com/office/officeart/2018/2/layout/IconVerticalSolidList"/>
    <dgm:cxn modelId="{713234DF-557B-451E-8272-A012FC17EDB9}" type="presParOf" srcId="{CF7DAC57-E42F-456C-B69C-3BE0288DCC42}" destId="{EE4F0C1E-57ED-4C8A-9CC3-DB97714D377A}" srcOrd="2" destOrd="0" presId="urn:microsoft.com/office/officeart/2018/2/layout/IconVerticalSolidList"/>
    <dgm:cxn modelId="{AE81E07C-435C-473C-9B98-04F64F57A899}" type="presParOf" srcId="{CF7DAC57-E42F-456C-B69C-3BE0288DCC42}" destId="{57F35EF9-A171-47A5-A5EE-48569517F700}" srcOrd="3" destOrd="0" presId="urn:microsoft.com/office/officeart/2018/2/layout/IconVerticalSolidList"/>
    <dgm:cxn modelId="{3276BFD6-79F3-4E89-951A-996328F5C474}" type="presParOf" srcId="{BB4D64AD-628D-437C-B2CC-31865EE29FAB}" destId="{C9913AAE-DE06-4048-8DC5-9E8CAD1F1248}" srcOrd="5" destOrd="0" presId="urn:microsoft.com/office/officeart/2018/2/layout/IconVerticalSolidList"/>
    <dgm:cxn modelId="{AB189AC5-7150-4D6A-8151-8A27AFDE0C2A}" type="presParOf" srcId="{BB4D64AD-628D-437C-B2CC-31865EE29FAB}" destId="{3DD1259B-2A7A-4243-9F63-95BE96F4CB4B}" srcOrd="6" destOrd="0" presId="urn:microsoft.com/office/officeart/2018/2/layout/IconVerticalSolidList"/>
    <dgm:cxn modelId="{66D18F08-4605-433B-BC05-89732403663D}" type="presParOf" srcId="{3DD1259B-2A7A-4243-9F63-95BE96F4CB4B}" destId="{D548FEE7-D0F9-40C1-9973-35A8815E79D3}" srcOrd="0" destOrd="0" presId="urn:microsoft.com/office/officeart/2018/2/layout/IconVerticalSolidList"/>
    <dgm:cxn modelId="{82DFE14C-B181-4200-9418-FB82461583C7}" type="presParOf" srcId="{3DD1259B-2A7A-4243-9F63-95BE96F4CB4B}" destId="{1C0E9B4E-343F-4CFC-B3B1-51206B38CE31}" srcOrd="1" destOrd="0" presId="urn:microsoft.com/office/officeart/2018/2/layout/IconVerticalSolidList"/>
    <dgm:cxn modelId="{435C9349-1762-4885-8774-4ED7DF3CA02C}" type="presParOf" srcId="{3DD1259B-2A7A-4243-9F63-95BE96F4CB4B}" destId="{0D8A0652-C76F-4EB1-88EB-88373E7A5CBE}" srcOrd="2" destOrd="0" presId="urn:microsoft.com/office/officeart/2018/2/layout/IconVerticalSolidList"/>
    <dgm:cxn modelId="{F1E0C814-C0F9-4486-8D2E-07B5192251CC}" type="presParOf" srcId="{3DD1259B-2A7A-4243-9F63-95BE96F4CB4B}" destId="{46BE3FFF-168F-4B9F-A7F5-F381F8D182A4}" srcOrd="3" destOrd="0" presId="urn:microsoft.com/office/officeart/2018/2/layout/IconVerticalSolidList"/>
    <dgm:cxn modelId="{25145DAC-6404-490C-A22F-F82B6DF1F498}" type="presParOf" srcId="{BB4D64AD-628D-437C-B2CC-31865EE29FAB}" destId="{426AF933-30D3-4546-944C-DB718E4DB466}" srcOrd="7" destOrd="0" presId="urn:microsoft.com/office/officeart/2018/2/layout/IconVerticalSolidList"/>
    <dgm:cxn modelId="{15946D99-A72E-4042-898C-767D8170F307}" type="presParOf" srcId="{BB4D64AD-628D-437C-B2CC-31865EE29FAB}" destId="{BFF105D6-3828-4101-86BE-711B8C0EEA4B}" srcOrd="8" destOrd="0" presId="urn:microsoft.com/office/officeart/2018/2/layout/IconVerticalSolidList"/>
    <dgm:cxn modelId="{90CF96CA-3B87-4DC3-826E-70E7F423C7F4}" type="presParOf" srcId="{BFF105D6-3828-4101-86BE-711B8C0EEA4B}" destId="{3022302C-93A1-48EF-98FE-BEB594293B53}" srcOrd="0" destOrd="0" presId="urn:microsoft.com/office/officeart/2018/2/layout/IconVerticalSolidList"/>
    <dgm:cxn modelId="{6383B262-E5C7-459A-82DB-51A86C8E4F2B}" type="presParOf" srcId="{BFF105D6-3828-4101-86BE-711B8C0EEA4B}" destId="{3E6F0343-4D90-4A1F-BA57-151D3019E230}" srcOrd="1" destOrd="0" presId="urn:microsoft.com/office/officeart/2018/2/layout/IconVerticalSolidList"/>
    <dgm:cxn modelId="{48785DE2-0DE5-4A86-B2EE-4793F7236DF1}" type="presParOf" srcId="{BFF105D6-3828-4101-86BE-711B8C0EEA4B}" destId="{34A80891-07E5-4920-8E20-97AE323C8FAE}" srcOrd="2" destOrd="0" presId="urn:microsoft.com/office/officeart/2018/2/layout/IconVerticalSolidList"/>
    <dgm:cxn modelId="{6AC58E1A-93F4-4E04-9ED2-39D0A7C9CEDA}" type="presParOf" srcId="{BFF105D6-3828-4101-86BE-711B8C0EEA4B}" destId="{9E815C2C-E14E-4A50-AC83-0F08F53135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0622-B67C-449E-8E2C-80ABF5EB00EB}">
      <dsp:nvSpPr>
        <dsp:cNvPr id="0" name=""/>
        <dsp:cNvSpPr/>
      </dsp:nvSpPr>
      <dsp:spPr>
        <a:xfrm>
          <a:off x="0" y="2066"/>
          <a:ext cx="4971603"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EE83FA-7631-4464-A59F-F0641358F63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324618-23FE-48F2-BDD3-6558EB6087D3}">
      <dsp:nvSpPr>
        <dsp:cNvPr id="0" name=""/>
        <dsp:cNvSpPr/>
      </dsp:nvSpPr>
      <dsp:spPr>
        <a:xfrm>
          <a:off x="1209819" y="2066"/>
          <a:ext cx="3761783"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Total Sales: ₹35,20,984</a:t>
          </a:r>
        </a:p>
      </dsp:txBody>
      <dsp:txXfrm>
        <a:off x="1209819" y="2066"/>
        <a:ext cx="3761783" cy="1047462"/>
      </dsp:txXfrm>
    </dsp:sp>
    <dsp:sp modelId="{C7FF2486-7662-4B27-84C7-0FA3526BC357}">
      <dsp:nvSpPr>
        <dsp:cNvPr id="0" name=""/>
        <dsp:cNvSpPr/>
      </dsp:nvSpPr>
      <dsp:spPr>
        <a:xfrm>
          <a:off x="0" y="1311395"/>
          <a:ext cx="4971603"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66A07-32E9-4C90-9E81-D4A79A8FE92D}">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A9FAEC-1C34-4841-ABFC-71A6FA8397D4}">
      <dsp:nvSpPr>
        <dsp:cNvPr id="0" name=""/>
        <dsp:cNvSpPr/>
      </dsp:nvSpPr>
      <dsp:spPr>
        <a:xfrm>
          <a:off x="1209819" y="1311395"/>
          <a:ext cx="3761783"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Average Spend per Order: ₹3,521</a:t>
          </a:r>
        </a:p>
      </dsp:txBody>
      <dsp:txXfrm>
        <a:off x="1209819" y="1311395"/>
        <a:ext cx="3761783" cy="1047462"/>
      </dsp:txXfrm>
    </dsp:sp>
    <dsp:sp modelId="{8A0EFD1C-9AB8-44C7-B258-B1A7B53705A2}">
      <dsp:nvSpPr>
        <dsp:cNvPr id="0" name=""/>
        <dsp:cNvSpPr/>
      </dsp:nvSpPr>
      <dsp:spPr>
        <a:xfrm>
          <a:off x="0" y="2620723"/>
          <a:ext cx="4971603"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7F7CC-ED49-42E7-A461-053D86F37E21}">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F63752-986A-4642-964B-15DBF2B15A85}">
      <dsp:nvSpPr>
        <dsp:cNvPr id="0" name=""/>
        <dsp:cNvSpPr/>
      </dsp:nvSpPr>
      <dsp:spPr>
        <a:xfrm>
          <a:off x="1209819" y="2620723"/>
          <a:ext cx="3761783"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Average Delivery Delay: 5.53 days</a:t>
          </a:r>
        </a:p>
      </dsp:txBody>
      <dsp:txXfrm>
        <a:off x="1209819" y="2620723"/>
        <a:ext cx="3761783" cy="1047462"/>
      </dsp:txXfrm>
    </dsp:sp>
    <dsp:sp modelId="{1D63BD2C-380B-40AB-BD43-0D9FAFB96218}">
      <dsp:nvSpPr>
        <dsp:cNvPr id="0" name=""/>
        <dsp:cNvSpPr/>
      </dsp:nvSpPr>
      <dsp:spPr>
        <a:xfrm>
          <a:off x="0" y="3930051"/>
          <a:ext cx="4971603"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55A77-16ED-4677-A277-5366AF9E3E23}">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D25F3E-0855-483E-811A-A05477957414}">
      <dsp:nvSpPr>
        <dsp:cNvPr id="0" name=""/>
        <dsp:cNvSpPr/>
      </dsp:nvSpPr>
      <dsp:spPr>
        <a:xfrm>
          <a:off x="1209819" y="3930051"/>
          <a:ext cx="3761783"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Total Orders: 1000</a:t>
          </a:r>
        </a:p>
      </dsp:txBody>
      <dsp:txXfrm>
        <a:off x="1209819" y="3930051"/>
        <a:ext cx="3761783" cy="1047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16533-4CE2-4FBE-A941-CFA05F71F5B9}">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EED80-9849-4B3C-90D0-BB0933E914EC}">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6566D0-E217-4F77-A4BB-4BA093FC8F89}">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Top Products: Magnam Quia Gift Set, Dolores Gift, Harum Pack</a:t>
          </a:r>
        </a:p>
      </dsp:txBody>
      <dsp:txXfrm>
        <a:off x="1642860" y="607"/>
        <a:ext cx="3328742" cy="1422390"/>
      </dsp:txXfrm>
    </dsp:sp>
    <dsp:sp modelId="{48AADD0F-9B88-4676-96CF-B3CFCBD7DCFC}">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879CC-8CB8-429C-A7FF-5DA403589237}">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5B4DEF-405C-4B86-98BF-84CAF0B1711D}">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Top Occasions: Anniversary, Birthday, Raksha Bandhan</a:t>
          </a:r>
        </a:p>
      </dsp:txBody>
      <dsp:txXfrm>
        <a:off x="1642860" y="1778595"/>
        <a:ext cx="3328742" cy="1422390"/>
      </dsp:txXfrm>
    </dsp:sp>
    <dsp:sp modelId="{56F38721-7753-4C28-B64E-4114411A0CE6}">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18049-19DA-4944-8BD9-501DBA4BA33D}">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D560D4-CD2F-4156-B942-C6E28DD048CF}">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Low Occasion Sales: Diwali, Valentine’s Day – scope for improvement</a:t>
          </a:r>
        </a:p>
      </dsp:txBody>
      <dsp:txXfrm>
        <a:off x="1642860" y="3556583"/>
        <a:ext cx="3328742" cy="1422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9889C-6F95-4A56-878A-B3E4CEF81B8C}">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7574E1-306B-4D7A-9072-7387048AC2CC}">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9770C2-DBDF-42CB-B1D5-01E212586DB3}">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Top Cities by Orders: Imphal, Dhanbad, Kavali</a:t>
          </a:r>
        </a:p>
      </dsp:txBody>
      <dsp:txXfrm>
        <a:off x="1642860" y="607"/>
        <a:ext cx="3328742" cy="1422390"/>
      </dsp:txXfrm>
    </dsp:sp>
    <dsp:sp modelId="{BAC24910-0551-4C91-A5DA-06B1157E1A7B}">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DA754-3FBB-4FD9-993D-FECCFE7CD0F5}">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C3CB7A-1F07-494D-9210-A7FD6F899041}">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Popular Categories: Colors, Soft Toys, Sweets</a:t>
          </a:r>
        </a:p>
      </dsp:txBody>
      <dsp:txXfrm>
        <a:off x="1642860" y="1778595"/>
        <a:ext cx="3328742" cy="1422390"/>
      </dsp:txXfrm>
    </dsp:sp>
    <dsp:sp modelId="{BC825990-A708-4DAB-8057-B68A32D61E20}">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18FD7-0E40-4654-AF71-940F6FC1F202}">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18A977-831B-418D-99D6-9068D180E4CA}">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933450">
            <a:lnSpc>
              <a:spcPct val="90000"/>
            </a:lnSpc>
            <a:spcBef>
              <a:spcPct val="0"/>
            </a:spcBef>
            <a:spcAft>
              <a:spcPct val="35000"/>
            </a:spcAft>
            <a:buNone/>
          </a:pPr>
          <a:r>
            <a:rPr lang="en-US" sz="2100" kern="1200"/>
            <a:t>Low-performing Categories: Mugs, Plants – consider bundling or replacement</a:t>
          </a:r>
        </a:p>
      </dsp:txBody>
      <dsp:txXfrm>
        <a:off x="1642860" y="3556583"/>
        <a:ext cx="3328742" cy="14223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E77C9-7FA9-4F82-AA16-0ABC6C29A109}">
      <dsp:nvSpPr>
        <dsp:cNvPr id="0" name=""/>
        <dsp:cNvSpPr/>
      </dsp:nvSpPr>
      <dsp:spPr>
        <a:xfrm>
          <a:off x="0" y="2489790"/>
          <a:ext cx="4971603" cy="0"/>
        </a:xfrm>
        <a:prstGeom prst="line">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E858D20F-9C06-45D9-A1BC-6C335BA6FD5E}">
      <dsp:nvSpPr>
        <dsp:cNvPr id="0" name=""/>
        <dsp:cNvSpPr/>
      </dsp:nvSpPr>
      <dsp:spPr>
        <a:xfrm>
          <a:off x="110283" y="2674034"/>
          <a:ext cx="1595768"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August</a:t>
          </a:r>
        </a:p>
      </dsp:txBody>
      <dsp:txXfrm>
        <a:off x="110283" y="2674034"/>
        <a:ext cx="1595768" cy="562692"/>
      </dsp:txXfrm>
    </dsp:sp>
    <dsp:sp modelId="{31DA7C90-470E-49BF-8246-C99EBCFF834D}">
      <dsp:nvSpPr>
        <dsp:cNvPr id="0" name=""/>
        <dsp:cNvSpPr/>
      </dsp:nvSpPr>
      <dsp:spPr>
        <a:xfrm>
          <a:off x="1480" y="694651"/>
          <a:ext cx="1813372" cy="849018"/>
        </a:xfrm>
        <a:prstGeom prst="round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Revenue Peaks: August (₹7.37L), March (₹5.11L)</a:t>
          </a:r>
        </a:p>
      </dsp:txBody>
      <dsp:txXfrm>
        <a:off x="42926" y="736097"/>
        <a:ext cx="1730480" cy="766126"/>
      </dsp:txXfrm>
    </dsp:sp>
    <dsp:sp modelId="{0F9C0D8C-1B88-43E5-A284-36F7E0B48EBE}">
      <dsp:nvSpPr>
        <dsp:cNvPr id="0" name=""/>
        <dsp:cNvSpPr/>
      </dsp:nvSpPr>
      <dsp:spPr>
        <a:xfrm>
          <a:off x="908167" y="1543670"/>
          <a:ext cx="0" cy="946120"/>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577A7A2-C7E6-4FB6-B0D9-8DB2E247A7F3}">
      <dsp:nvSpPr>
        <dsp:cNvPr id="0" name=""/>
        <dsp:cNvSpPr/>
      </dsp:nvSpPr>
      <dsp:spPr>
        <a:xfrm>
          <a:off x="1162039" y="1742853"/>
          <a:ext cx="1595768"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December</a:t>
          </a:r>
        </a:p>
      </dsp:txBody>
      <dsp:txXfrm>
        <a:off x="1162039" y="1742853"/>
        <a:ext cx="1595768" cy="562692"/>
      </dsp:txXfrm>
    </dsp:sp>
    <dsp:sp modelId="{877760A7-6467-4B6D-8646-7C3E897B86DE}">
      <dsp:nvSpPr>
        <dsp:cNvPr id="0" name=""/>
        <dsp:cNvSpPr/>
      </dsp:nvSpPr>
      <dsp:spPr>
        <a:xfrm>
          <a:off x="870820" y="2452443"/>
          <a:ext cx="74693" cy="74693"/>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3096D93-B648-41F3-AE62-E058E59E5F73}">
      <dsp:nvSpPr>
        <dsp:cNvPr id="0" name=""/>
        <dsp:cNvSpPr/>
      </dsp:nvSpPr>
      <dsp:spPr>
        <a:xfrm>
          <a:off x="1053237" y="3435910"/>
          <a:ext cx="1813372" cy="849018"/>
        </a:xfrm>
        <a:prstGeom prst="round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Low Months: January, December – explore year-end campaigns</a:t>
          </a:r>
        </a:p>
      </dsp:txBody>
      <dsp:txXfrm>
        <a:off x="1094683" y="3477356"/>
        <a:ext cx="1730480" cy="766126"/>
      </dsp:txXfrm>
    </dsp:sp>
    <dsp:sp modelId="{15FCBD9B-1D16-4C0F-A64B-27ABCD20188E}">
      <dsp:nvSpPr>
        <dsp:cNvPr id="0" name=""/>
        <dsp:cNvSpPr/>
      </dsp:nvSpPr>
      <dsp:spPr>
        <a:xfrm>
          <a:off x="1959923" y="2489790"/>
          <a:ext cx="0" cy="946120"/>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27EA574-77AE-447A-B066-36A60BF44701}">
      <dsp:nvSpPr>
        <dsp:cNvPr id="0" name=""/>
        <dsp:cNvSpPr/>
      </dsp:nvSpPr>
      <dsp:spPr>
        <a:xfrm>
          <a:off x="2213795" y="2674034"/>
          <a:ext cx="1595768"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Wednesday</a:t>
          </a:r>
        </a:p>
      </dsp:txBody>
      <dsp:txXfrm>
        <a:off x="2213795" y="2674034"/>
        <a:ext cx="1595768" cy="562692"/>
      </dsp:txXfrm>
    </dsp:sp>
    <dsp:sp modelId="{4D0FFB0E-1C8D-4A00-A7EF-3B2E18051C42}">
      <dsp:nvSpPr>
        <dsp:cNvPr id="0" name=""/>
        <dsp:cNvSpPr/>
      </dsp:nvSpPr>
      <dsp:spPr>
        <a:xfrm>
          <a:off x="1922576" y="2452443"/>
          <a:ext cx="74693" cy="74693"/>
        </a:xfrm>
        <a:prstGeom prst="ellips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FF4187-495B-492B-A60B-1E8A9BA6B291}">
      <dsp:nvSpPr>
        <dsp:cNvPr id="0" name=""/>
        <dsp:cNvSpPr/>
      </dsp:nvSpPr>
      <dsp:spPr>
        <a:xfrm>
          <a:off x="2104993" y="694651"/>
          <a:ext cx="1813372" cy="849018"/>
        </a:xfrm>
        <a:prstGeom prst="round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High Revenue Days: Wednesday, Sunday</a:t>
          </a:r>
        </a:p>
      </dsp:txBody>
      <dsp:txXfrm>
        <a:off x="2146439" y="736097"/>
        <a:ext cx="1730480" cy="766126"/>
      </dsp:txXfrm>
    </dsp:sp>
    <dsp:sp modelId="{F8EDACDA-CBB4-45F1-8DF4-F5E4343E0296}">
      <dsp:nvSpPr>
        <dsp:cNvPr id="0" name=""/>
        <dsp:cNvSpPr/>
      </dsp:nvSpPr>
      <dsp:spPr>
        <a:xfrm>
          <a:off x="3011679" y="1543670"/>
          <a:ext cx="0" cy="946120"/>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F209F5C-9433-4CC7-AE30-EEC537740D1E}">
      <dsp:nvSpPr>
        <dsp:cNvPr id="0" name=""/>
        <dsp:cNvSpPr/>
      </dsp:nvSpPr>
      <dsp:spPr>
        <a:xfrm>
          <a:off x="3265551" y="1742853"/>
          <a:ext cx="1595768" cy="56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Tuesday</a:t>
          </a:r>
        </a:p>
      </dsp:txBody>
      <dsp:txXfrm>
        <a:off x="3265551" y="1742853"/>
        <a:ext cx="1595768" cy="562692"/>
      </dsp:txXfrm>
    </dsp:sp>
    <dsp:sp modelId="{FCFA2ACC-D671-4823-894B-840ECEC7DB13}">
      <dsp:nvSpPr>
        <dsp:cNvPr id="0" name=""/>
        <dsp:cNvSpPr/>
      </dsp:nvSpPr>
      <dsp:spPr>
        <a:xfrm>
          <a:off x="2974332" y="2452443"/>
          <a:ext cx="74693" cy="74693"/>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ED65B3C-4845-4DB6-802A-D6450287B3D9}">
      <dsp:nvSpPr>
        <dsp:cNvPr id="0" name=""/>
        <dsp:cNvSpPr/>
      </dsp:nvSpPr>
      <dsp:spPr>
        <a:xfrm>
          <a:off x="3156749" y="3435910"/>
          <a:ext cx="1813372" cy="849018"/>
        </a:xfrm>
        <a:prstGeom prst="roundRect">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Low Revenue Days: Tuesday – potential for weekday offers</a:t>
          </a:r>
        </a:p>
      </dsp:txBody>
      <dsp:txXfrm>
        <a:off x="3198195" y="3477356"/>
        <a:ext cx="1730480" cy="766126"/>
      </dsp:txXfrm>
    </dsp:sp>
    <dsp:sp modelId="{1D4892B0-B439-4792-8709-C9EC491A75BF}">
      <dsp:nvSpPr>
        <dsp:cNvPr id="0" name=""/>
        <dsp:cNvSpPr/>
      </dsp:nvSpPr>
      <dsp:spPr>
        <a:xfrm>
          <a:off x="4063435" y="2489790"/>
          <a:ext cx="0" cy="946120"/>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96FBE6B-FAB6-47B6-86DF-BA81A051F841}">
      <dsp:nvSpPr>
        <dsp:cNvPr id="0" name=""/>
        <dsp:cNvSpPr/>
      </dsp:nvSpPr>
      <dsp:spPr>
        <a:xfrm>
          <a:off x="4026088" y="2452443"/>
          <a:ext cx="74693" cy="74693"/>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C8524-37A9-4A45-B418-C79A61D131F6}">
      <dsp:nvSpPr>
        <dsp:cNvPr id="0" name=""/>
        <dsp:cNvSpPr/>
      </dsp:nvSpPr>
      <dsp:spPr>
        <a:xfrm>
          <a:off x="0" y="3890"/>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6A139-3FC6-4FD6-AC8A-2483C8921989}">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E01493-4331-4F01-860F-C169523C9ABC}">
      <dsp:nvSpPr>
        <dsp:cNvPr id="0" name=""/>
        <dsp:cNvSpPr/>
      </dsp:nvSpPr>
      <dsp:spPr>
        <a:xfrm>
          <a:off x="957071" y="3890"/>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Promote top-selling products and occasions</a:t>
          </a:r>
        </a:p>
      </dsp:txBody>
      <dsp:txXfrm>
        <a:off x="957071" y="3890"/>
        <a:ext cx="4014531" cy="828633"/>
      </dsp:txXfrm>
    </dsp:sp>
    <dsp:sp modelId="{BDF51DFA-8F4C-4BE7-9AE5-DB6F12A63EBF}">
      <dsp:nvSpPr>
        <dsp:cNvPr id="0" name=""/>
        <dsp:cNvSpPr/>
      </dsp:nvSpPr>
      <dsp:spPr>
        <a:xfrm>
          <a:off x="0" y="1039682"/>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BCA96-B7F5-445C-868E-ED247E6FEA99}">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37896F-05FD-404D-9745-8D50C6FD18B7}">
      <dsp:nvSpPr>
        <dsp:cNvPr id="0" name=""/>
        <dsp:cNvSpPr/>
      </dsp:nvSpPr>
      <dsp:spPr>
        <a:xfrm>
          <a:off x="957071" y="1039682"/>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Reduce delivery delays for better satisfaction</a:t>
          </a:r>
        </a:p>
      </dsp:txBody>
      <dsp:txXfrm>
        <a:off x="957071" y="1039682"/>
        <a:ext cx="4014531" cy="828633"/>
      </dsp:txXfrm>
    </dsp:sp>
    <dsp:sp modelId="{AC414C08-B14F-4B2E-831A-A4078E02F9B6}">
      <dsp:nvSpPr>
        <dsp:cNvPr id="0" name=""/>
        <dsp:cNvSpPr/>
      </dsp:nvSpPr>
      <dsp:spPr>
        <a:xfrm>
          <a:off x="0" y="2075473"/>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5FB5D-0B3E-4416-82D7-863813DB4CBA}">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F35EF9-A171-47A5-A5EE-48569517F700}">
      <dsp:nvSpPr>
        <dsp:cNvPr id="0" name=""/>
        <dsp:cNvSpPr/>
      </dsp:nvSpPr>
      <dsp:spPr>
        <a:xfrm>
          <a:off x="957071" y="2075473"/>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Improve seasonal campaigns for Diwali and Valentine’s Day</a:t>
          </a:r>
        </a:p>
      </dsp:txBody>
      <dsp:txXfrm>
        <a:off x="957071" y="2075473"/>
        <a:ext cx="4014531" cy="828633"/>
      </dsp:txXfrm>
    </dsp:sp>
    <dsp:sp modelId="{D548FEE7-D0F9-40C1-9973-35A8815E79D3}">
      <dsp:nvSpPr>
        <dsp:cNvPr id="0" name=""/>
        <dsp:cNvSpPr/>
      </dsp:nvSpPr>
      <dsp:spPr>
        <a:xfrm>
          <a:off x="0" y="3111265"/>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E9B4E-343F-4CFC-B3B1-51206B38CE31}">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BE3FFF-168F-4B9F-A7F5-F381F8D182A4}">
      <dsp:nvSpPr>
        <dsp:cNvPr id="0" name=""/>
        <dsp:cNvSpPr/>
      </dsp:nvSpPr>
      <dsp:spPr>
        <a:xfrm>
          <a:off x="957071" y="3111265"/>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Focus marketing in small cities with high order volumes</a:t>
          </a:r>
        </a:p>
      </dsp:txBody>
      <dsp:txXfrm>
        <a:off x="957071" y="3111265"/>
        <a:ext cx="4014531" cy="828633"/>
      </dsp:txXfrm>
    </dsp:sp>
    <dsp:sp modelId="{3022302C-93A1-48EF-98FE-BEB594293B53}">
      <dsp:nvSpPr>
        <dsp:cNvPr id="0" name=""/>
        <dsp:cNvSpPr/>
      </dsp:nvSpPr>
      <dsp:spPr>
        <a:xfrm>
          <a:off x="0" y="4147057"/>
          <a:ext cx="4971603"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F0343-4D90-4A1F-BA57-151D3019E230}">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815C2C-E14E-4A50-AC83-0F08F5313505}">
      <dsp:nvSpPr>
        <dsp:cNvPr id="0" name=""/>
        <dsp:cNvSpPr/>
      </dsp:nvSpPr>
      <dsp:spPr>
        <a:xfrm>
          <a:off x="957071" y="4147057"/>
          <a:ext cx="4014531"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kern="1200"/>
            <a:t>Run special discounts during low-revenue months and days</a:t>
          </a:r>
        </a:p>
      </dsp:txBody>
      <dsp:txXfrm>
        <a:off x="957071" y="4147057"/>
        <a:ext cx="4014531" cy="8286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067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226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3679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6271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6987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41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410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602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53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413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181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729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651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16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785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944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34696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title"/>
          </p:nvPr>
        </p:nvSpPr>
        <p:spPr>
          <a:xfrm>
            <a:off x="508001" y="1282701"/>
            <a:ext cx="3822045" cy="4307148"/>
          </a:xfrm>
        </p:spPr>
        <p:txBody>
          <a:bodyPr vert="horz" lIns="91440" tIns="45720" rIns="91440" bIns="45720" rtlCol="0" anchor="ctr">
            <a:normAutofit/>
          </a:bodyPr>
          <a:lstStyle/>
          <a:p>
            <a:pPr algn="r"/>
            <a:r>
              <a:rPr lang="en-US" sz="5400"/>
              <a:t>FNP Sales Analysis Insights</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vert="horz" lIns="91440" tIns="45720" rIns="91440" bIns="45720" rtlCol="0" anchor="ctr">
            <a:normAutofit/>
          </a:bodyPr>
          <a:lstStyle/>
          <a:p>
            <a:r>
              <a:rPr lang="en-US" sz="3200"/>
              <a:t>Key Performance Metrics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24E5A5E9-B6E5-FF4D-0CA8-CC90632F222F}"/>
              </a:ext>
            </a:extLst>
          </p:cNvPr>
          <p:cNvGraphicFramePr/>
          <p:nvPr>
            <p:extLst>
              <p:ext uri="{D42A27DB-BD31-4B8C-83A1-F6EECF244321}">
                <p14:modId xmlns:p14="http://schemas.microsoft.com/office/powerpoint/2010/main" val="2216599895"/>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a:t>Top Performing Products &amp; Occasions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FB8817DA-2472-6A52-99CA-62FBC69304AB}"/>
              </a:ext>
            </a:extLst>
          </p:cNvPr>
          <p:cNvGraphicFramePr/>
          <p:nvPr>
            <p:extLst>
              <p:ext uri="{D42A27DB-BD31-4B8C-83A1-F6EECF244321}">
                <p14:modId xmlns:p14="http://schemas.microsoft.com/office/powerpoint/2010/main" val="3037378328"/>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vert="horz" lIns="91440" tIns="45720" rIns="91440" bIns="45720" rtlCol="0" anchor="ctr">
            <a:normAutofit/>
          </a:bodyPr>
          <a:lstStyle/>
          <a:p>
            <a:r>
              <a:rPr lang="en-US" sz="3200"/>
              <a:t>Location &amp; Category Performance</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C0D2EEFE-D73B-7F60-EE54-0EAEC4E35A91}"/>
              </a:ext>
            </a:extLst>
          </p:cNvPr>
          <p:cNvGraphicFramePr/>
          <p:nvPr>
            <p:extLst>
              <p:ext uri="{D42A27DB-BD31-4B8C-83A1-F6EECF244321}">
                <p14:modId xmlns:p14="http://schemas.microsoft.com/office/powerpoint/2010/main" val="168213005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vert="horz" lIns="91440" tIns="45720" rIns="91440" bIns="45720" rtlCol="0" anchor="ctr">
            <a:normAutofit/>
          </a:bodyPr>
          <a:lstStyle/>
          <a:p>
            <a:r>
              <a:rPr lang="en-US" sz="3800"/>
              <a:t>Time-Based Revenue Trends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A21A0E32-629B-7AE5-95B8-A56171BEEA02}"/>
              </a:ext>
            </a:extLst>
          </p:cNvPr>
          <p:cNvGraphicFramePr/>
          <p:nvPr>
            <p:extLst>
              <p:ext uri="{D42A27DB-BD31-4B8C-83A1-F6EECF244321}">
                <p14:modId xmlns:p14="http://schemas.microsoft.com/office/powerpoint/2010/main" val="253564867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vert="horz" lIns="91440" tIns="45720" rIns="91440" bIns="45720" rtlCol="0" anchor="ctr">
            <a:normAutofit/>
          </a:bodyPr>
          <a:lstStyle/>
          <a:p>
            <a:r>
              <a:rPr lang="en-US" sz="2100"/>
              <a:t>Recommendations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8EC62462-E832-46E8-1F91-9517AA219CEF}"/>
              </a:ext>
            </a:extLst>
          </p:cNvPr>
          <p:cNvGraphicFramePr/>
          <p:nvPr>
            <p:extLst>
              <p:ext uri="{D42A27DB-BD31-4B8C-83A1-F6EECF244321}">
                <p14:modId xmlns:p14="http://schemas.microsoft.com/office/powerpoint/2010/main" val="3295751743"/>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186</Words>
  <Application>Microsoft Office PowerPoint</Application>
  <PresentationFormat>On-screen Show (4:3)</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FNP Sales Analysis Insights</vt:lpstr>
      <vt:lpstr>Key Performance Metrics</vt:lpstr>
      <vt:lpstr>Top Performing Products &amp; Occasions</vt:lpstr>
      <vt:lpstr>Location &amp; Category Performance</vt:lpstr>
      <vt:lpstr>Time-Based Revenue Trends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Narasimharao Kotte</cp:lastModifiedBy>
  <cp:revision>2</cp:revision>
  <dcterms:created xsi:type="dcterms:W3CDTF">2013-01-27T09:14:16Z</dcterms:created>
  <dcterms:modified xsi:type="dcterms:W3CDTF">2025-06-14T09:17:40Z</dcterms:modified>
  <cp:category/>
</cp:coreProperties>
</file>