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7195-33AB-1148-2871-ADB9FBD2E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89EEA-EBB9-0984-C877-165872112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0F3D0-537D-60F1-8866-0EC26CD1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2356-FC51-4ADC-BCE1-5989001AED64}" type="datetimeFigureOut">
              <a:rPr lang="sv-SE" smtClean="0"/>
              <a:t>2023-05-23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E0CFB-3D3C-9238-9A9F-6C751E94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68FEE-8341-C1CA-E67A-6BC6C2AD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07B1-CE50-47E4-A38F-D5417247D9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050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0C09-EFCB-9C5F-CF41-B9DA0789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6CA3C-500B-B463-C7B9-DBEF26336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D9661-052E-CF8B-E914-80DC8504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2356-FC51-4ADC-BCE1-5989001AED64}" type="datetimeFigureOut">
              <a:rPr lang="sv-SE" smtClean="0"/>
              <a:t>2023-05-23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C26A6-67CD-4F81-CAEC-049A234E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27CA9-A6E9-87B0-0F33-062F6C01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07B1-CE50-47E4-A38F-D5417247D9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048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7A757-6DE8-3A79-E125-EDCA74A5E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C1B3C-9A01-B0F1-44B0-98C5BB85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136EC-2248-DCBF-C2D8-1E7CB06F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2356-FC51-4ADC-BCE1-5989001AED64}" type="datetimeFigureOut">
              <a:rPr lang="sv-SE" smtClean="0"/>
              <a:t>2023-05-23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17E73-A7DE-3767-6642-B8ED62BD7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BB8B9-2C3D-502A-86EB-9664AB4D7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07B1-CE50-47E4-A38F-D5417247D9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446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0B35-7CB0-0BEF-CB71-94643E91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A0BC0-7262-497B-3320-B81FDB35C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431F2-0909-77EE-7CF3-FE9DE1363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2356-FC51-4ADC-BCE1-5989001AED64}" type="datetimeFigureOut">
              <a:rPr lang="sv-SE" smtClean="0"/>
              <a:t>2023-05-23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9511B-75AB-747B-96ED-049E1D33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E9A44-14AB-FE26-9EB6-7E0542BB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07B1-CE50-47E4-A38F-D5417247D9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762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F7C2-08A8-4E36-3951-6A10F617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2B954-8732-1182-1791-0A1BB1245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2DBB1-F3C0-F158-A59B-73FA3A043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2356-FC51-4ADC-BCE1-5989001AED64}" type="datetimeFigureOut">
              <a:rPr lang="sv-SE" smtClean="0"/>
              <a:t>2023-05-23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261C4-0257-6B3A-9C49-CA44D7B6F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E3F5E-7CBB-C94D-FB35-F7ADF4B7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07B1-CE50-47E4-A38F-D5417247D9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912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AF91-66CB-A8CE-CEA9-BC7107DBA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0BF4-43D2-7ADD-1646-257FEC505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10A43-DA10-A284-8229-A965F8094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F5CEF-27F6-26F5-7B0A-39C6F898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2356-FC51-4ADC-BCE1-5989001AED64}" type="datetimeFigureOut">
              <a:rPr lang="sv-SE" smtClean="0"/>
              <a:t>2023-05-23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3136A-98D7-D395-4205-D64EFDB2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03805-1A08-59FF-4504-08FCF192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07B1-CE50-47E4-A38F-D5417247D9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871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1C7EE-C003-2ADA-8A4A-CD682B69B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5BAA3-C801-959B-2E25-5A62D3668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24208-1F3F-96B8-A1BC-36551C4F9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409196-91C1-9F4E-74A8-FFB042561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A24A2-53B4-AA4C-FCA3-6BABA4088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F68541-53F4-1C1D-9319-D0656214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2356-FC51-4ADC-BCE1-5989001AED64}" type="datetimeFigureOut">
              <a:rPr lang="sv-SE" smtClean="0"/>
              <a:t>2023-05-23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BFE6E-6ED5-E199-03E5-CA56FC7F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77649A-4BC6-7EA2-24F1-CC55018C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07B1-CE50-47E4-A38F-D5417247D9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648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9260-07CC-1A4D-B2E8-247B9AC3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ECFFE-99F5-8607-6643-F14DDFBC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2356-FC51-4ADC-BCE1-5989001AED64}" type="datetimeFigureOut">
              <a:rPr lang="sv-SE" smtClean="0"/>
              <a:t>2023-05-23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62D68-6309-95C4-0968-BB1D7FCA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0E002-C9F9-1DDE-9F83-B91D7A04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07B1-CE50-47E4-A38F-D5417247D9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374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8581EA-E58B-FD68-D9CB-7FED1DEEE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2356-FC51-4ADC-BCE1-5989001AED64}" type="datetimeFigureOut">
              <a:rPr lang="sv-SE" smtClean="0"/>
              <a:t>2023-05-23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459D2-4554-2147-8622-66F7AA85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105BB-0AC9-A548-6324-1DFAC2A6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07B1-CE50-47E4-A38F-D5417247D9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305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A289F-D825-079B-142A-D6B305B7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21208-E90E-4DEC-34E5-777F2656F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BF724-7F39-A0E2-B106-4A487EBBC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6AF95-763C-FF37-44E9-897F8116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2356-FC51-4ADC-BCE1-5989001AED64}" type="datetimeFigureOut">
              <a:rPr lang="sv-SE" smtClean="0"/>
              <a:t>2023-05-23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3F52A-2BBB-F887-9205-05F371EB3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1D11D-4313-08D8-DCCB-7B1A4813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07B1-CE50-47E4-A38F-D5417247D9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58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6A589-FB14-1A86-E280-CE36F30F5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8B7558-ED60-AAFB-BFFB-1FB378E61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A084C-7F37-7D6D-6262-249E05DE4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E9540-F575-7B5F-2B23-456E0BB4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2356-FC51-4ADC-BCE1-5989001AED64}" type="datetimeFigureOut">
              <a:rPr lang="sv-SE" smtClean="0"/>
              <a:t>2023-05-23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2066D-EF23-6AB8-9898-679EDC7E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68374-7371-DCBD-91FE-81C914C7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07B1-CE50-47E4-A38F-D5417247D9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473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8F213-9758-97B9-6371-E08B0D7C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7FEB2-691B-985C-3492-E75B969B1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9BCEB-3059-C66C-4D18-2632A4153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02356-FC51-4ADC-BCE1-5989001AED64}" type="datetimeFigureOut">
              <a:rPr lang="sv-SE" smtClean="0"/>
              <a:t>2023-05-23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9956F-1F7E-890A-600B-7733CAF76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C2593-7F91-963F-49F8-DEB77C0A8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F07B1-CE50-47E4-A38F-D5417247D9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604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nd som håller ett Penn skuggnings nummer på ett ark">
            <a:extLst>
              <a:ext uri="{FF2B5EF4-FFF2-40B4-BE49-F238E27FC236}">
                <a16:creationId xmlns:a16="http://schemas.microsoft.com/office/drawing/2014/main" id="{9DAB0990-61DE-CDBA-88F5-D86C3AB305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47F80D-81DB-D51D-3853-6CC96718F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65862"/>
            <a:ext cx="605295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ln w="22225">
                  <a:solidFill>
                    <a:srgbClr val="FFFFFF"/>
                  </a:solidFill>
                </a:ln>
                <a:noFill/>
              </a:rPr>
              <a:t>Testa filipskurvan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B9485F11-36BA-E463-C8C0-BE96945BE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41" y="1065862"/>
            <a:ext cx="3860002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Namn</a:t>
            </a:r>
            <a:r>
              <a:rPr lang="en-US" sz="2000" dirty="0">
                <a:solidFill>
                  <a:srgbClr val="FFFFFF"/>
                </a:solidFill>
              </a:rPr>
              <a:t>: Sebastian Alin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Arbetslöshet</a:t>
            </a:r>
            <a:r>
              <a:rPr lang="en-US" sz="2000" dirty="0">
                <a:solidFill>
                  <a:srgbClr val="FFFFFF"/>
                </a:solidFill>
              </a:rPr>
              <a:t> = x axel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Inflation = Y axel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606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31600-3302-AB54-6878-0B3515FE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Tyskland 1991-2005</a:t>
            </a:r>
          </a:p>
        </p:txBody>
      </p:sp>
      <p:pic>
        <p:nvPicPr>
          <p:cNvPr id="5" name="Content Placeholder 4" descr="A picture containing line, plot, diagram, parallel&#10;&#10;Description automatically generated">
            <a:extLst>
              <a:ext uri="{FF2B5EF4-FFF2-40B4-BE49-F238E27FC236}">
                <a16:creationId xmlns:a16="http://schemas.microsoft.com/office/drawing/2014/main" id="{C2593548-CF88-41DA-9AA2-0601C1695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571619"/>
            <a:ext cx="6780700" cy="371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0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15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29B8D-B64F-A5D9-4947-F181D278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Ryssland 1993-2011</a:t>
            </a:r>
          </a:p>
        </p:txBody>
      </p:sp>
      <p:pic>
        <p:nvPicPr>
          <p:cNvPr id="5" name="Content Placeholder 4" descr="A picture containing line, plot, diagram, parallel&#10;&#10;Description automatically generated">
            <a:extLst>
              <a:ext uri="{FF2B5EF4-FFF2-40B4-BE49-F238E27FC236}">
                <a16:creationId xmlns:a16="http://schemas.microsoft.com/office/drawing/2014/main" id="{40167ACF-3870-E69F-735C-79DBB4845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82156"/>
            <a:ext cx="7188199" cy="469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3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15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CDF5D-9443-BF96-0430-7F011E80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Venezuela 2009-2017</a:t>
            </a:r>
          </a:p>
        </p:txBody>
      </p:sp>
      <p:pic>
        <p:nvPicPr>
          <p:cNvPr id="5" name="Content Placeholder 4" descr="A picture containing text, plot, line, diagram&#10;&#10;Description automatically generated">
            <a:extLst>
              <a:ext uri="{FF2B5EF4-FFF2-40B4-BE49-F238E27FC236}">
                <a16:creationId xmlns:a16="http://schemas.microsoft.com/office/drawing/2014/main" id="{B35DBEA3-538B-8FC5-F4C9-84C4B4BA8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726" y="640080"/>
            <a:ext cx="6215951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0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n i en folkmassa">
            <a:extLst>
              <a:ext uri="{FF2B5EF4-FFF2-40B4-BE49-F238E27FC236}">
                <a16:creationId xmlns:a16="http://schemas.microsoft.com/office/drawing/2014/main" id="{4E02D1DF-3515-878D-B1CF-7DEEA82E76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34" b="172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FAC9CB-610F-0898-C9FD-99615F4B7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sv-SE">
                <a:solidFill>
                  <a:srgbClr val="FFFFFF"/>
                </a:solidFill>
              </a:rPr>
              <a:t>Sammansfattning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6B9A-2D75-CD3D-2435-1423BE62F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sv-SE" dirty="0" err="1">
                <a:solidFill>
                  <a:srgbClr val="FFFFFF"/>
                </a:solidFill>
              </a:rPr>
              <a:t>Filps</a:t>
            </a:r>
            <a:r>
              <a:rPr lang="sv-SE" dirty="0">
                <a:solidFill>
                  <a:srgbClr val="FFFFFF"/>
                </a:solidFill>
              </a:rPr>
              <a:t> kurvan beskriver relationen mellan arbetslöshet och inflation relativt bra enligt den exponentiella regressionen</a:t>
            </a:r>
          </a:p>
        </p:txBody>
      </p:sp>
    </p:spTree>
    <p:extLst>
      <p:ext uri="{BB962C8B-B14F-4D97-AF65-F5344CB8AC3E}">
        <p14:creationId xmlns:p14="http://schemas.microsoft.com/office/powerpoint/2010/main" val="3887603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FD544470E96BF4F979B41C32B769263" ma:contentTypeVersion="13" ma:contentTypeDescription="Skapa ett nytt dokument." ma:contentTypeScope="" ma:versionID="4d4b6b148ad3fe12c8f1edf97c77a204">
  <xsd:schema xmlns:xsd="http://www.w3.org/2001/XMLSchema" xmlns:xs="http://www.w3.org/2001/XMLSchema" xmlns:p="http://schemas.microsoft.com/office/2006/metadata/properties" xmlns:ns3="bcf423e5-1840-488a-91a9-4dd750b23535" xmlns:ns4="eef30d59-e6f1-4fa4-99b3-00012f97f357" targetNamespace="http://schemas.microsoft.com/office/2006/metadata/properties" ma:root="true" ma:fieldsID="d6843ce587c1120a28eb6e7a07364200" ns3:_="" ns4:_="">
    <xsd:import namespace="bcf423e5-1840-488a-91a9-4dd750b23535"/>
    <xsd:import namespace="eef30d59-e6f1-4fa4-99b3-00012f97f3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earchProperties" minOccurs="0"/>
                <xsd:element ref="ns3:MediaServiceDateTaken" minOccurs="0"/>
                <xsd:element ref="ns3:_activity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f423e5-1840-488a-91a9-4dd750b235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f30d59-e6f1-4fa4-99b3-00012f97f35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Delar tips,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cf423e5-1840-488a-91a9-4dd750b23535" xsi:nil="true"/>
  </documentManagement>
</p:properties>
</file>

<file path=customXml/itemProps1.xml><?xml version="1.0" encoding="utf-8"?>
<ds:datastoreItem xmlns:ds="http://schemas.openxmlformats.org/officeDocument/2006/customXml" ds:itemID="{4F5CAAE1-5D8B-45D3-AAAA-21BBF46051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f423e5-1840-488a-91a9-4dd750b23535"/>
    <ds:schemaRef ds:uri="eef30d59-e6f1-4fa4-99b3-00012f97f3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423FB0-5F53-443D-8631-F83CEE9480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505F8F-208A-42C6-BC00-BB715B6B82B1}">
  <ds:schemaRefs>
    <ds:schemaRef ds:uri="http://schemas.openxmlformats.org/package/2006/metadata/core-properties"/>
    <ds:schemaRef ds:uri="http://purl.org/dc/terms/"/>
    <ds:schemaRef ds:uri="eef30d59-e6f1-4fa4-99b3-00012f97f357"/>
    <ds:schemaRef ds:uri="http://purl.org/dc/elements/1.1/"/>
    <ds:schemaRef ds:uri="bcf423e5-1840-488a-91a9-4dd750b23535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Testa filipskurvan</vt:lpstr>
      <vt:lpstr>Tyskland 1991-2005</vt:lpstr>
      <vt:lpstr>Ryssland 1993-2011</vt:lpstr>
      <vt:lpstr>Venezuela 2009-2017</vt:lpstr>
      <vt:lpstr>Sammansfattning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Testa filipskurvan</dc:title>
  <dc:creator>Sebastian Alin</dc:creator>
  <cp:lastModifiedBy>Sebastian Alin</cp:lastModifiedBy>
  <cp:revision>1</cp:revision>
  <dcterms:created xsi:type="dcterms:W3CDTF">2023-05-23T10:50:42Z</dcterms:created>
  <dcterms:modified xsi:type="dcterms:W3CDTF">2023-05-23T11:00:19Z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0x0101009FD544470E96BF4F979B41C32B769263</vt:lpwstr>
  </property>
</Properties>
</file>