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93" r:id="rId4"/>
    <p:sldId id="301" r:id="rId5"/>
    <p:sldId id="296" r:id="rId6"/>
    <p:sldId id="313" r:id="rId7"/>
    <p:sldId id="314" r:id="rId8"/>
    <p:sldId id="315" r:id="rId9"/>
    <p:sldId id="316" r:id="rId10"/>
    <p:sldId id="297" r:id="rId11"/>
    <p:sldId id="317" r:id="rId12"/>
    <p:sldId id="29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5" r:id="rId22"/>
    <p:sldId id="318" r:id="rId2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353"/>
    <a:srgbClr val="393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11B84-D77F-3A44-9D15-DA07A1AA0A63}" v="29" dt="2024-01-22T13:31:2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20"/>
  </p:normalViewPr>
  <p:slideViewPr>
    <p:cSldViewPr snapToGrid="0">
      <p:cViewPr varScale="1">
        <p:scale>
          <a:sx n="215" d="100"/>
          <a:sy n="215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amitnyi Maksym" userId="6e07804d-1791-4493-ba9f-5953a9c6c1b2" providerId="ADAL" clId="{74511B84-D77F-3A44-9D15-DA07A1AA0A63}"/>
    <pc:docChg chg="undo custSel addSld delSld modSld sldOrd">
      <pc:chgData name="Aksamitnyi Maksym" userId="6e07804d-1791-4493-ba9f-5953a9c6c1b2" providerId="ADAL" clId="{74511B84-D77F-3A44-9D15-DA07A1AA0A63}" dt="2024-01-22T13:34:53.171" v="3010" actId="1076"/>
      <pc:docMkLst>
        <pc:docMk/>
      </pc:docMkLst>
      <pc:sldChg chg="modSp mod">
        <pc:chgData name="Aksamitnyi Maksym" userId="6e07804d-1791-4493-ba9f-5953a9c6c1b2" providerId="ADAL" clId="{74511B84-D77F-3A44-9D15-DA07A1AA0A63}" dt="2024-01-22T13:34:53.171" v="3010" actId="1076"/>
        <pc:sldMkLst>
          <pc:docMk/>
          <pc:sldMk cId="231002470" sldId="257"/>
        </pc:sldMkLst>
        <pc:spChg chg="mod">
          <ac:chgData name="Aksamitnyi Maksym" userId="6e07804d-1791-4493-ba9f-5953a9c6c1b2" providerId="ADAL" clId="{74511B84-D77F-3A44-9D15-DA07A1AA0A63}" dt="2024-01-22T13:34:53.171" v="3010" actId="1076"/>
          <ac:spMkLst>
            <pc:docMk/>
            <pc:sldMk cId="231002470" sldId="257"/>
            <ac:spMk id="5" creationId="{EBB17028-656C-DE6C-5E17-60DF30284BFB}"/>
          </ac:spMkLst>
        </pc:spChg>
      </pc:sldChg>
      <pc:sldChg chg="addSp delSp modSp mod">
        <pc:chgData name="Aksamitnyi Maksym" userId="6e07804d-1791-4493-ba9f-5953a9c6c1b2" providerId="ADAL" clId="{74511B84-D77F-3A44-9D15-DA07A1AA0A63}" dt="2024-01-22T13:13:06.093" v="1603" actId="1076"/>
        <pc:sldMkLst>
          <pc:docMk/>
          <pc:sldMk cId="3953613265" sldId="296"/>
        </pc:sldMkLst>
        <pc:picChg chg="add mod">
          <ac:chgData name="Aksamitnyi Maksym" userId="6e07804d-1791-4493-ba9f-5953a9c6c1b2" providerId="ADAL" clId="{74511B84-D77F-3A44-9D15-DA07A1AA0A63}" dt="2024-01-22T13:13:06.093" v="1603" actId="1076"/>
          <ac:picMkLst>
            <pc:docMk/>
            <pc:sldMk cId="3953613265" sldId="296"/>
            <ac:picMk id="11" creationId="{B6257196-DEB1-E250-4201-909EC0F29168}"/>
          </ac:picMkLst>
        </pc:picChg>
        <pc:picChg chg="del">
          <ac:chgData name="Aksamitnyi Maksym" userId="6e07804d-1791-4493-ba9f-5953a9c6c1b2" providerId="ADAL" clId="{74511B84-D77F-3A44-9D15-DA07A1AA0A63}" dt="2024-01-22T13:12:58.966" v="1599" actId="478"/>
          <ac:picMkLst>
            <pc:docMk/>
            <pc:sldMk cId="3953613265" sldId="296"/>
            <ac:picMk id="12" creationId="{E5254F7D-E302-6160-C069-316EA6E30D74}"/>
          </ac:picMkLst>
        </pc:picChg>
      </pc:sldChg>
      <pc:sldChg chg="modSp mod ord">
        <pc:chgData name="Aksamitnyi Maksym" userId="6e07804d-1791-4493-ba9f-5953a9c6c1b2" providerId="ADAL" clId="{74511B84-D77F-3A44-9D15-DA07A1AA0A63}" dt="2024-01-22T13:13:18.870" v="1605" actId="20578"/>
        <pc:sldMkLst>
          <pc:docMk/>
          <pc:sldMk cId="2769031898" sldId="297"/>
        </pc:sldMkLst>
        <pc:spChg chg="mod">
          <ac:chgData name="Aksamitnyi Maksym" userId="6e07804d-1791-4493-ba9f-5953a9c6c1b2" providerId="ADAL" clId="{74511B84-D77F-3A44-9D15-DA07A1AA0A63}" dt="2024-01-22T11:27:24.603" v="15" actId="1076"/>
          <ac:spMkLst>
            <pc:docMk/>
            <pc:sldMk cId="2769031898" sldId="297"/>
            <ac:spMk id="11" creationId="{CF2AB45B-05F2-CE1E-E7C9-721A9240721B}"/>
          </ac:spMkLst>
        </pc:spChg>
      </pc:sldChg>
      <pc:sldChg chg="del">
        <pc:chgData name="Aksamitnyi Maksym" userId="6e07804d-1791-4493-ba9f-5953a9c6c1b2" providerId="ADAL" clId="{74511B84-D77F-3A44-9D15-DA07A1AA0A63}" dt="2024-01-22T13:12:28.916" v="1597" actId="2696"/>
        <pc:sldMkLst>
          <pc:docMk/>
          <pc:sldMk cId="3480089544" sldId="298"/>
        </pc:sldMkLst>
      </pc:sldChg>
      <pc:sldChg chg="del">
        <pc:chgData name="Aksamitnyi Maksym" userId="6e07804d-1791-4493-ba9f-5953a9c6c1b2" providerId="ADAL" clId="{74511B84-D77F-3A44-9D15-DA07A1AA0A63}" dt="2024-01-22T13:12:28.916" v="1597" actId="2696"/>
        <pc:sldMkLst>
          <pc:docMk/>
          <pc:sldMk cId="3136292187" sldId="299"/>
        </pc:sldMkLst>
      </pc:sldChg>
      <pc:sldChg chg="del">
        <pc:chgData name="Aksamitnyi Maksym" userId="6e07804d-1791-4493-ba9f-5953a9c6c1b2" providerId="ADAL" clId="{74511B84-D77F-3A44-9D15-DA07A1AA0A63}" dt="2024-01-22T13:12:28.916" v="1597" actId="2696"/>
        <pc:sldMkLst>
          <pc:docMk/>
          <pc:sldMk cId="2307545049" sldId="300"/>
        </pc:sldMkLst>
      </pc:sldChg>
      <pc:sldChg chg="modSp mod ord">
        <pc:chgData name="Aksamitnyi Maksym" userId="6e07804d-1791-4493-ba9f-5953a9c6c1b2" providerId="ADAL" clId="{74511B84-D77F-3A44-9D15-DA07A1AA0A63}" dt="2024-01-22T13:13:15.872" v="1604" actId="20578"/>
        <pc:sldMkLst>
          <pc:docMk/>
          <pc:sldMk cId="1863937202" sldId="301"/>
        </pc:sldMkLst>
        <pc:spChg chg="mod">
          <ac:chgData name="Aksamitnyi Maksym" userId="6e07804d-1791-4493-ba9f-5953a9c6c1b2" providerId="ADAL" clId="{74511B84-D77F-3A44-9D15-DA07A1AA0A63}" dt="2024-01-22T11:27:30.897" v="26" actId="20577"/>
          <ac:spMkLst>
            <pc:docMk/>
            <pc:sldMk cId="1863937202" sldId="301"/>
            <ac:spMk id="11" creationId="{CF2AB45B-05F2-CE1E-E7C9-721A9240721B}"/>
          </ac:spMkLst>
        </pc:spChg>
      </pc:sldChg>
      <pc:sldChg chg="del">
        <pc:chgData name="Aksamitnyi Maksym" userId="6e07804d-1791-4493-ba9f-5953a9c6c1b2" providerId="ADAL" clId="{74511B84-D77F-3A44-9D15-DA07A1AA0A63}" dt="2024-01-22T13:12:28.916" v="1597" actId="2696"/>
        <pc:sldMkLst>
          <pc:docMk/>
          <pc:sldMk cId="1019636154" sldId="302"/>
        </pc:sldMkLst>
      </pc:sldChg>
      <pc:sldChg chg="del">
        <pc:chgData name="Aksamitnyi Maksym" userId="6e07804d-1791-4493-ba9f-5953a9c6c1b2" providerId="ADAL" clId="{74511B84-D77F-3A44-9D15-DA07A1AA0A63}" dt="2024-01-22T13:12:32.625" v="1598" actId="2696"/>
        <pc:sldMkLst>
          <pc:docMk/>
          <pc:sldMk cId="193850405" sldId="303"/>
        </pc:sldMkLst>
      </pc:sldChg>
      <pc:sldChg chg="del">
        <pc:chgData name="Aksamitnyi Maksym" userId="6e07804d-1791-4493-ba9f-5953a9c6c1b2" providerId="ADAL" clId="{74511B84-D77F-3A44-9D15-DA07A1AA0A63}" dt="2024-01-22T13:12:32.625" v="1598" actId="2696"/>
        <pc:sldMkLst>
          <pc:docMk/>
          <pc:sldMk cId="3374682576" sldId="304"/>
        </pc:sldMkLst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238133731" sldId="305"/>
        </pc:sldMkLst>
      </pc:sldChg>
      <pc:sldChg chg="addSp delSp modSp add mod">
        <pc:chgData name="Aksamitnyi Maksym" userId="6e07804d-1791-4493-ba9f-5953a9c6c1b2" providerId="ADAL" clId="{74511B84-D77F-3A44-9D15-DA07A1AA0A63}" dt="2024-01-22T11:59:59.718" v="190" actId="20577"/>
        <pc:sldMkLst>
          <pc:docMk/>
          <pc:sldMk cId="1793373617" sldId="305"/>
        </pc:sldMkLst>
        <pc:spChg chg="del mod">
          <ac:chgData name="Aksamitnyi Maksym" userId="6e07804d-1791-4493-ba9f-5953a9c6c1b2" providerId="ADAL" clId="{74511B84-D77F-3A44-9D15-DA07A1AA0A63}" dt="2024-01-22T11:33:53.116" v="30" actId="478"/>
          <ac:spMkLst>
            <pc:docMk/>
            <pc:sldMk cId="1793373617" sldId="305"/>
            <ac:spMk id="11" creationId="{32AEAECB-D654-B506-8D5F-0CB40314612E}"/>
          </ac:spMkLst>
        </pc:spChg>
        <pc:spChg chg="add mod">
          <ac:chgData name="Aksamitnyi Maksym" userId="6e07804d-1791-4493-ba9f-5953a9c6c1b2" providerId="ADAL" clId="{74511B84-D77F-3A44-9D15-DA07A1AA0A63}" dt="2024-01-22T11:59:59.718" v="190" actId="20577"/>
          <ac:spMkLst>
            <pc:docMk/>
            <pc:sldMk cId="1793373617" sldId="305"/>
            <ac:spMk id="13" creationId="{C6D42F84-1014-41EC-7899-0349CA500F36}"/>
          </ac:spMkLst>
        </pc:spChg>
        <pc:picChg chg="add mod">
          <ac:chgData name="Aksamitnyi Maksym" userId="6e07804d-1791-4493-ba9f-5953a9c6c1b2" providerId="ADAL" clId="{74511B84-D77F-3A44-9D15-DA07A1AA0A63}" dt="2024-01-22T11:58:30.732" v="38" actId="1076"/>
          <ac:picMkLst>
            <pc:docMk/>
            <pc:sldMk cId="1793373617" sldId="305"/>
            <ac:picMk id="12" creationId="{0F73CB16-A7EF-0D17-06D3-047C16DB44D6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1510274577" sldId="306"/>
        </pc:sldMkLst>
      </pc:sldChg>
      <pc:sldChg chg="addSp delSp modSp add mod">
        <pc:chgData name="Aksamitnyi Maksym" userId="6e07804d-1791-4493-ba9f-5953a9c6c1b2" providerId="ADAL" clId="{74511B84-D77F-3A44-9D15-DA07A1AA0A63}" dt="2024-01-22T12:03:22.875" v="552" actId="20577"/>
        <pc:sldMkLst>
          <pc:docMk/>
          <pc:sldMk cId="3571128314" sldId="306"/>
        </pc:sldMkLst>
        <pc:spChg chg="mod">
          <ac:chgData name="Aksamitnyi Maksym" userId="6e07804d-1791-4493-ba9f-5953a9c6c1b2" providerId="ADAL" clId="{74511B84-D77F-3A44-9D15-DA07A1AA0A63}" dt="2024-01-22T12:03:22.875" v="552" actId="20577"/>
          <ac:spMkLst>
            <pc:docMk/>
            <pc:sldMk cId="3571128314" sldId="306"/>
            <ac:spMk id="13" creationId="{A775849D-116E-5C51-56D6-A31F3C64C20F}"/>
          </ac:spMkLst>
        </pc:spChg>
        <pc:picChg chg="add mod">
          <ac:chgData name="Aksamitnyi Maksym" userId="6e07804d-1791-4493-ba9f-5953a9c6c1b2" providerId="ADAL" clId="{74511B84-D77F-3A44-9D15-DA07A1AA0A63}" dt="2024-01-22T12:00:22.814" v="198" actId="1076"/>
          <ac:picMkLst>
            <pc:docMk/>
            <pc:sldMk cId="3571128314" sldId="306"/>
            <ac:picMk id="11" creationId="{06506DC3-C7DD-B22B-4D0E-EE35FB6F1D64}"/>
          </ac:picMkLst>
        </pc:picChg>
        <pc:picChg chg="del">
          <ac:chgData name="Aksamitnyi Maksym" userId="6e07804d-1791-4493-ba9f-5953a9c6c1b2" providerId="ADAL" clId="{74511B84-D77F-3A44-9D15-DA07A1AA0A63}" dt="2024-01-22T12:00:18.817" v="193" actId="478"/>
          <ac:picMkLst>
            <pc:docMk/>
            <pc:sldMk cId="3571128314" sldId="306"/>
            <ac:picMk id="12" creationId="{CEDE493C-F31D-4376-EBBD-39931CE742AC}"/>
          </ac:picMkLst>
        </pc:picChg>
      </pc:sldChg>
      <pc:sldChg chg="addSp delSp modSp add mod">
        <pc:chgData name="Aksamitnyi Maksym" userId="6e07804d-1791-4493-ba9f-5953a9c6c1b2" providerId="ADAL" clId="{74511B84-D77F-3A44-9D15-DA07A1AA0A63}" dt="2024-01-22T12:19:58.534" v="723" actId="20577"/>
        <pc:sldMkLst>
          <pc:docMk/>
          <pc:sldMk cId="1819586886" sldId="307"/>
        </pc:sldMkLst>
        <pc:spChg chg="mod">
          <ac:chgData name="Aksamitnyi Maksym" userId="6e07804d-1791-4493-ba9f-5953a9c6c1b2" providerId="ADAL" clId="{74511B84-D77F-3A44-9D15-DA07A1AA0A63}" dt="2024-01-22T12:19:58.534" v="723" actId="20577"/>
          <ac:spMkLst>
            <pc:docMk/>
            <pc:sldMk cId="1819586886" sldId="307"/>
            <ac:spMk id="13" creationId="{A3EEDA8C-53FA-6560-B2BA-17D4E43B5F2E}"/>
          </ac:spMkLst>
        </pc:spChg>
        <pc:picChg chg="del">
          <ac:chgData name="Aksamitnyi Maksym" userId="6e07804d-1791-4493-ba9f-5953a9c6c1b2" providerId="ADAL" clId="{74511B84-D77F-3A44-9D15-DA07A1AA0A63}" dt="2024-01-22T12:07:21.102" v="555" actId="478"/>
          <ac:picMkLst>
            <pc:docMk/>
            <pc:sldMk cId="1819586886" sldId="307"/>
            <ac:picMk id="11" creationId="{8E795B43-1914-C62F-E9F5-78E53CC369BC}"/>
          </ac:picMkLst>
        </pc:picChg>
        <pc:picChg chg="add mod">
          <ac:chgData name="Aksamitnyi Maksym" userId="6e07804d-1791-4493-ba9f-5953a9c6c1b2" providerId="ADAL" clId="{74511B84-D77F-3A44-9D15-DA07A1AA0A63}" dt="2024-01-22T12:12:24.932" v="567" actId="1076"/>
          <ac:picMkLst>
            <pc:docMk/>
            <pc:sldMk cId="1819586886" sldId="307"/>
            <ac:picMk id="12" creationId="{9741292E-BE9C-3DC4-50A3-97FE262EC76D}"/>
          </ac:picMkLst>
        </pc:picChg>
        <pc:picChg chg="add mod">
          <ac:chgData name="Aksamitnyi Maksym" userId="6e07804d-1791-4493-ba9f-5953a9c6c1b2" providerId="ADAL" clId="{74511B84-D77F-3A44-9D15-DA07A1AA0A63}" dt="2024-01-22T12:12:27.031" v="568" actId="1076"/>
          <ac:picMkLst>
            <pc:docMk/>
            <pc:sldMk cId="1819586886" sldId="307"/>
            <ac:picMk id="15" creationId="{0F581AE3-C75D-5E75-036C-48F2E86B1025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3146281270" sldId="307"/>
        </pc:sldMkLst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2147503847" sldId="308"/>
        </pc:sldMkLst>
      </pc:sldChg>
      <pc:sldChg chg="add">
        <pc:chgData name="Aksamitnyi Maksym" userId="6e07804d-1791-4493-ba9f-5953a9c6c1b2" providerId="ADAL" clId="{74511B84-D77F-3A44-9D15-DA07A1AA0A63}" dt="2024-01-22T12:20:03.225" v="724" actId="2890"/>
        <pc:sldMkLst>
          <pc:docMk/>
          <pc:sldMk cId="4241706922" sldId="308"/>
        </pc:sldMkLst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2423694917" sldId="309"/>
        </pc:sldMkLst>
      </pc:sldChg>
      <pc:sldChg chg="addSp delSp modSp add mod">
        <pc:chgData name="Aksamitnyi Maksym" userId="6e07804d-1791-4493-ba9f-5953a9c6c1b2" providerId="ADAL" clId="{74511B84-D77F-3A44-9D15-DA07A1AA0A63}" dt="2024-01-22T13:04:13.860" v="1047" actId="20577"/>
        <pc:sldMkLst>
          <pc:docMk/>
          <pc:sldMk cId="2639576059" sldId="309"/>
        </pc:sldMkLst>
        <pc:spChg chg="mod">
          <ac:chgData name="Aksamitnyi Maksym" userId="6e07804d-1791-4493-ba9f-5953a9c6c1b2" providerId="ADAL" clId="{74511B84-D77F-3A44-9D15-DA07A1AA0A63}" dt="2024-01-22T13:02:19.778" v="952" actId="20577"/>
          <ac:spMkLst>
            <pc:docMk/>
            <pc:sldMk cId="2639576059" sldId="309"/>
            <ac:spMk id="13" creationId="{0185005A-7FB4-04D1-4425-9851EF5B9DAB}"/>
          </ac:spMkLst>
        </pc:spChg>
        <pc:spChg chg="add mod">
          <ac:chgData name="Aksamitnyi Maksym" userId="6e07804d-1791-4493-ba9f-5953a9c6c1b2" providerId="ADAL" clId="{74511B84-D77F-3A44-9D15-DA07A1AA0A63}" dt="2024-01-22T13:04:13.860" v="1047" actId="20577"/>
          <ac:spMkLst>
            <pc:docMk/>
            <pc:sldMk cId="2639576059" sldId="309"/>
            <ac:spMk id="17" creationId="{DA71B839-501E-53EE-9091-B19BFD18AA50}"/>
          </ac:spMkLst>
        </pc:spChg>
        <pc:picChg chg="add mod">
          <ac:chgData name="Aksamitnyi Maksym" userId="6e07804d-1791-4493-ba9f-5953a9c6c1b2" providerId="ADAL" clId="{74511B84-D77F-3A44-9D15-DA07A1AA0A63}" dt="2024-01-22T13:00:09.628" v="733" actId="1076"/>
          <ac:picMkLst>
            <pc:docMk/>
            <pc:sldMk cId="2639576059" sldId="309"/>
            <ac:picMk id="11" creationId="{F6030447-98BE-FE7E-CB61-350652FD9EF4}"/>
          </ac:picMkLst>
        </pc:picChg>
        <pc:picChg chg="del">
          <ac:chgData name="Aksamitnyi Maksym" userId="6e07804d-1791-4493-ba9f-5953a9c6c1b2" providerId="ADAL" clId="{74511B84-D77F-3A44-9D15-DA07A1AA0A63}" dt="2024-01-22T12:59:44.645" v="727" actId="478"/>
          <ac:picMkLst>
            <pc:docMk/>
            <pc:sldMk cId="2639576059" sldId="309"/>
            <ac:picMk id="12" creationId="{AB6E3796-524F-5857-E9BA-FCD0F2326B97}"/>
          </ac:picMkLst>
        </pc:picChg>
        <pc:picChg chg="del">
          <ac:chgData name="Aksamitnyi Maksym" userId="6e07804d-1791-4493-ba9f-5953a9c6c1b2" providerId="ADAL" clId="{74511B84-D77F-3A44-9D15-DA07A1AA0A63}" dt="2024-01-22T12:59:44.228" v="726" actId="478"/>
          <ac:picMkLst>
            <pc:docMk/>
            <pc:sldMk cId="2639576059" sldId="309"/>
            <ac:picMk id="15" creationId="{E1BCDE55-967A-2189-D79A-F6A26F4B3C4B}"/>
          </ac:picMkLst>
        </pc:picChg>
        <pc:picChg chg="add mod">
          <ac:chgData name="Aksamitnyi Maksym" userId="6e07804d-1791-4493-ba9f-5953a9c6c1b2" providerId="ADAL" clId="{74511B84-D77F-3A44-9D15-DA07A1AA0A63}" dt="2024-01-22T13:00:24.734" v="737" actId="1076"/>
          <ac:picMkLst>
            <pc:docMk/>
            <pc:sldMk cId="2639576059" sldId="309"/>
            <ac:picMk id="16" creationId="{FE368503-DEB3-44A3-2E4B-0EA5742F4901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962960131" sldId="310"/>
        </pc:sldMkLst>
      </pc:sldChg>
      <pc:sldChg chg="addSp delSp modSp add mod">
        <pc:chgData name="Aksamitnyi Maksym" userId="6e07804d-1791-4493-ba9f-5953a9c6c1b2" providerId="ADAL" clId="{74511B84-D77F-3A44-9D15-DA07A1AA0A63}" dt="2024-01-22T13:07:44.797" v="1267" actId="1076"/>
        <pc:sldMkLst>
          <pc:docMk/>
          <pc:sldMk cId="1082616476" sldId="310"/>
        </pc:sldMkLst>
        <pc:spChg chg="del">
          <ac:chgData name="Aksamitnyi Maksym" userId="6e07804d-1791-4493-ba9f-5953a9c6c1b2" providerId="ADAL" clId="{74511B84-D77F-3A44-9D15-DA07A1AA0A63}" dt="2024-01-22T13:04:45.466" v="1051" actId="478"/>
          <ac:spMkLst>
            <pc:docMk/>
            <pc:sldMk cId="1082616476" sldId="310"/>
            <ac:spMk id="13" creationId="{13E82FD7-F309-B46A-2AED-5E7745BC3E34}"/>
          </ac:spMkLst>
        </pc:spChg>
        <pc:spChg chg="mod">
          <ac:chgData name="Aksamitnyi Maksym" userId="6e07804d-1791-4493-ba9f-5953a9c6c1b2" providerId="ADAL" clId="{74511B84-D77F-3A44-9D15-DA07A1AA0A63}" dt="2024-01-22T13:07:18" v="1259" actId="20577"/>
          <ac:spMkLst>
            <pc:docMk/>
            <pc:sldMk cId="1082616476" sldId="310"/>
            <ac:spMk id="17" creationId="{2438119C-4108-A0B5-6870-382ABA146F45}"/>
          </ac:spMkLst>
        </pc:spChg>
        <pc:picChg chg="del">
          <ac:chgData name="Aksamitnyi Maksym" userId="6e07804d-1791-4493-ba9f-5953a9c6c1b2" providerId="ADAL" clId="{74511B84-D77F-3A44-9D15-DA07A1AA0A63}" dt="2024-01-22T13:04:43.221" v="1049" actId="478"/>
          <ac:picMkLst>
            <pc:docMk/>
            <pc:sldMk cId="1082616476" sldId="310"/>
            <ac:picMk id="11" creationId="{A13CB408-AE50-5338-82CD-E092489EBCEC}"/>
          </ac:picMkLst>
        </pc:picChg>
        <pc:picChg chg="add mod">
          <ac:chgData name="Aksamitnyi Maksym" userId="6e07804d-1791-4493-ba9f-5953a9c6c1b2" providerId="ADAL" clId="{74511B84-D77F-3A44-9D15-DA07A1AA0A63}" dt="2024-01-22T13:07:41.652" v="1266" actId="1076"/>
          <ac:picMkLst>
            <pc:docMk/>
            <pc:sldMk cId="1082616476" sldId="310"/>
            <ac:picMk id="12" creationId="{F9053A96-787E-FBFA-9EC0-9DBA48CB4644}"/>
          </ac:picMkLst>
        </pc:picChg>
        <pc:picChg chg="add mod">
          <ac:chgData name="Aksamitnyi Maksym" userId="6e07804d-1791-4493-ba9f-5953a9c6c1b2" providerId="ADAL" clId="{74511B84-D77F-3A44-9D15-DA07A1AA0A63}" dt="2024-01-22T13:07:41.652" v="1266" actId="1076"/>
          <ac:picMkLst>
            <pc:docMk/>
            <pc:sldMk cId="1082616476" sldId="310"/>
            <ac:picMk id="15" creationId="{2C28A668-F4B2-C7BD-B511-F9FC313B5D57}"/>
          </ac:picMkLst>
        </pc:picChg>
        <pc:picChg chg="del">
          <ac:chgData name="Aksamitnyi Maksym" userId="6e07804d-1791-4493-ba9f-5953a9c6c1b2" providerId="ADAL" clId="{74511B84-D77F-3A44-9D15-DA07A1AA0A63}" dt="2024-01-22T13:04:43.590" v="1050" actId="478"/>
          <ac:picMkLst>
            <pc:docMk/>
            <pc:sldMk cId="1082616476" sldId="310"/>
            <ac:picMk id="16" creationId="{EF3DFB03-A68B-D64B-B1FC-260D05B438D7}"/>
          </ac:picMkLst>
        </pc:picChg>
        <pc:picChg chg="add mod">
          <ac:chgData name="Aksamitnyi Maksym" userId="6e07804d-1791-4493-ba9f-5953a9c6c1b2" providerId="ADAL" clId="{74511B84-D77F-3A44-9D15-DA07A1AA0A63}" dt="2024-01-22T13:07:44.797" v="1267" actId="1076"/>
          <ac:picMkLst>
            <pc:docMk/>
            <pc:sldMk cId="1082616476" sldId="310"/>
            <ac:picMk id="19" creationId="{49EA53E6-5152-2FA2-417D-0BF1999B511A}"/>
          </ac:picMkLst>
        </pc:picChg>
      </pc:sldChg>
      <pc:sldChg chg="modSp add mod ord">
        <pc:chgData name="Aksamitnyi Maksym" userId="6e07804d-1791-4493-ba9f-5953a9c6c1b2" providerId="ADAL" clId="{74511B84-D77F-3A44-9D15-DA07A1AA0A63}" dt="2024-01-22T13:08:14.536" v="1275" actId="20577"/>
        <pc:sldMkLst>
          <pc:docMk/>
          <pc:sldMk cId="1365945501" sldId="311"/>
        </pc:sldMkLst>
        <pc:spChg chg="mod">
          <ac:chgData name="Aksamitnyi Maksym" userId="6e07804d-1791-4493-ba9f-5953a9c6c1b2" providerId="ADAL" clId="{74511B84-D77F-3A44-9D15-DA07A1AA0A63}" dt="2024-01-22T13:08:14.536" v="1275" actId="20577"/>
          <ac:spMkLst>
            <pc:docMk/>
            <pc:sldMk cId="1365945501" sldId="311"/>
            <ac:spMk id="11" creationId="{93C30E01-695A-56BB-F702-FBF32C53C769}"/>
          </ac:spMkLst>
        </pc:sp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3065916110" sldId="311"/>
        </pc:sldMkLst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606250439" sldId="312"/>
        </pc:sldMkLst>
      </pc:sldChg>
      <pc:sldChg chg="addSp delSp modSp add mod ord">
        <pc:chgData name="Aksamitnyi Maksym" userId="6e07804d-1791-4493-ba9f-5953a9c6c1b2" providerId="ADAL" clId="{74511B84-D77F-3A44-9D15-DA07A1AA0A63}" dt="2024-01-22T13:12:05.826" v="1596" actId="1076"/>
        <pc:sldMkLst>
          <pc:docMk/>
          <pc:sldMk cId="1004274280" sldId="312"/>
        </pc:sldMkLst>
        <pc:spChg chg="mod">
          <ac:chgData name="Aksamitnyi Maksym" userId="6e07804d-1791-4493-ba9f-5953a9c6c1b2" providerId="ADAL" clId="{74511B84-D77F-3A44-9D15-DA07A1AA0A63}" dt="2024-01-22T13:12:05.826" v="1596" actId="1076"/>
          <ac:spMkLst>
            <pc:docMk/>
            <pc:sldMk cId="1004274280" sldId="312"/>
            <ac:spMk id="17" creationId="{538DDBA9-D59B-9513-2C82-F8ED35D37939}"/>
          </ac:spMkLst>
        </pc:spChg>
        <pc:picChg chg="add mod">
          <ac:chgData name="Aksamitnyi Maksym" userId="6e07804d-1791-4493-ba9f-5953a9c6c1b2" providerId="ADAL" clId="{74511B84-D77F-3A44-9D15-DA07A1AA0A63}" dt="2024-01-22T13:08:52.725" v="1286" actId="1076"/>
          <ac:picMkLst>
            <pc:docMk/>
            <pc:sldMk cId="1004274280" sldId="312"/>
            <ac:picMk id="11" creationId="{D505C01E-8068-F618-3330-D55B4031D3C9}"/>
          </ac:picMkLst>
        </pc:picChg>
        <pc:picChg chg="del">
          <ac:chgData name="Aksamitnyi Maksym" userId="6e07804d-1791-4493-ba9f-5953a9c6c1b2" providerId="ADAL" clId="{74511B84-D77F-3A44-9D15-DA07A1AA0A63}" dt="2024-01-22T13:08:39.299" v="1279" actId="478"/>
          <ac:picMkLst>
            <pc:docMk/>
            <pc:sldMk cId="1004274280" sldId="312"/>
            <ac:picMk id="12" creationId="{0155255A-F7D5-FEA5-013C-8D036E32F074}"/>
          </ac:picMkLst>
        </pc:picChg>
        <pc:picChg chg="del">
          <ac:chgData name="Aksamitnyi Maksym" userId="6e07804d-1791-4493-ba9f-5953a9c6c1b2" providerId="ADAL" clId="{74511B84-D77F-3A44-9D15-DA07A1AA0A63}" dt="2024-01-22T13:08:38.718" v="1278" actId="478"/>
          <ac:picMkLst>
            <pc:docMk/>
            <pc:sldMk cId="1004274280" sldId="312"/>
            <ac:picMk id="15" creationId="{5B1B3FEA-6927-98A3-F8E8-29C0F4880CBF}"/>
          </ac:picMkLst>
        </pc:picChg>
        <pc:picChg chg="del">
          <ac:chgData name="Aksamitnyi Maksym" userId="6e07804d-1791-4493-ba9f-5953a9c6c1b2" providerId="ADAL" clId="{74511B84-D77F-3A44-9D15-DA07A1AA0A63}" dt="2024-01-22T13:08:39.760" v="1280" actId="478"/>
          <ac:picMkLst>
            <pc:docMk/>
            <pc:sldMk cId="1004274280" sldId="312"/>
            <ac:picMk id="19" creationId="{863D15F5-2764-CA70-827E-545765AC2671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2451284098" sldId="313"/>
        </pc:sldMkLst>
      </pc:sldChg>
      <pc:sldChg chg="addSp delSp modSp add mod">
        <pc:chgData name="Aksamitnyi Maksym" userId="6e07804d-1791-4493-ba9f-5953a9c6c1b2" providerId="ADAL" clId="{74511B84-D77F-3A44-9D15-DA07A1AA0A63}" dt="2024-01-22T13:19:38.691" v="2003" actId="20577"/>
        <pc:sldMkLst>
          <pc:docMk/>
          <pc:sldMk cId="3948761694" sldId="313"/>
        </pc:sldMkLst>
        <pc:spChg chg="add mod">
          <ac:chgData name="Aksamitnyi Maksym" userId="6e07804d-1791-4493-ba9f-5953a9c6c1b2" providerId="ADAL" clId="{74511B84-D77F-3A44-9D15-DA07A1AA0A63}" dt="2024-01-22T13:19:38.691" v="2003" actId="20577"/>
          <ac:spMkLst>
            <pc:docMk/>
            <pc:sldMk cId="3948761694" sldId="313"/>
            <ac:spMk id="13" creationId="{5F718683-1559-263C-C697-82AB15C59035}"/>
          </ac:spMkLst>
        </pc:spChg>
        <pc:picChg chg="del">
          <ac:chgData name="Aksamitnyi Maksym" userId="6e07804d-1791-4493-ba9f-5953a9c6c1b2" providerId="ADAL" clId="{74511B84-D77F-3A44-9D15-DA07A1AA0A63}" dt="2024-01-22T13:13:40.325" v="1607" actId="478"/>
          <ac:picMkLst>
            <pc:docMk/>
            <pc:sldMk cId="3948761694" sldId="313"/>
            <ac:picMk id="11" creationId="{E0E534C6-46F0-4F4F-6968-0986E18FA808}"/>
          </ac:picMkLst>
        </pc:picChg>
        <pc:picChg chg="add mod">
          <ac:chgData name="Aksamitnyi Maksym" userId="6e07804d-1791-4493-ba9f-5953a9c6c1b2" providerId="ADAL" clId="{74511B84-D77F-3A44-9D15-DA07A1AA0A63}" dt="2024-01-22T13:13:52.226" v="1613" actId="1076"/>
          <ac:picMkLst>
            <pc:docMk/>
            <pc:sldMk cId="3948761694" sldId="313"/>
            <ac:picMk id="12" creationId="{E4DB7502-78B2-477C-3F72-141EE30912BD}"/>
          </ac:picMkLst>
        </pc:picChg>
      </pc:sldChg>
      <pc:sldChg chg="addSp delSp modSp add mod">
        <pc:chgData name="Aksamitnyi Maksym" userId="6e07804d-1791-4493-ba9f-5953a9c6c1b2" providerId="ADAL" clId="{74511B84-D77F-3A44-9D15-DA07A1AA0A63}" dt="2024-01-22T13:21:36.445" v="2168" actId="20577"/>
        <pc:sldMkLst>
          <pc:docMk/>
          <pc:sldMk cId="1148346807" sldId="314"/>
        </pc:sldMkLst>
        <pc:spChg chg="mod">
          <ac:chgData name="Aksamitnyi Maksym" userId="6e07804d-1791-4493-ba9f-5953a9c6c1b2" providerId="ADAL" clId="{74511B84-D77F-3A44-9D15-DA07A1AA0A63}" dt="2024-01-22T13:21:36.445" v="2168" actId="20577"/>
          <ac:spMkLst>
            <pc:docMk/>
            <pc:sldMk cId="1148346807" sldId="314"/>
            <ac:spMk id="13" creationId="{E2BC23FA-7A26-510C-EFD6-599EFF059D04}"/>
          </ac:spMkLst>
        </pc:spChg>
        <pc:picChg chg="add mod">
          <ac:chgData name="Aksamitnyi Maksym" userId="6e07804d-1791-4493-ba9f-5953a9c6c1b2" providerId="ADAL" clId="{74511B84-D77F-3A44-9D15-DA07A1AA0A63}" dt="2024-01-22T13:20:13.094" v="2011" actId="1076"/>
          <ac:picMkLst>
            <pc:docMk/>
            <pc:sldMk cId="1148346807" sldId="314"/>
            <ac:picMk id="11" creationId="{2A5E0BD6-8587-4996-4889-DFAC2BAFCE97}"/>
          </ac:picMkLst>
        </pc:picChg>
        <pc:picChg chg="del">
          <ac:chgData name="Aksamitnyi Maksym" userId="6e07804d-1791-4493-ba9f-5953a9c6c1b2" providerId="ADAL" clId="{74511B84-D77F-3A44-9D15-DA07A1AA0A63}" dt="2024-01-22T13:20:11.507" v="2010" actId="478"/>
          <ac:picMkLst>
            <pc:docMk/>
            <pc:sldMk cId="1148346807" sldId="314"/>
            <ac:picMk id="12" creationId="{B75C4E67-3DA8-E8A4-18FA-428B3580DA40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1420533175" sldId="314"/>
        </pc:sldMkLst>
      </pc:sldChg>
      <pc:sldChg chg="addSp delSp modSp add mod">
        <pc:chgData name="Aksamitnyi Maksym" userId="6e07804d-1791-4493-ba9f-5953a9c6c1b2" providerId="ADAL" clId="{74511B84-D77F-3A44-9D15-DA07A1AA0A63}" dt="2024-01-22T13:24:59.767" v="2455" actId="20577"/>
        <pc:sldMkLst>
          <pc:docMk/>
          <pc:sldMk cId="3314091709" sldId="315"/>
        </pc:sldMkLst>
        <pc:spChg chg="mod">
          <ac:chgData name="Aksamitnyi Maksym" userId="6e07804d-1791-4493-ba9f-5953a9c6c1b2" providerId="ADAL" clId="{74511B84-D77F-3A44-9D15-DA07A1AA0A63}" dt="2024-01-22T13:23:54.427" v="2320" actId="166"/>
          <ac:spMkLst>
            <pc:docMk/>
            <pc:sldMk cId="3314091709" sldId="315"/>
            <ac:spMk id="2" creationId="{43324CDC-286E-EF3E-FAEB-F69205B78F43}"/>
          </ac:spMkLst>
        </pc:spChg>
        <pc:spChg chg="mod">
          <ac:chgData name="Aksamitnyi Maksym" userId="6e07804d-1791-4493-ba9f-5953a9c6c1b2" providerId="ADAL" clId="{74511B84-D77F-3A44-9D15-DA07A1AA0A63}" dt="2024-01-22T13:23:54.427" v="2320" actId="166"/>
          <ac:spMkLst>
            <pc:docMk/>
            <pc:sldMk cId="3314091709" sldId="315"/>
            <ac:spMk id="4" creationId="{A520385E-0C24-7831-B524-5003C114D5E5}"/>
          </ac:spMkLst>
        </pc:spChg>
        <pc:spChg chg="mod">
          <ac:chgData name="Aksamitnyi Maksym" userId="6e07804d-1791-4493-ba9f-5953a9c6c1b2" providerId="ADAL" clId="{74511B84-D77F-3A44-9D15-DA07A1AA0A63}" dt="2024-01-22T13:24:59.767" v="2455" actId="20577"/>
          <ac:spMkLst>
            <pc:docMk/>
            <pc:sldMk cId="3314091709" sldId="315"/>
            <ac:spMk id="13" creationId="{01F43CBE-5C83-1177-3AD8-BC724EE357EC}"/>
          </ac:spMkLst>
        </pc:spChg>
        <pc:picChg chg="del">
          <ac:chgData name="Aksamitnyi Maksym" userId="6e07804d-1791-4493-ba9f-5953a9c6c1b2" providerId="ADAL" clId="{74511B84-D77F-3A44-9D15-DA07A1AA0A63}" dt="2024-01-22T13:22:12.690" v="2170" actId="478"/>
          <ac:picMkLst>
            <pc:docMk/>
            <pc:sldMk cId="3314091709" sldId="315"/>
            <ac:picMk id="11" creationId="{86BB5776-03A4-F21C-E670-520556BEDFF7}"/>
          </ac:picMkLst>
        </pc:picChg>
        <pc:picChg chg="add mod">
          <ac:chgData name="Aksamitnyi Maksym" userId="6e07804d-1791-4493-ba9f-5953a9c6c1b2" providerId="ADAL" clId="{74511B84-D77F-3A44-9D15-DA07A1AA0A63}" dt="2024-01-22T13:24:04.844" v="2323" actId="1076"/>
          <ac:picMkLst>
            <pc:docMk/>
            <pc:sldMk cId="3314091709" sldId="315"/>
            <ac:picMk id="12" creationId="{C47F06BD-8D76-8A39-2442-D29BE572B41E}"/>
          </ac:picMkLst>
        </pc:picChg>
        <pc:picChg chg="add mod">
          <ac:chgData name="Aksamitnyi Maksym" userId="6e07804d-1791-4493-ba9f-5953a9c6c1b2" providerId="ADAL" clId="{74511B84-D77F-3A44-9D15-DA07A1AA0A63}" dt="2024-01-22T13:24:08.064" v="2324" actId="1076"/>
          <ac:picMkLst>
            <pc:docMk/>
            <pc:sldMk cId="3314091709" sldId="315"/>
            <ac:picMk id="15" creationId="{C1D236F0-B2A6-DC30-9725-DA9ABFBB024E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3949406928" sldId="315"/>
        </pc:sldMkLst>
      </pc:sldChg>
      <pc:sldChg chg="addSp delSp modSp add mod">
        <pc:chgData name="Aksamitnyi Maksym" userId="6e07804d-1791-4493-ba9f-5953a9c6c1b2" providerId="ADAL" clId="{74511B84-D77F-3A44-9D15-DA07A1AA0A63}" dt="2024-01-22T13:28:45.036" v="2676" actId="1076"/>
        <pc:sldMkLst>
          <pc:docMk/>
          <pc:sldMk cId="2193950961" sldId="316"/>
        </pc:sldMkLst>
        <pc:spChg chg="mod">
          <ac:chgData name="Aksamitnyi Maksym" userId="6e07804d-1791-4493-ba9f-5953a9c6c1b2" providerId="ADAL" clId="{74511B84-D77F-3A44-9D15-DA07A1AA0A63}" dt="2024-01-22T13:25:50.253" v="2477" actId="166"/>
          <ac:spMkLst>
            <pc:docMk/>
            <pc:sldMk cId="2193950961" sldId="316"/>
            <ac:spMk id="2" creationId="{F20F75F9-5B14-C764-0C0A-ADA7C6AC1FEE}"/>
          </ac:spMkLst>
        </pc:spChg>
        <pc:spChg chg="mod">
          <ac:chgData name="Aksamitnyi Maksym" userId="6e07804d-1791-4493-ba9f-5953a9c6c1b2" providerId="ADAL" clId="{74511B84-D77F-3A44-9D15-DA07A1AA0A63}" dt="2024-01-22T13:25:50.253" v="2477" actId="166"/>
          <ac:spMkLst>
            <pc:docMk/>
            <pc:sldMk cId="2193950961" sldId="316"/>
            <ac:spMk id="4" creationId="{4805B4D5-1FF7-312B-3018-8A220997AE94}"/>
          </ac:spMkLst>
        </pc:spChg>
        <pc:spChg chg="mod">
          <ac:chgData name="Aksamitnyi Maksym" userId="6e07804d-1791-4493-ba9f-5953a9c6c1b2" providerId="ADAL" clId="{74511B84-D77F-3A44-9D15-DA07A1AA0A63}" dt="2024-01-22T13:28:24.661" v="2671" actId="20577"/>
          <ac:spMkLst>
            <pc:docMk/>
            <pc:sldMk cId="2193950961" sldId="316"/>
            <ac:spMk id="13" creationId="{8099E605-0145-03E9-0450-176A230927B1}"/>
          </ac:spMkLst>
        </pc:spChg>
        <pc:picChg chg="mod">
          <ac:chgData name="Aksamitnyi Maksym" userId="6e07804d-1791-4493-ba9f-5953a9c6c1b2" providerId="ADAL" clId="{74511B84-D77F-3A44-9D15-DA07A1AA0A63}" dt="2024-01-22T13:25:36.683" v="2471" actId="1076"/>
          <ac:picMkLst>
            <pc:docMk/>
            <pc:sldMk cId="2193950961" sldId="316"/>
            <ac:picMk id="3" creationId="{C3122259-7790-D90B-A7CC-E3886CC39C87}"/>
          </ac:picMkLst>
        </pc:picChg>
        <pc:picChg chg="add mod">
          <ac:chgData name="Aksamitnyi Maksym" userId="6e07804d-1791-4493-ba9f-5953a9c6c1b2" providerId="ADAL" clId="{74511B84-D77F-3A44-9D15-DA07A1AA0A63}" dt="2024-01-22T13:28:38.625" v="2673" actId="1076"/>
          <ac:picMkLst>
            <pc:docMk/>
            <pc:sldMk cId="2193950961" sldId="316"/>
            <ac:picMk id="11" creationId="{FAAFC73E-D930-20A3-0D63-AF9D9AAB4C9D}"/>
          </ac:picMkLst>
        </pc:picChg>
        <pc:picChg chg="del">
          <ac:chgData name="Aksamitnyi Maksym" userId="6e07804d-1791-4493-ba9f-5953a9c6c1b2" providerId="ADAL" clId="{74511B84-D77F-3A44-9D15-DA07A1AA0A63}" dt="2024-01-22T13:25:37.672" v="2472" actId="478"/>
          <ac:picMkLst>
            <pc:docMk/>
            <pc:sldMk cId="2193950961" sldId="316"/>
            <ac:picMk id="12" creationId="{E4DEECA4-649A-72A7-04DD-CAE621047AA7}"/>
          </ac:picMkLst>
        </pc:picChg>
        <pc:picChg chg="del">
          <ac:chgData name="Aksamitnyi Maksym" userId="6e07804d-1791-4493-ba9f-5953a9c6c1b2" providerId="ADAL" clId="{74511B84-D77F-3A44-9D15-DA07A1AA0A63}" dt="2024-01-22T13:25:19.060" v="2457" actId="478"/>
          <ac:picMkLst>
            <pc:docMk/>
            <pc:sldMk cId="2193950961" sldId="316"/>
            <ac:picMk id="15" creationId="{44CD027B-7D1F-C4EE-187E-D4FCF7F80292}"/>
          </ac:picMkLst>
        </pc:picChg>
        <pc:picChg chg="add mod">
          <ac:chgData name="Aksamitnyi Maksym" userId="6e07804d-1791-4493-ba9f-5953a9c6c1b2" providerId="ADAL" clId="{74511B84-D77F-3A44-9D15-DA07A1AA0A63}" dt="2024-01-22T13:28:42.043" v="2674" actId="1076"/>
          <ac:picMkLst>
            <pc:docMk/>
            <pc:sldMk cId="2193950961" sldId="316"/>
            <ac:picMk id="16" creationId="{A75C25E1-9843-E9F0-19DC-DCE1B1B45D92}"/>
          </ac:picMkLst>
        </pc:picChg>
        <pc:picChg chg="add mod">
          <ac:chgData name="Aksamitnyi Maksym" userId="6e07804d-1791-4493-ba9f-5953a9c6c1b2" providerId="ADAL" clId="{74511B84-D77F-3A44-9D15-DA07A1AA0A63}" dt="2024-01-22T13:28:45.036" v="2676" actId="1076"/>
          <ac:picMkLst>
            <pc:docMk/>
            <pc:sldMk cId="2193950961" sldId="316"/>
            <ac:picMk id="17" creationId="{429B6676-245A-2A7C-C4F1-3EC3490F955C}"/>
          </ac:picMkLst>
        </pc:picChg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2681551436" sldId="316"/>
        </pc:sldMkLst>
      </pc:sldChg>
      <pc:sldChg chg="del">
        <pc:chgData name="Aksamitnyi Maksym" userId="6e07804d-1791-4493-ba9f-5953a9c6c1b2" providerId="ADAL" clId="{74511B84-D77F-3A44-9D15-DA07A1AA0A63}" dt="2024-01-22T11:33:46.069" v="27" actId="2696"/>
        <pc:sldMkLst>
          <pc:docMk/>
          <pc:sldMk cId="1795671484" sldId="317"/>
        </pc:sldMkLst>
      </pc:sldChg>
      <pc:sldChg chg="addSp delSp modSp add mod ord">
        <pc:chgData name="Aksamitnyi Maksym" userId="6e07804d-1791-4493-ba9f-5953a9c6c1b2" providerId="ADAL" clId="{74511B84-D77F-3A44-9D15-DA07A1AA0A63}" dt="2024-01-22T13:30:43.422" v="2814" actId="1076"/>
        <pc:sldMkLst>
          <pc:docMk/>
          <pc:sldMk cId="2665120922" sldId="317"/>
        </pc:sldMkLst>
        <pc:spChg chg="add mod">
          <ac:chgData name="Aksamitnyi Maksym" userId="6e07804d-1791-4493-ba9f-5953a9c6c1b2" providerId="ADAL" clId="{74511B84-D77F-3A44-9D15-DA07A1AA0A63}" dt="2024-01-22T13:30:43.422" v="2814" actId="1076"/>
          <ac:spMkLst>
            <pc:docMk/>
            <pc:sldMk cId="2665120922" sldId="317"/>
            <ac:spMk id="15" creationId="{DD862809-6E03-EE42-6246-7DA5DFD536B8}"/>
          </ac:spMkLst>
        </pc:spChg>
        <pc:picChg chg="del">
          <ac:chgData name="Aksamitnyi Maksym" userId="6e07804d-1791-4493-ba9f-5953a9c6c1b2" providerId="ADAL" clId="{74511B84-D77F-3A44-9D15-DA07A1AA0A63}" dt="2024-01-22T13:29:12.895" v="2679" actId="478"/>
          <ac:picMkLst>
            <pc:docMk/>
            <pc:sldMk cId="2665120922" sldId="317"/>
            <ac:picMk id="11" creationId="{D55C50BA-B206-6D51-4BE8-395EF3A06CB2}"/>
          </ac:picMkLst>
        </pc:picChg>
        <pc:picChg chg="add del mod">
          <ac:chgData name="Aksamitnyi Maksym" userId="6e07804d-1791-4493-ba9f-5953a9c6c1b2" providerId="ADAL" clId="{74511B84-D77F-3A44-9D15-DA07A1AA0A63}" dt="2024-01-22T13:29:20.495" v="2681" actId="478"/>
          <ac:picMkLst>
            <pc:docMk/>
            <pc:sldMk cId="2665120922" sldId="317"/>
            <ac:picMk id="12" creationId="{26F5BD7D-F619-7D48-33C1-8851CAE4FDC9}"/>
          </ac:picMkLst>
        </pc:picChg>
        <pc:picChg chg="add mod">
          <ac:chgData name="Aksamitnyi Maksym" userId="6e07804d-1791-4493-ba9f-5953a9c6c1b2" providerId="ADAL" clId="{74511B84-D77F-3A44-9D15-DA07A1AA0A63}" dt="2024-01-22T13:30:40.647" v="2813" actId="1076"/>
          <ac:picMkLst>
            <pc:docMk/>
            <pc:sldMk cId="2665120922" sldId="317"/>
            <ac:picMk id="14" creationId="{F0AFB342-0E4A-1D83-0875-BF95AB92C85E}"/>
          </ac:picMkLst>
        </pc:picChg>
      </pc:sldChg>
      <pc:sldChg chg="addSp delSp modSp add mod">
        <pc:chgData name="Aksamitnyi Maksym" userId="6e07804d-1791-4493-ba9f-5953a9c6c1b2" providerId="ADAL" clId="{74511B84-D77F-3A44-9D15-DA07A1AA0A63}" dt="2024-01-22T13:33:22.983" v="2976" actId="1076"/>
        <pc:sldMkLst>
          <pc:docMk/>
          <pc:sldMk cId="3685659018" sldId="318"/>
        </pc:sldMkLst>
        <pc:spChg chg="add mod">
          <ac:chgData name="Aksamitnyi Maksym" userId="6e07804d-1791-4493-ba9f-5953a9c6c1b2" providerId="ADAL" clId="{74511B84-D77F-3A44-9D15-DA07A1AA0A63}" dt="2024-01-22T13:33:22.983" v="2976" actId="1076"/>
          <ac:spMkLst>
            <pc:docMk/>
            <pc:sldMk cId="3685659018" sldId="318"/>
            <ac:spMk id="6" creationId="{ACBF5F15-39EA-A317-3CE9-D510E3AF7581}"/>
          </ac:spMkLst>
        </pc:spChg>
        <pc:spChg chg="del">
          <ac:chgData name="Aksamitnyi Maksym" userId="6e07804d-1791-4493-ba9f-5953a9c6c1b2" providerId="ADAL" clId="{74511B84-D77F-3A44-9D15-DA07A1AA0A63}" dt="2024-01-22T13:31:20.543" v="2816" actId="478"/>
          <ac:spMkLst>
            <pc:docMk/>
            <pc:sldMk cId="3685659018" sldId="318"/>
            <ac:spMk id="11" creationId="{50AC669F-5A30-6083-5CAF-CC9F449040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BFF6-023F-0E49-BF83-36DD6D355F53}" type="datetimeFigureOut">
              <a:rPr lang="ru-UA" smtClean="0"/>
              <a:t>1/22/24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282B-6814-8A40-8514-22CA1824B4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589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ABBF-9BB1-AEB1-DA67-EB027BF3D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A9A762-69B9-5F2C-D5BC-DD1DDC39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55C47-7ABA-B4B6-3AE0-6F5C752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83CF5-6BDA-C986-EEB9-9A750EFD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5A965-A913-64B5-B26A-8C3F3F13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211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D4297-379F-63FD-F4DA-BC32903C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D0314B-01FB-E7B8-9383-F59F956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93A9A-847C-775E-8934-8D01C66E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623FE-E99C-35D7-230A-64D741DE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FCEE0-71F6-3F9B-7CFB-D55DE8EE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61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4D3C64-9CA0-3E27-EFF5-61FBB2DE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CE5232-0426-6CB7-786A-E76B7D2F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24808-00C6-1701-E145-E947096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EB628-C9B7-7092-197F-AD998F9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7C1A0-217C-B308-38D3-525F2F2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3843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9809-51CE-FAB4-1AFA-DE51883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85B53-7B0E-96AF-1AE7-69939BC4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72EFE-5D3C-E6F0-DCA5-9B37A0C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702B2-D12D-577A-FACF-BAB03CA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DB117-F15A-104A-6ECF-E86AF6F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55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1380A-4B4B-0733-1B68-68B4770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8E2A4-B5C3-7411-364E-611185B3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2C78E-113C-E007-9995-F1FAF63B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3E035-B5E5-D464-F754-544F839B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A6B9E-7BA5-769A-451E-15D22CA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177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8AE62-8B38-BB54-2F89-EF3885C5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B43B4-BD60-E1AE-CB12-280FC1B5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9B6987-525B-CD1C-D5A6-184E8A10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8CA11-77D5-3E6C-C41E-D3CB606B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43D21-C00F-FAD3-313E-7429AFF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B4E83-6550-E369-3F57-25E5BBE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41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DFB7B-0815-095D-5289-97F9C38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DD14F-47EF-8B4A-C6E6-8C6BDEAC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FF542-6A37-E970-3361-BCC1699B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835FEB-F9E1-EC4B-F69A-A88A688A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507D37-745A-765A-32B4-3CD9485FB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BD830-5EA6-A1A0-0731-B471BD9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9212C3-B22F-F929-DA30-3BCDDA6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E055C3-FDCF-149F-E547-674C1F7B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304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5E61E-CA09-2D5F-AEBD-49AE482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6CDAA-DCA2-F608-A57E-6FF240B7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1BECF1-5587-398B-E023-92F31D7E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AA493-C8C2-ABD4-AA2C-8319883B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42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C6E2E-CB03-9862-A3A9-45AC65B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2DBDA-98D8-55AF-896B-AF5E339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7F0547-D176-6B40-6158-2A0ECAC9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27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ED3C7-BC21-F2AD-7E3B-32CEDD6A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3E289-27CB-2F3C-C039-4B22B13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6E2B45-85BC-92D0-57E2-9D7D0E68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63521-EA32-69C3-9DBE-E0B0B14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41E228-CDA6-9CED-FA76-14FD17A1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FC2C9-BFD3-990D-F463-6077339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900C3-34DE-8B93-BD90-A77427B2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3D77E8-7B87-FB4B-AFC6-555D102C8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A41B0-F4CD-9F37-817C-1B196A42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3213E4-1A5A-1CEB-E3E1-34D485D7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4AC70F-7338-D5D8-695D-6335B1D4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54A7F3-5090-9F22-6015-1E81BB1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52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4795F-F957-2EF8-1DD0-1688DBF6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7FA34E-AEF9-E7D9-4C31-7B9753CA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0533B-B90F-6BE4-383B-D46AE1E0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FEA4-B97E-9545-9797-D0A83D628BB6}" type="datetimeFigureOut">
              <a:rPr lang="ru-UA" smtClean="0"/>
              <a:t>1/22/24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80614-DEB1-3375-993F-7F65AC57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4198D-396F-5FF4-0D29-EDF4F965B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3343-D5B7-074D-8167-1FFDA141622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597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3.wdp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microsoft.com/office/2007/relationships/hdphoto" Target="../media/hdphoto3.wdp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A16B1-2D7B-2AA1-A297-A15C2CDC3366}"/>
              </a:ext>
            </a:extLst>
          </p:cNvPr>
          <p:cNvSpPr txBox="1"/>
          <p:nvPr/>
        </p:nvSpPr>
        <p:spPr>
          <a:xfrm>
            <a:off x="594987" y="4210357"/>
            <a:ext cx="49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Prezentacja na temat Projektu</a:t>
            </a:r>
            <a:endParaRPr lang="ru-UA" sz="2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7028-656C-DE6C-5E17-60DF30284BFB}"/>
              </a:ext>
            </a:extLst>
          </p:cNvPr>
          <p:cNvSpPr txBox="1"/>
          <p:nvPr/>
        </p:nvSpPr>
        <p:spPr>
          <a:xfrm>
            <a:off x="594987" y="5141097"/>
            <a:ext cx="11422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0" i="0" u="none" strike="noStrike" dirty="0">
                <a:solidFill>
                  <a:srgbClr val="E27353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Prezentacja Brył Geometrycznych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3265EE9-5A84-42E2-32B4-D4A154094A5F}"/>
              </a:ext>
            </a:extLst>
          </p:cNvPr>
          <p:cNvSpPr/>
          <p:nvPr/>
        </p:nvSpPr>
        <p:spPr>
          <a:xfrm>
            <a:off x="4260250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BE891-3900-2E86-DAAF-5C662175C923}"/>
              </a:ext>
            </a:extLst>
          </p:cNvPr>
          <p:cNvSpPr txBox="1"/>
          <p:nvPr/>
        </p:nvSpPr>
        <p:spPr>
          <a:xfrm>
            <a:off x="5272412" y="50103"/>
            <a:ext cx="164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HOME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00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355715" y="2813853"/>
            <a:ext cx="748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Część </a:t>
            </a:r>
            <a:r>
              <a:rPr lang="pl-PL" sz="6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RotatingFigure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90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D2F5A-CFC7-3CAE-B1C1-C77A0C05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2FC1C76A-9D6F-78CD-EC87-4F88FD0C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4FF53DFE-4C63-F6A6-96C9-443B8BEC9E53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962E6-C6B7-5A3C-188D-2F0DEB4FDD62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67AFE8-FB40-3179-1CCE-B1E506D96F9D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4B0216F2-5C85-4005-C7E2-73F257178076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4D6AB81B-B63D-4791-FF51-04BBE250DF60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D2771BC2-5A35-D11F-08D4-8C05DB926B94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9CB8E-EBF9-9197-2EF5-2DD3694792A5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4" name="Рисунок 13" descr="Изображение выглядит как текст, диаграмма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AFB342-0E4A-1D83-0875-BF95AB92C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93" y="1514502"/>
            <a:ext cx="6227475" cy="3045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862809-6E03-EE42-6246-7DA5DFD536B8}"/>
              </a:ext>
            </a:extLst>
          </p:cNvPr>
          <p:cNvSpPr txBox="1"/>
          <p:nvPr/>
        </p:nvSpPr>
        <p:spPr>
          <a:xfrm>
            <a:off x="6789591" y="2575649"/>
            <a:ext cx="4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Druga część programu działa w taki sam sposób tylko rysuję bryły o podstawie koła </a:t>
            </a:r>
          </a:p>
        </p:txBody>
      </p:sp>
    </p:spTree>
    <p:extLst>
      <p:ext uri="{BB962C8B-B14F-4D97-AF65-F5344CB8AC3E}">
        <p14:creationId xmlns:p14="http://schemas.microsoft.com/office/powerpoint/2010/main" val="266512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4873374" y="2599427"/>
            <a:ext cx="244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069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B257-A468-07A7-B84D-EC1BB8C0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103F2E97-FADF-6A4A-3876-8A30DD8A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6DB470F6-977B-CF20-352D-DA0A153B4297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8144D-BD56-60C6-413D-998C3535A526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2EA5B8-2604-6C2F-901B-560AADC53858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40FC16A4-7FFF-558D-FD72-0D74A08AC618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5F36EE6-1ED6-00DB-F1DA-4F75EB084001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7F35FFE3-68AD-A422-86EE-9A3543C2DF2A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AADDD-D0E1-9378-8070-64F93A0ADBE4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73CB16-A7EF-0D17-06D3-047C16DB4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49" y="1227808"/>
            <a:ext cx="5417855" cy="3957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42F84-1014-41EC-7899-0349CA500F36}"/>
              </a:ext>
            </a:extLst>
          </p:cNvPr>
          <p:cNvSpPr txBox="1"/>
          <p:nvPr/>
        </p:nvSpPr>
        <p:spPr>
          <a:xfrm>
            <a:off x="6309821" y="1227808"/>
            <a:ext cx="4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Pierwsza klasa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Figure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jest klasą abstrakcyjną w której są zdefiniowane właściwości które są potrzebny do działalności programu.</a:t>
            </a:r>
          </a:p>
        </p:txBody>
      </p:sp>
    </p:spTree>
    <p:extLst>
      <p:ext uri="{BB962C8B-B14F-4D97-AF65-F5344CB8AC3E}">
        <p14:creationId xmlns:p14="http://schemas.microsoft.com/office/powerpoint/2010/main" val="179337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C520-6929-C468-E4D9-0B1DB39A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2B74858A-2AA0-27D3-8BA4-D76D6C269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A5937F2-360F-1325-0303-373FB77E7F43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1BFEB-9CC3-05FD-819E-2CA8D031C035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494897-2DD7-C1EB-0EE6-11BC523F92E5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C4344F6B-CA92-2BB8-001D-0F4F0289ECB1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9B5D3195-6D53-4446-4EFA-A3B63DB92B79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D546BA58-3B76-155B-A0ED-A01601B86815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F74AB-225B-6348-17DE-FC33FC549F37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5849D-116E-5C51-56D6-A31F3C64C20F}"/>
              </a:ext>
            </a:extLst>
          </p:cNvPr>
          <p:cNvSpPr txBox="1"/>
          <p:nvPr/>
        </p:nvSpPr>
        <p:spPr>
          <a:xfrm>
            <a:off x="6309821" y="1227808"/>
            <a:ext cx="4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są zdefiniowane metody 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Ustawienie nowych współrzędnych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Ustawienie nowych atrybutów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Ustawienie nowego rozmiaru</a:t>
            </a:r>
          </a:p>
          <a:p>
            <a:pPr marL="342900" indent="-342900">
              <a:buAutoNum type="arabicPeriod"/>
            </a:pP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Razem  z tym są nadpisane z słowem kluczowym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abstract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metody do Rysowania oraz Obrotu figur, z powodu że te metody będą różne w każdym klasie  </a:t>
            </a:r>
          </a:p>
        </p:txBody>
      </p:sp>
      <p:pic>
        <p:nvPicPr>
          <p:cNvPr id="11" name="Рисунок 10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506DC3-C7DD-B22B-4D0E-EE35FB6F1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94" y="1227808"/>
            <a:ext cx="5895274" cy="39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2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526CE-917D-2BC4-B62E-EAB7C8268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6DC0C544-28B4-0B22-B3BB-2F3A5760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6CCEFCC-193D-2C07-8613-DC8A35C1C6E6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011E9-993C-4F8A-67B6-AD61D35AF898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D4CA8E-0BAB-12A4-F388-DE8C86632B4D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0689C4D4-73F7-EEE5-2D0D-145ECCDCC899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8E26942-7623-886B-AE92-02B38CD5FFB5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092B8B44-A745-BDE9-78C8-FDD7FAEE2E91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BA7FE-66AE-128F-1043-B8B9F3DB53DB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EDA8C-53FA-6560-B2BA-17D4E43B5F2E}"/>
              </a:ext>
            </a:extLst>
          </p:cNvPr>
          <p:cNvSpPr txBox="1"/>
          <p:nvPr/>
        </p:nvSpPr>
        <p:spPr>
          <a:xfrm>
            <a:off x="6095996" y="2234170"/>
            <a:ext cx="4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mamy dwie klasy które są stworzone dla 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Tworzenia różnych list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enum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nazw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Rozumienia programu która to jest figura</a:t>
            </a:r>
          </a:p>
        </p:txBody>
      </p:sp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741292E-BE9C-3DC4-50A3-97FE262EC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26" y="413461"/>
            <a:ext cx="3862979" cy="251436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F581AE3-C75D-5E75-036C-48F2E86B1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26" y="3131255"/>
            <a:ext cx="3862979" cy="28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5C7E-1EF7-2105-F532-CF2AB13E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2C56B99E-5386-F10C-11D1-68702312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9A4057F-CE46-56B9-B581-AAE6E7B4636C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59902-78DD-CDCB-76F7-F01C19D4E16C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E21794-40D5-0DFD-A2EA-9D2EF53829DD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E28F2F7F-79E1-C9F3-6767-675E9A9B0BEF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6E093BB0-D1DB-5F71-75CA-EE2106A622D9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B64F5711-16B5-C885-E3BF-028609C47E5D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1517-5460-82F8-D3D7-11366E79BF7E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A7B5B-7D57-EDF2-234D-026BF0619827}"/>
              </a:ext>
            </a:extLst>
          </p:cNvPr>
          <p:cNvSpPr txBox="1"/>
          <p:nvPr/>
        </p:nvSpPr>
        <p:spPr>
          <a:xfrm>
            <a:off x="6095996" y="2234170"/>
            <a:ext cx="4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mamy dwie klasy które są stworzone dla :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Tworzenia różnych list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enum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nazw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Rozumienia programu która to jest figura</a:t>
            </a:r>
          </a:p>
        </p:txBody>
      </p:sp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763B57E-9D04-E105-6CCA-6E4BE4303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26" y="413461"/>
            <a:ext cx="3862979" cy="251436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7B5E991-BC98-D757-AB1F-FA955ECBF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26" y="3131255"/>
            <a:ext cx="3862979" cy="28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0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A631D-CECE-1CA9-F535-0806605C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67E93201-0DDC-7F81-1A9D-EE254404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4FAE350-6832-E581-5D40-1505B5300D22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B8BB8-158A-B067-C81D-033266314EA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3CA496-8F9B-7B86-8751-70D72027C2DD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DC8449EE-A98B-4E35-14E2-A1996F7A17F9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6419D3FE-855B-42A8-84E0-A7D30E836777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81A05A3B-B49E-991F-5099-3F8CBFA41BEB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F1C5E-D4E3-BC84-2A63-432DE836E887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5005A-7FB4-04D1-4425-9851EF5B9DAB}"/>
              </a:ext>
            </a:extLst>
          </p:cNvPr>
          <p:cNvSpPr txBox="1"/>
          <p:nvPr/>
        </p:nvSpPr>
        <p:spPr>
          <a:xfrm>
            <a:off x="4095004" y="1018461"/>
            <a:ext cx="460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Następna klasa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Comparer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stworzona dla sortowania figur w liście. Ma dwie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właściłości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: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isASC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bool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rosnącą / malejącą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SortBy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według której właściwości będzie sortowanie </a:t>
            </a:r>
          </a:p>
        </p:txBody>
      </p:sp>
      <p:pic>
        <p:nvPicPr>
          <p:cNvPr id="11" name="Рисунок 10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030447-98BE-FE7E-CB61-350652FD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129" y="302040"/>
            <a:ext cx="3305396" cy="5585234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E368503-DEB3-44A3-2E4B-0EA5742F4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2525" y="3398074"/>
            <a:ext cx="2286000" cy="248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71B839-501E-53EE-9091-B19BFD18AA50}"/>
              </a:ext>
            </a:extLst>
          </p:cNvPr>
          <p:cNvSpPr txBox="1"/>
          <p:nvPr/>
        </p:nvSpPr>
        <p:spPr>
          <a:xfrm>
            <a:off x="6052088" y="2900764"/>
            <a:ext cx="512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 jedna 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Compare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która wraca 1, -1, 0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 zależności od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isASC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oraz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SortBy</a:t>
            </a: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957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9E78-D7B2-CA8E-AE9B-9C580F3F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36A77E02-DB5E-09FA-1965-DB7278CE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00B5382-7BA2-9144-CF50-1B133001398A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FE290-5FA5-429B-3E13-C26DE3BE679F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627397-7294-7B0B-4578-075B7DEA96C3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1CBE3D4B-B27C-EAD5-6383-2851641537D0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B9C61D36-B660-0441-EA6C-92ECEBD2BA7C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30447021-D3AF-00E4-B7EB-CD073A48CD37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7B28E-5647-DC34-14B1-42ECE9D5C251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8119C-4108-A0B5-6870-382ABA146F45}"/>
              </a:ext>
            </a:extLst>
          </p:cNvPr>
          <p:cNvSpPr txBox="1"/>
          <p:nvPr/>
        </p:nvSpPr>
        <p:spPr>
          <a:xfrm>
            <a:off x="6052088" y="985803"/>
            <a:ext cx="5121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idą klasy figur oni są stworzony w jeden sposób i mają :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1. Konstruktor w którym będą policzone objętość oraz pole powierzchni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2. Metoda Draw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3. Metoda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Rotate</a:t>
            </a: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9053A96-787E-FBFA-9EC0-9DBA48CB4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31" y="654484"/>
            <a:ext cx="5488380" cy="1364343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C28A668-F4B2-C7BD-B511-F9FC313B5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31" y="2031047"/>
            <a:ext cx="5488380" cy="2335768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9EA53E6-5152-2FA2-417D-0BF1999B51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242" y="3071448"/>
            <a:ext cx="5494186" cy="26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1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FF33D-2542-42F9-4D34-D13B4704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6ACC4765-F926-E874-F82F-07B46977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53A4E0C-DD30-0CF9-781C-00D4BAC7F1C3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832DB-0406-06D5-38D9-F0416B618825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DC5F9-6AF1-DDE0-CB91-0E11B864EDD6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31FC85CD-0CC5-CDE6-F843-FED882F168E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CD058966-6D5B-D272-97ED-A3948A2527C0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982126D3-738A-AA4C-ABA4-9743A3F99F2C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34789-B8AD-365B-7643-6F5F0246405D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30E01-695A-56BB-F702-FBF32C53C769}"/>
              </a:ext>
            </a:extLst>
          </p:cNvPr>
          <p:cNvSpPr txBox="1"/>
          <p:nvPr/>
        </p:nvSpPr>
        <p:spPr>
          <a:xfrm>
            <a:off x="4873374" y="2599427"/>
            <a:ext cx="244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Script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59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FB941BA-5632-9689-EC6C-40A2FAB25EF7}"/>
              </a:ext>
            </a:extLst>
          </p:cNvPr>
          <p:cNvSpPr/>
          <p:nvPr/>
        </p:nvSpPr>
        <p:spPr>
          <a:xfrm>
            <a:off x="1216068" y="1525044"/>
            <a:ext cx="2999983" cy="3807912"/>
          </a:xfrm>
          <a:prstGeom prst="roundRect">
            <a:avLst/>
          </a:prstGeom>
          <a:solidFill>
            <a:srgbClr val="393A6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4871CDF-D3DB-07C2-7F26-67724F42831F}"/>
              </a:ext>
            </a:extLst>
          </p:cNvPr>
          <p:cNvSpPr/>
          <p:nvPr/>
        </p:nvSpPr>
        <p:spPr>
          <a:xfrm>
            <a:off x="7975948" y="1525044"/>
            <a:ext cx="2999983" cy="3807912"/>
          </a:xfrm>
          <a:prstGeom prst="roundRect">
            <a:avLst/>
          </a:prstGeom>
          <a:solidFill>
            <a:srgbClr val="393A61">
              <a:alpha val="64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b="1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80C30E2-0434-67B2-8B2B-86B0616D3CB4}"/>
              </a:ext>
            </a:extLst>
          </p:cNvPr>
          <p:cNvSpPr/>
          <p:nvPr/>
        </p:nvSpPr>
        <p:spPr>
          <a:xfrm>
            <a:off x="4596008" y="1525044"/>
            <a:ext cx="2999983" cy="3807912"/>
          </a:xfrm>
          <a:prstGeom prst="roundRect">
            <a:avLst/>
          </a:prstGeom>
          <a:solidFill>
            <a:srgbClr val="393A61">
              <a:alpha val="64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7D0F5-EBA4-B5DD-D8A9-FBFEECE8AD92}"/>
              </a:ext>
            </a:extLst>
          </p:cNvPr>
          <p:cNvSpPr txBox="1"/>
          <p:nvPr/>
        </p:nvSpPr>
        <p:spPr>
          <a:xfrm>
            <a:off x="1786656" y="1769043"/>
            <a:ext cx="185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B6FAA-94CD-74DE-7759-12F9651C76A8}"/>
              </a:ext>
            </a:extLst>
          </p:cNvPr>
          <p:cNvSpPr txBox="1"/>
          <p:nvPr/>
        </p:nvSpPr>
        <p:spPr>
          <a:xfrm>
            <a:off x="4986185" y="1762780"/>
            <a:ext cx="222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28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95FBD-58B5-A57E-B7D9-843B045CE1EF}"/>
              </a:ext>
            </a:extLst>
          </p:cNvPr>
          <p:cNvSpPr txBox="1"/>
          <p:nvPr/>
        </p:nvSpPr>
        <p:spPr>
          <a:xfrm>
            <a:off x="8083869" y="1762780"/>
            <a:ext cx="28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28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5" name="Скругленный прямоугольник 14">
            <a:hlinkClick r:id="rId4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169455-D91E-8AFA-6B0F-6F95C80390E7}"/>
              </a:ext>
            </a:extLst>
          </p:cNvPr>
          <p:cNvSpPr/>
          <p:nvPr/>
        </p:nvSpPr>
        <p:spPr>
          <a:xfrm>
            <a:off x="1907607" y="4236842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6" name="Скругленный прямоугольник 15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4DDE44-05D0-A4D4-1481-4E73CA8B4BB3}"/>
              </a:ext>
            </a:extLst>
          </p:cNvPr>
          <p:cNvSpPr/>
          <p:nvPr/>
        </p:nvSpPr>
        <p:spPr>
          <a:xfrm>
            <a:off x="5287547" y="4236841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7" name="Скругленный прямоугольник 16">
            <a:hlinkClick r:id="rId6" action="ppaction://hlinksldjump"/>
            <a:extLst>
              <a:ext uri="{FF2B5EF4-FFF2-40B4-BE49-F238E27FC236}">
                <a16:creationId xmlns:a16="http://schemas.microsoft.com/office/drawing/2014/main" id="{CB8C2CB4-C643-CA0F-5678-2E97F56C5944}"/>
              </a:ext>
            </a:extLst>
          </p:cNvPr>
          <p:cNvSpPr/>
          <p:nvPr/>
        </p:nvSpPr>
        <p:spPr>
          <a:xfrm>
            <a:off x="8671927" y="4236840"/>
            <a:ext cx="1624558" cy="649771"/>
          </a:xfrm>
          <a:prstGeom prst="roundRect">
            <a:avLst/>
          </a:prstGeom>
          <a:noFill/>
          <a:ln w="25400">
            <a:solidFill>
              <a:srgbClr val="E273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</a:t>
            </a:r>
            <a:endParaRPr lang="ru-UA" sz="32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9CEB02A3-8603-4722-D71A-B43BC6F4BD95}"/>
              </a:ext>
            </a:extLst>
          </p:cNvPr>
          <p:cNvSpPr/>
          <p:nvPr/>
        </p:nvSpPr>
        <p:spPr>
          <a:xfrm>
            <a:off x="4260250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F2B69-BCA8-65EF-60ED-310E660E7F3C}"/>
              </a:ext>
            </a:extLst>
          </p:cNvPr>
          <p:cNvSpPr txBox="1"/>
          <p:nvPr/>
        </p:nvSpPr>
        <p:spPr>
          <a:xfrm>
            <a:off x="5272412" y="50103"/>
            <a:ext cx="164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HOME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pic>
        <p:nvPicPr>
          <p:cNvPr id="20" name="Рисунок 19" descr="Изображение выглядит как Шрифт, снимок экрана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A508A12-1991-6798-F9B5-15F281D4B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607" y="2320548"/>
            <a:ext cx="1624558" cy="1624558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снимок экрана, Шрифт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77879F9-8B2D-75FD-B6F4-1F5101FB9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1353" y="2363131"/>
            <a:ext cx="1620752" cy="1620752"/>
          </a:xfrm>
          <a:prstGeom prst="rect">
            <a:avLst/>
          </a:prstGeom>
        </p:spPr>
      </p:pic>
      <p:pic>
        <p:nvPicPr>
          <p:cNvPr id="26" name="Рисунок 25" descr="Изображение выглядит как дизайн, снимок экрана, График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51471DC-A682-D3C7-5652-F251FDB8EF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5563" y="2363131"/>
            <a:ext cx="1620752" cy="16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D9976-C415-7B14-4345-2733CB0C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3EADA1F9-83A3-CAEE-DE2A-F24FD3BC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AEB29B8B-74A2-6F78-01C3-BDEF066ED9B2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D2ABC-3738-319C-6A0A-73716369BC86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F4C27A-3AA5-CC96-CA70-ABCDD8BEBB5C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C727450A-A081-7859-81BF-212C759936E9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7DD74644-CCBF-250A-9E4D-7862767BD748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57BC776C-AF05-536A-7BF5-C96383ADE00E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25FD2-6EF4-B4FD-7322-DE743E7216CE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DDBA9-D59B-9513-2C82-F8ED35D37939}"/>
              </a:ext>
            </a:extLst>
          </p:cNvPr>
          <p:cNvSpPr txBox="1"/>
          <p:nvPr/>
        </p:nvSpPr>
        <p:spPr>
          <a:xfrm>
            <a:off x="6029299" y="1308969"/>
            <a:ext cx="512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Ostatnia i najgłówniejsza klasa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Script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– to jest klasa która wykonuję wszystkie działania nad figurami np. Rysowanie, Ustalenie nowego tła, Dodawanie figury do listy, Obrót figur, Sortowanie, Prezentacja, itd.    </a:t>
            </a:r>
          </a:p>
        </p:txBody>
      </p:sp>
      <p:pic>
        <p:nvPicPr>
          <p:cNvPr id="11" name="Рисунок 10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505C01E-8068-F618-3330-D55B4031D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73" y="858280"/>
            <a:ext cx="4896831" cy="44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3691727" y="-654485"/>
            <a:ext cx="4333523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4098285" y="0"/>
            <a:ext cx="352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630646" y="2599427"/>
            <a:ext cx="6930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475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E1F1D-A161-5C16-184A-38E22AEE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34D34303-E9BB-925F-DDC0-51071AB4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43353C7-C0FF-A39F-2558-DFE9B2AB8C5D}"/>
              </a:ext>
            </a:extLst>
          </p:cNvPr>
          <p:cNvSpPr/>
          <p:nvPr/>
        </p:nvSpPr>
        <p:spPr>
          <a:xfrm>
            <a:off x="3691727" y="-654485"/>
            <a:ext cx="4333523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DCC15-6EF0-9D32-56A8-CC7B1EC0B026}"/>
              </a:ext>
            </a:extLst>
          </p:cNvPr>
          <p:cNvSpPr txBox="1"/>
          <p:nvPr/>
        </p:nvSpPr>
        <p:spPr>
          <a:xfrm>
            <a:off x="4098285" y="0"/>
            <a:ext cx="3520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C844A8-CF92-4995-B9AB-243FBAD5E806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D66A0B9-8806-F61C-BBBD-AA07555C43FC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172B2175-3439-80CA-6F77-2173132FA60A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EE1EE73C-A096-0207-615E-6175507F24F2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D0B58-0693-C5A7-AF7B-B2CDFD9D775D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F5F15-39EA-A317-3CE9-D510E3AF7581}"/>
              </a:ext>
            </a:extLst>
          </p:cNvPr>
          <p:cNvSpPr txBox="1"/>
          <p:nvPr/>
        </p:nvSpPr>
        <p:spPr>
          <a:xfrm>
            <a:off x="2183076" y="1628527"/>
            <a:ext cx="6913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 powodu pełniej realizacji projekty oraz projektowania nowych możliwości, czekam na ocenę </a:t>
            </a:r>
            <a:r>
              <a:rPr lang="pl-PL" sz="32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nie mniej 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:) </a:t>
            </a:r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56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4873374" y="2599427"/>
            <a:ext cx="244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04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AB45B-05F2-CE1E-E7C9-721A9240721B}"/>
              </a:ext>
            </a:extLst>
          </p:cNvPr>
          <p:cNvSpPr txBox="1"/>
          <p:nvPr/>
        </p:nvSpPr>
        <p:spPr>
          <a:xfrm>
            <a:off x="2399709" y="2926668"/>
            <a:ext cx="739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Część </a:t>
            </a:r>
            <a:r>
              <a:rPr lang="pl-PL" sz="6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Polyhedrons</a:t>
            </a:r>
            <a:endParaRPr lang="ru-UA" sz="60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393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83CB1A30-92A9-935F-3A34-781115D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40119-0E7C-7E20-436F-8BA8410949A0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033A9-7369-068C-CA25-26E1F170180D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A2E6E4-7003-BB7A-B455-630F60761E54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654C769B-2387-2499-669C-66F90B57817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3C15EBF-68A1-8CEA-E813-5411E532AE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9B34283-76A7-6AF7-9E98-4233AD47EC59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972FE-C2F3-B8FD-F1A3-190B468F4CB8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1" name="Рисунок 10" descr="Изображение выглядит как текст,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6257196-DEB1-E250-4201-909EC0F29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796" y="994053"/>
            <a:ext cx="7772400" cy="48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33C22-0040-972B-2791-09A978B7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FC883BA3-244E-79AC-1349-851222C2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EFF24F0-3EBD-B1E1-F575-3566BC52C289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58FB4-1649-EB6C-8442-701BF63F1219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376A08-99B6-C74C-B718-C93DDF8A36DC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56349F6-B2A5-6CFD-87DA-7A72C4440F79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A92C9C84-C528-2DF9-7F2D-77BD4AA938B9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BA6C97EC-1C89-1B6D-F97C-44DC36D053D3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5A5A4-6EA8-3E2D-70C9-B44F14ABA21A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диаграмма, текс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4DB7502-78B2-477C-3F72-141EE3091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86" y="1227808"/>
            <a:ext cx="5409962" cy="3338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18683-1559-263C-C697-82AB15C59035}"/>
              </a:ext>
            </a:extLst>
          </p:cNvPr>
          <p:cNvSpPr txBox="1"/>
          <p:nvPr/>
        </p:nvSpPr>
        <p:spPr>
          <a:xfrm>
            <a:off x="6309821" y="1227808"/>
            <a:ext cx="4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pozwala rysowanie brył geometrycznych o podstawie wielokąta możemy zmienić : Wysokość, Szerokość, Stopień podstawy, Kąt pochylenia oraz atrybuty graficzne. </a:t>
            </a: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kliknięcu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na przycisk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Add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trzeba wybrać miejsce dla figury. Przed rysowaniem użytkownik może zobaczyć jak ta figura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biędzie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wyglądać.</a:t>
            </a:r>
          </a:p>
        </p:txBody>
      </p:sp>
    </p:spTree>
    <p:extLst>
      <p:ext uri="{BB962C8B-B14F-4D97-AF65-F5344CB8AC3E}">
        <p14:creationId xmlns:p14="http://schemas.microsoft.com/office/powerpoint/2010/main" val="39487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6EBF0-4206-6527-C542-7BA45AA28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3860A4C1-EA3F-6D2D-AAB2-FC1B5A21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DADF5AC-9CAA-BDD9-1D8B-9D9BB9FAB11A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27EB4-2463-0F50-CAAC-C7AE9C8F04F7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B0FC4B-8969-02B2-5B3E-23F0D4D10693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DC929064-46C0-EDC8-7A50-DED21BEEF075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07A72EA7-3BA3-764F-C7E4-1F8975AA193E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825AC918-35AD-5A5D-60D4-C1C260078D73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DDCB3-527A-EFB4-7AE6-FB2722C39277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C23FA-7A26-510C-EFD6-599EFF059D04}"/>
              </a:ext>
            </a:extLst>
          </p:cNvPr>
          <p:cNvSpPr txBox="1"/>
          <p:nvPr/>
        </p:nvSpPr>
        <p:spPr>
          <a:xfrm>
            <a:off x="6309821" y="1227808"/>
            <a:ext cx="4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 narysowaniu bryły w części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View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użytkownik może zobaczyć wszystkie właściwości danej bryły oraz może zobaczyć ją ze wszystkich stron. </a:t>
            </a:r>
          </a:p>
        </p:txBody>
      </p:sp>
      <p:pic>
        <p:nvPicPr>
          <p:cNvPr id="11" name="Рисунок 10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A5E0BD6-8587-4996-4889-DFAC2BAFC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1" y="1386388"/>
            <a:ext cx="5369184" cy="333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4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0FAD7-9384-6B5C-64C6-4CBD89BC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657F3B33-A5E7-0470-A525-C7A3B9815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7C3DC1-E32B-C741-8236-3B28C6AD988C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0C4BCC40-90F3-FF98-CFE2-576925D47FA2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54B071C6-FE34-BB83-BE38-E05771919B41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12A87A7D-E8E3-88F4-D7D4-B50A6C95599C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0F8AC-B5BE-5F18-C776-5B1D7AAD1E09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43CBE-5C83-1177-3AD8-BC724EE357EC}"/>
              </a:ext>
            </a:extLst>
          </p:cNvPr>
          <p:cNvSpPr txBox="1"/>
          <p:nvPr/>
        </p:nvSpPr>
        <p:spPr>
          <a:xfrm>
            <a:off x="6309821" y="1227808"/>
            <a:ext cx="4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Przed prezentacją użytkownik może wybrać w jaki sposób będzie zrealizowany sort listy. 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Dalej w toku prezentacji po kliknięciu na przycisk „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Change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attributes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” użytkownik może zmienić 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wszystki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właściwości bryły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2" name="Рисунок 11" descr="Изображение выглядит как текст, диаграмм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47F06BD-8D76-8A39-2442-D29BE572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29" y="285995"/>
            <a:ext cx="4465688" cy="2798033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диаграмма, снимок экрана,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1D236F0-B2A6-DC30-9725-DA9ABFBB0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29" y="3071276"/>
            <a:ext cx="4465688" cy="27771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43324CDC-286E-EF3E-FAEB-F69205B78F43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0385E-0C24-7831-B524-5003C114D5E5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40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758E-3D43-FA0C-A32B-8803C284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ебо, пейзаж, гора, туман&#10;&#10;Автоматически созданное описание">
            <a:extLst>
              <a:ext uri="{FF2B5EF4-FFF2-40B4-BE49-F238E27FC236}">
                <a16:creationId xmlns:a16="http://schemas.microsoft.com/office/drawing/2014/main" id="{C3122259-7790-D90B-A7CC-E3886CC3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1000"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4F2B44-B763-601F-287C-370EEBB6704E}"/>
              </a:ext>
            </a:extLst>
          </p:cNvPr>
          <p:cNvSpPr/>
          <p:nvPr/>
        </p:nvSpPr>
        <p:spPr>
          <a:xfrm>
            <a:off x="-3" y="6214516"/>
            <a:ext cx="12192000" cy="670142"/>
          </a:xfrm>
          <a:prstGeom prst="rect">
            <a:avLst/>
          </a:prstGeom>
          <a:solidFill>
            <a:srgbClr val="393A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8006A7C0-0434-BC7B-1C79-025AD6052B38}"/>
              </a:ext>
            </a:extLst>
          </p:cNvPr>
          <p:cNvSpPr txBox="1"/>
          <p:nvPr/>
        </p:nvSpPr>
        <p:spPr>
          <a:xfrm>
            <a:off x="8182535" y="6363773"/>
            <a:ext cx="8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1400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A82D4BB8-C6C0-3012-5F2C-52C7A715C392}"/>
              </a:ext>
            </a:extLst>
          </p:cNvPr>
          <p:cNvSpPr txBox="1"/>
          <p:nvPr/>
        </p:nvSpPr>
        <p:spPr>
          <a:xfrm>
            <a:off x="8973896" y="6361916"/>
            <a:ext cx="74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C6394345-3EA2-AEEA-5B3D-456AE39BA02C}"/>
              </a:ext>
            </a:extLst>
          </p:cNvPr>
          <p:cNvSpPr txBox="1"/>
          <p:nvPr/>
        </p:nvSpPr>
        <p:spPr>
          <a:xfrm>
            <a:off x="9805127" y="6361915"/>
            <a:ext cx="141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Podsumowanie</a:t>
            </a:r>
            <a:endParaRPr lang="ru-UA" sz="1400" dirty="0">
              <a:solidFill>
                <a:schemeClr val="bg1"/>
              </a:solidFill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7D882-D05C-6C88-7FCA-575D042C80E5}"/>
              </a:ext>
            </a:extLst>
          </p:cNvPr>
          <p:cNvSpPr txBox="1"/>
          <p:nvPr/>
        </p:nvSpPr>
        <p:spPr>
          <a:xfrm>
            <a:off x="712694" y="6338263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E27353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dirty="0">
              <a:solidFill>
                <a:srgbClr val="E27353"/>
              </a:solidFill>
              <a:cs typeface="Futura Medium" panose="020B06020202040203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05-0145-03E9-0450-176A230927B1}"/>
              </a:ext>
            </a:extLst>
          </p:cNvPr>
          <p:cNvSpPr txBox="1"/>
          <p:nvPr/>
        </p:nvSpPr>
        <p:spPr>
          <a:xfrm>
            <a:off x="6309821" y="1227808"/>
            <a:ext cx="4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Jeszcze jedna ciekawa funkcja programu ”</a:t>
            </a: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Unso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/Redo” to są dwa przyciski :</a:t>
            </a:r>
          </a:p>
          <a:p>
            <a:pPr marL="342900" indent="-342900">
              <a:buAutoNum type="arabicPeriod"/>
            </a:pPr>
            <a:r>
              <a:rPr lang="pl-PL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Undo</a:t>
            </a: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usuwa ostatnią bryłę </a:t>
            </a:r>
          </a:p>
          <a:p>
            <a:pPr marL="342900" indent="-342900">
              <a:buAutoNum type="arabicPeriod"/>
            </a:pPr>
            <a:r>
              <a:rPr lang="pl-PL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Redo – wraca tę bryłę </a:t>
            </a:r>
          </a:p>
          <a:p>
            <a:endParaRPr lang="pl-PL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1" name="Рисунок 10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AAFC73E-D930-20A3-0D63-AF9D9AAB4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39" y="393362"/>
            <a:ext cx="4465688" cy="2784077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75C25E1-9843-E9F0-19DC-DCE1B1B45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39" y="3177439"/>
            <a:ext cx="4465688" cy="2791055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20F75F9-5B14-C764-0C0A-ADA7C6AC1FEE}"/>
              </a:ext>
            </a:extLst>
          </p:cNvPr>
          <p:cNvSpPr/>
          <p:nvPr/>
        </p:nvSpPr>
        <p:spPr>
          <a:xfrm>
            <a:off x="4260247" y="-654485"/>
            <a:ext cx="3671499" cy="1308969"/>
          </a:xfrm>
          <a:prstGeom prst="roundRect">
            <a:avLst>
              <a:gd name="adj" fmla="val 50000"/>
            </a:avLst>
          </a:prstGeom>
          <a:solidFill>
            <a:srgbClr val="E27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5B4D5-1FF7-312B-3018-8A220997AE94}"/>
              </a:ext>
            </a:extLst>
          </p:cNvPr>
          <p:cNvSpPr txBox="1"/>
          <p:nvPr/>
        </p:nvSpPr>
        <p:spPr>
          <a:xfrm>
            <a:off x="5184207" y="50103"/>
            <a:ext cx="182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spc="600" dirty="0">
                <a:solidFill>
                  <a:srgbClr val="393A6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UX/UI</a:t>
            </a:r>
            <a:endParaRPr lang="ru-UA" sz="2800" spc="600" dirty="0">
              <a:solidFill>
                <a:srgbClr val="393A61"/>
              </a:solidFill>
              <a:cs typeface="Futura Medium" panose="020B0602020204020303" pitchFamily="34" charset="-79"/>
            </a:endParaRPr>
          </a:p>
        </p:txBody>
      </p:sp>
      <p:pic>
        <p:nvPicPr>
          <p:cNvPr id="17" name="Рисунок 16" descr="Изображение выглядит как текст, диаграмма, снимок экран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29B6676-245A-2A7C-C4F1-3EC3490F9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219" y="3177439"/>
            <a:ext cx="4465688" cy="27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0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581</Words>
  <Application>Microsoft Macintosh PowerPoint</Application>
  <PresentationFormat>Широкоэкранный</PresentationFormat>
  <Paragraphs>150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Futura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Aksamitnyi Maksym</dc:creator>
  <cp:lastModifiedBy>Aksamitnyi Maksym</cp:lastModifiedBy>
  <cp:revision>4</cp:revision>
  <dcterms:created xsi:type="dcterms:W3CDTF">2023-10-22T11:27:51Z</dcterms:created>
  <dcterms:modified xsi:type="dcterms:W3CDTF">2024-01-22T13:34:53Z</dcterms:modified>
</cp:coreProperties>
</file>