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2" r:id="rId1"/>
  </p:sldMasterIdLst>
  <p:notesMasterIdLst>
    <p:notesMasterId r:id="rId11"/>
  </p:notesMasterIdLst>
  <p:handoutMasterIdLst>
    <p:handoutMasterId r:id="rId12"/>
  </p:handoutMasterIdLst>
  <p:sldIdLst>
    <p:sldId id="2092" r:id="rId2"/>
    <p:sldId id="1881" r:id="rId3"/>
    <p:sldId id="2110" r:id="rId4"/>
    <p:sldId id="2083" r:id="rId5"/>
    <p:sldId id="1824" r:id="rId6"/>
    <p:sldId id="2085" r:id="rId7"/>
    <p:sldId id="2086" r:id="rId8"/>
    <p:sldId id="2104" r:id="rId9"/>
    <p:sldId id="2111" r:id="rId10"/>
  </p:sldIdLst>
  <p:sldSz cx="9144000" cy="6858000" type="screen4x3"/>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guide id="3" pos="1066" userDrawn="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FF"/>
    <a:srgbClr val="FF6FCF"/>
    <a:srgbClr val="0000FF"/>
    <a:srgbClr val="FF6666"/>
    <a:srgbClr val="FFCC66"/>
    <a:srgbClr val="FF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間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濃色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間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79"/>
    <p:restoredTop sz="86408" autoAdjust="0"/>
  </p:normalViewPr>
  <p:slideViewPr>
    <p:cSldViewPr snapToGrid="0">
      <p:cViewPr varScale="1">
        <p:scale>
          <a:sx n="106" d="100"/>
          <a:sy n="106" d="100"/>
        </p:scale>
        <p:origin x="1664" y="168"/>
      </p:cViewPr>
      <p:guideLst>
        <p:guide orient="horz" pos="2183"/>
        <p:guide pos="2880"/>
        <p:guide pos="1066"/>
      </p:guideLst>
    </p:cSldViewPr>
  </p:slideViewPr>
  <p:outlineViewPr>
    <p:cViewPr>
      <p:scale>
        <a:sx n="33" d="100"/>
        <a:sy n="33" d="100"/>
      </p:scale>
      <p:origin x="0" y="-3192"/>
    </p:cViewPr>
  </p:outlineViewPr>
  <p:notesTextViewPr>
    <p:cViewPr>
      <p:scale>
        <a:sx n="100" d="100"/>
        <a:sy n="100" d="100"/>
      </p:scale>
      <p:origin x="0" y="0"/>
    </p:cViewPr>
  </p:notesTextViewPr>
  <p:sorterViewPr>
    <p:cViewPr>
      <p:scale>
        <a:sx n="1" d="1"/>
        <a:sy n="1" d="1"/>
      </p:scale>
      <p:origin x="0" y="0"/>
    </p:cViewPr>
  </p:sorterViewPr>
  <p:notesViewPr>
    <p:cSldViewPr snapToGrid="0">
      <p:cViewPr>
        <p:scale>
          <a:sx n="100" d="100"/>
          <a:sy n="100" d="100"/>
        </p:scale>
        <p:origin x="-774" y="-72"/>
      </p:cViewPr>
      <p:guideLst>
        <p:guide orient="horz" pos="3155"/>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829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028" tIns="46514" rIns="93028" bIns="46514" numCol="1" anchor="t" anchorCtr="0" compatLnSpc="1">
            <a:prstTxWarp prst="textNoShape">
              <a:avLst/>
            </a:prstTxWarp>
          </a:bodyPr>
          <a:lstStyle>
            <a:lvl1pPr algn="l" defTabSz="930275">
              <a:defRPr sz="1400">
                <a:ea typeface="HGP創英角ｺﾞｼｯｸUB" charset="0"/>
                <a:cs typeface="HGP創英角ｺﾞｼｯｸUB" charset="0"/>
              </a:defRPr>
            </a:lvl1pPr>
          </a:lstStyle>
          <a:p>
            <a:pPr>
              <a:defRPr/>
            </a:pPr>
            <a:r>
              <a:rPr lang="ja-JP" altLang="en-US"/>
              <a:t>「情報システム構築の基礎技術」</a:t>
            </a:r>
            <a:endParaRPr lang="en-US" altLang="ja-JP"/>
          </a:p>
          <a:p>
            <a:pPr>
              <a:defRPr/>
            </a:pPr>
            <a:r>
              <a:rPr lang="ja-JP" altLang="en-US"/>
              <a:t>情報システム開発概論テキスト</a:t>
            </a:r>
          </a:p>
        </p:txBody>
      </p:sp>
      <p:sp>
        <p:nvSpPr>
          <p:cNvPr id="253955" name="Rectangle 3"/>
          <p:cNvSpPr>
            <a:spLocks noGrp="1" noChangeArrowheads="1"/>
          </p:cNvSpPr>
          <p:nvPr>
            <p:ph type="dt" sz="quarter" idx="1"/>
          </p:nvPr>
        </p:nvSpPr>
        <p:spPr bwMode="auto">
          <a:xfrm>
            <a:off x="3900488" y="0"/>
            <a:ext cx="2982912"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028" tIns="46514" rIns="93028" bIns="46514" numCol="1" anchor="t" anchorCtr="0" compatLnSpc="1">
            <a:prstTxWarp prst="textNoShape">
              <a:avLst/>
            </a:prstTxWarp>
          </a:bodyPr>
          <a:lstStyle>
            <a:lvl1pPr algn="r" defTabSz="930275">
              <a:defRPr sz="1200">
                <a:latin typeface="Times New Roman" pitchFamily="-112" charset="0"/>
                <a:ea typeface="AR隷書体M" pitchFamily="49" charset="-128"/>
                <a:cs typeface="AR隷書体M" pitchFamily="49" charset="-128"/>
              </a:defRPr>
            </a:lvl1pPr>
          </a:lstStyle>
          <a:p>
            <a:pPr>
              <a:defRPr/>
            </a:pPr>
            <a:r>
              <a:rPr lang="en-US" altLang="ja-JP"/>
              <a:t>2009.09.28</a:t>
            </a:r>
          </a:p>
        </p:txBody>
      </p:sp>
      <p:sp>
        <p:nvSpPr>
          <p:cNvPr id="253956" name="Rectangle 4"/>
          <p:cNvSpPr>
            <a:spLocks noGrp="1" noChangeArrowheads="1"/>
          </p:cNvSpPr>
          <p:nvPr>
            <p:ph type="ftr" sz="quarter" idx="2"/>
          </p:nvPr>
        </p:nvSpPr>
        <p:spPr bwMode="auto">
          <a:xfrm>
            <a:off x="0" y="9517063"/>
            <a:ext cx="2982913"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028" tIns="46514" rIns="93028" bIns="46514" numCol="1" anchor="b" anchorCtr="0" compatLnSpc="1">
            <a:prstTxWarp prst="textNoShape">
              <a:avLst/>
            </a:prstTxWarp>
          </a:bodyPr>
          <a:lstStyle>
            <a:lvl1pPr algn="l" defTabSz="930275">
              <a:defRPr sz="1200">
                <a:latin typeface="Times New Roman" pitchFamily="-112" charset="0"/>
                <a:ea typeface="AR隷書体M" pitchFamily="49" charset="-128"/>
                <a:cs typeface="AR隷書体M" pitchFamily="49" charset="-128"/>
              </a:defRPr>
            </a:lvl1pPr>
          </a:lstStyle>
          <a:p>
            <a:pPr>
              <a:defRPr/>
            </a:pPr>
            <a:endParaRPr lang="en-US" altLang="ja-JP"/>
          </a:p>
        </p:txBody>
      </p:sp>
      <p:sp>
        <p:nvSpPr>
          <p:cNvPr id="253957" name="Rectangle 5"/>
          <p:cNvSpPr>
            <a:spLocks noGrp="1" noChangeArrowheads="1"/>
          </p:cNvSpPr>
          <p:nvPr>
            <p:ph type="sldNum" sz="quarter" idx="3"/>
          </p:nvPr>
        </p:nvSpPr>
        <p:spPr bwMode="auto">
          <a:xfrm>
            <a:off x="3900488" y="9517063"/>
            <a:ext cx="2982912"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3028" tIns="46514" rIns="93028" bIns="46514" numCol="1" anchor="b" anchorCtr="0" compatLnSpc="1">
            <a:prstTxWarp prst="textNoShape">
              <a:avLst/>
            </a:prstTxWarp>
          </a:bodyPr>
          <a:lstStyle>
            <a:lvl1pPr algn="r" defTabSz="930275">
              <a:defRPr sz="1200">
                <a:ea typeface="AR隷書体M" charset="0"/>
                <a:cs typeface="AR隷書体M" charset="0"/>
              </a:defRPr>
            </a:lvl1pPr>
          </a:lstStyle>
          <a:p>
            <a:pPr>
              <a:defRPr/>
            </a:pPr>
            <a:fld id="{2EE43F4D-9098-064A-98DA-07339E2013ED}" type="slidenum">
              <a:rPr lang="en-US" altLang="ja-JP"/>
              <a:pPr>
                <a:defRPr/>
              </a:pPr>
              <a:t>‹#›</a:t>
            </a:fld>
            <a:endParaRPr lang="en-US" altLang="ja-JP"/>
          </a:p>
        </p:txBody>
      </p:sp>
    </p:spTree>
    <p:extLst>
      <p:ext uri="{BB962C8B-B14F-4D97-AF65-F5344CB8AC3E}">
        <p14:creationId xmlns:p14="http://schemas.microsoft.com/office/powerpoint/2010/main" val="1753191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8291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028" tIns="46514" rIns="93028" bIns="46514" numCol="1" anchor="t" anchorCtr="0" compatLnSpc="1">
            <a:prstTxWarp prst="textNoShape">
              <a:avLst/>
            </a:prstTxWarp>
          </a:bodyPr>
          <a:lstStyle>
            <a:lvl1pPr algn="l" defTabSz="930275">
              <a:defRPr sz="1200"/>
            </a:lvl1pPr>
          </a:lstStyle>
          <a:p>
            <a:pPr>
              <a:defRPr/>
            </a:pPr>
            <a:r>
              <a:rPr lang="en-US" altLang="ja-JP"/>
              <a:t>企業情報システム構築の基礎技術</a:t>
            </a:r>
          </a:p>
        </p:txBody>
      </p:sp>
      <p:sp>
        <p:nvSpPr>
          <p:cNvPr id="132099" name="Rectangle 3"/>
          <p:cNvSpPr>
            <a:spLocks noGrp="1" noChangeArrowheads="1"/>
          </p:cNvSpPr>
          <p:nvPr>
            <p:ph type="dt" idx="1"/>
          </p:nvPr>
        </p:nvSpPr>
        <p:spPr bwMode="auto">
          <a:xfrm>
            <a:off x="3900488" y="0"/>
            <a:ext cx="2982912"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028" tIns="46514" rIns="93028" bIns="46514" numCol="1" anchor="t" anchorCtr="0" compatLnSpc="1">
            <a:prstTxWarp prst="textNoShape">
              <a:avLst/>
            </a:prstTxWarp>
          </a:bodyPr>
          <a:lstStyle>
            <a:lvl1pPr algn="r" defTabSz="930275">
              <a:defRPr sz="1200">
                <a:latin typeface="Times New Roman" pitchFamily="-112" charset="0"/>
                <a:ea typeface="ＭＳ Ｐゴシック" pitchFamily="-112" charset="-128"/>
                <a:cs typeface="ＭＳ Ｐゴシック" pitchFamily="-112" charset="-128"/>
              </a:defRPr>
            </a:lvl1pPr>
          </a:lstStyle>
          <a:p>
            <a:pPr>
              <a:defRPr/>
            </a:pPr>
            <a:endParaRPr lang="en-US" altLang="ja-JP"/>
          </a:p>
        </p:txBody>
      </p:sp>
      <p:sp>
        <p:nvSpPr>
          <p:cNvPr id="16388" name="Rectangle 4"/>
          <p:cNvSpPr>
            <a:spLocks noGrp="1" noRot="1" noChangeAspect="1" noChangeArrowheads="1" noTextEdit="1"/>
          </p:cNvSpPr>
          <p:nvPr>
            <p:ph type="sldImg" idx="2"/>
          </p:nvPr>
        </p:nvSpPr>
        <p:spPr bwMode="auto">
          <a:xfrm>
            <a:off x="936625" y="752475"/>
            <a:ext cx="5008563" cy="37560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101" name="Rectangle 5"/>
          <p:cNvSpPr>
            <a:spLocks noGrp="1" noChangeArrowheads="1"/>
          </p:cNvSpPr>
          <p:nvPr>
            <p:ph type="body" sz="quarter" idx="3"/>
          </p:nvPr>
        </p:nvSpPr>
        <p:spPr bwMode="auto">
          <a:xfrm>
            <a:off x="919163" y="4757738"/>
            <a:ext cx="5045075" cy="4506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028" tIns="46514" rIns="93028" bIns="4651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32102" name="Rectangle 6"/>
          <p:cNvSpPr>
            <a:spLocks noGrp="1" noChangeArrowheads="1"/>
          </p:cNvSpPr>
          <p:nvPr>
            <p:ph type="ftr" sz="quarter" idx="4"/>
          </p:nvPr>
        </p:nvSpPr>
        <p:spPr bwMode="auto">
          <a:xfrm>
            <a:off x="0" y="9517063"/>
            <a:ext cx="2982913"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028" tIns="46514" rIns="93028" bIns="46514" numCol="1" anchor="b" anchorCtr="0" compatLnSpc="1">
            <a:prstTxWarp prst="textNoShape">
              <a:avLst/>
            </a:prstTxWarp>
          </a:bodyPr>
          <a:lstStyle>
            <a:lvl1pPr algn="l" defTabSz="930275">
              <a:defRPr sz="1200">
                <a:latin typeface="Times New Roman" pitchFamily="-112" charset="0"/>
                <a:ea typeface="ＭＳ Ｐゴシック" pitchFamily="-112" charset="-128"/>
                <a:cs typeface="ＭＳ Ｐゴシック" pitchFamily="-112" charset="-128"/>
              </a:defRPr>
            </a:lvl1pPr>
          </a:lstStyle>
          <a:p>
            <a:pPr>
              <a:defRPr/>
            </a:pPr>
            <a:endParaRPr lang="en-US" altLang="ja-JP"/>
          </a:p>
        </p:txBody>
      </p:sp>
      <p:sp>
        <p:nvSpPr>
          <p:cNvPr id="132103" name="Rectangle 7"/>
          <p:cNvSpPr>
            <a:spLocks noGrp="1" noChangeArrowheads="1"/>
          </p:cNvSpPr>
          <p:nvPr>
            <p:ph type="sldNum" sz="quarter" idx="5"/>
          </p:nvPr>
        </p:nvSpPr>
        <p:spPr bwMode="auto">
          <a:xfrm>
            <a:off x="3900488" y="9517063"/>
            <a:ext cx="2982912"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3028" tIns="46514" rIns="93028" bIns="46514" numCol="1" anchor="b" anchorCtr="0" compatLnSpc="1">
            <a:prstTxWarp prst="textNoShape">
              <a:avLst/>
            </a:prstTxWarp>
          </a:bodyPr>
          <a:lstStyle>
            <a:lvl1pPr algn="r" defTabSz="930275">
              <a:defRPr sz="1200"/>
            </a:lvl1pPr>
          </a:lstStyle>
          <a:p>
            <a:pPr>
              <a:defRPr/>
            </a:pPr>
            <a:fld id="{9FA10E22-948A-A74B-B41E-F5A4FA73982B}" type="slidenum">
              <a:rPr lang="en-US" altLang="ja-JP"/>
              <a:pPr>
                <a:defRPr/>
              </a:pPr>
              <a:t>‹#›</a:t>
            </a:fld>
            <a:endParaRPr lang="en-US" altLang="ja-JP"/>
          </a:p>
        </p:txBody>
      </p:sp>
    </p:spTree>
    <p:extLst>
      <p:ext uri="{BB962C8B-B14F-4D97-AF65-F5344CB8AC3E}">
        <p14:creationId xmlns:p14="http://schemas.microsoft.com/office/powerpoint/2010/main" val="1331409653"/>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pitchFamily="-112" charset="0"/>
        <a:ea typeface="ＭＳ Ｐ明朝" pitchFamily="-112" charset="-128"/>
        <a:cs typeface="ＭＳ Ｐ明朝" pitchFamily="-112" charset="-128"/>
      </a:defRPr>
    </a:lvl1pPr>
    <a:lvl2pPr marL="457200" algn="l" rtl="0" fontAlgn="base">
      <a:spcBef>
        <a:spcPct val="30000"/>
      </a:spcBef>
      <a:spcAft>
        <a:spcPct val="0"/>
      </a:spcAft>
      <a:defRPr kumimoji="1" sz="1200" kern="1200">
        <a:solidFill>
          <a:schemeClr val="tx1"/>
        </a:solidFill>
        <a:latin typeface="Times New Roman" pitchFamily="-112" charset="0"/>
        <a:ea typeface="ＭＳ Ｐ明朝" pitchFamily="-112" charset="-128"/>
        <a:cs typeface="ＭＳ Ｐ明朝" pitchFamily="-112" charset="-128"/>
      </a:defRPr>
    </a:lvl2pPr>
    <a:lvl3pPr marL="914400" algn="l" rtl="0" fontAlgn="base">
      <a:spcBef>
        <a:spcPct val="30000"/>
      </a:spcBef>
      <a:spcAft>
        <a:spcPct val="0"/>
      </a:spcAft>
      <a:defRPr kumimoji="1" sz="1200" kern="1200">
        <a:solidFill>
          <a:schemeClr val="tx1"/>
        </a:solidFill>
        <a:latin typeface="Times New Roman" pitchFamily="-112" charset="0"/>
        <a:ea typeface="ＭＳ Ｐ明朝" pitchFamily="-112" charset="-128"/>
        <a:cs typeface="ＭＳ Ｐ明朝" pitchFamily="-112" charset="-128"/>
      </a:defRPr>
    </a:lvl3pPr>
    <a:lvl4pPr marL="1371600" algn="l" rtl="0" fontAlgn="base">
      <a:spcBef>
        <a:spcPct val="30000"/>
      </a:spcBef>
      <a:spcAft>
        <a:spcPct val="0"/>
      </a:spcAft>
      <a:defRPr kumimoji="1" sz="1200" kern="1200">
        <a:solidFill>
          <a:schemeClr val="tx1"/>
        </a:solidFill>
        <a:latin typeface="Times New Roman" pitchFamily="-112" charset="0"/>
        <a:ea typeface="ＭＳ Ｐ明朝" pitchFamily="-112" charset="-128"/>
        <a:cs typeface="ＭＳ Ｐ明朝" pitchFamily="-112" charset="-128"/>
      </a:defRPr>
    </a:lvl4pPr>
    <a:lvl5pPr marL="1828800" algn="l" rtl="0" fontAlgn="base">
      <a:spcBef>
        <a:spcPct val="30000"/>
      </a:spcBef>
      <a:spcAft>
        <a:spcPct val="0"/>
      </a:spcAft>
      <a:defRPr kumimoji="1" sz="1200" kern="1200">
        <a:solidFill>
          <a:schemeClr val="tx1"/>
        </a:solidFill>
        <a:latin typeface="Times New Roman" pitchFamily="-112" charset="0"/>
        <a:ea typeface="ＭＳ Ｐ明朝" pitchFamily="-112" charset="-128"/>
        <a:cs typeface="ＭＳ Ｐ明朝" pitchFamily="-112" charset="-128"/>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a:spLocks noGrp="1" noChangeArrowheads="1"/>
          </p:cNvSpPr>
          <p:nvPr>
            <p:ph type="sldNum" sz="quarter" idx="5"/>
          </p:nvPr>
        </p:nvSpPr>
        <p:spPr>
          <a:noFill/>
        </p:spPr>
        <p:txBody>
          <a:bodyPr/>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fld id="{99E397D4-DF14-2943-8B9F-3D9BE4BEBF2C}" type="slidenum">
              <a:rPr lang="en-US" altLang="ja-JP" sz="1200"/>
              <a:pPr/>
              <a:t>1</a:t>
            </a:fld>
            <a:endParaRPr lang="en-US" altLang="ja-JP" sz="1200"/>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a:noFill/>
        </p:spPr>
        <p:txBody>
          <a:bodyPr lIns="93020" tIns="46510" rIns="93020" bIns="46510"/>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20513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p:spPr>
        <p:txBody>
          <a:bodyPr/>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fld id="{3596D330-E798-9846-A732-BD88608CE6E7}" type="slidenum">
              <a:rPr lang="en-US" altLang="ja-JP" sz="1200"/>
              <a:pPr/>
              <a:t>2</a:t>
            </a:fld>
            <a:endParaRPr lang="en-US" altLang="ja-JP" sz="1200"/>
          </a:p>
        </p:txBody>
      </p:sp>
      <p:sp>
        <p:nvSpPr>
          <p:cNvPr id="114690" name="Rectangle 2"/>
          <p:cNvSpPr>
            <a:spLocks noGrp="1" noRot="1" noChangeAspect="1" noChangeArrowheads="1" noTextEdit="1"/>
          </p:cNvSpPr>
          <p:nvPr>
            <p:ph type="sldImg"/>
          </p:nvPr>
        </p:nvSpPr>
        <p:spPr>
          <a:xfrm>
            <a:off x="936625" y="750888"/>
            <a:ext cx="5010150" cy="3757612"/>
          </a:xfrm>
          <a:ln/>
        </p:spPr>
      </p:sp>
      <p:sp>
        <p:nvSpPr>
          <p:cNvPr id="114691" name="Rectangle 3"/>
          <p:cNvSpPr>
            <a:spLocks noGrp="1" noChangeArrowheads="1"/>
          </p:cNvSpPr>
          <p:nvPr>
            <p:ph type="body" idx="1"/>
          </p:nvPr>
        </p:nvSpPr>
        <p:spPr>
          <a:xfrm>
            <a:off x="917575" y="4757738"/>
            <a:ext cx="5048250" cy="4508500"/>
          </a:xfrm>
          <a:noFill/>
        </p:spPr>
        <p:txBody>
          <a:bodyPr lIns="91883" tIns="45939" rIns="91883" bIns="45939"/>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174247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txBox="1">
            <a:spLocks noGrp="1" noChangeArrowheads="1"/>
          </p:cNvSpPr>
          <p:nvPr/>
        </p:nvSpPr>
        <p:spPr bwMode="auto">
          <a:xfrm>
            <a:off x="3900488" y="9515475"/>
            <a:ext cx="2982912" cy="50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33" tIns="46517" rIns="93033" bIns="4651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C1D2426F-92C1-6C45-8FC0-82B9BF11190E}" type="slidenum">
              <a:rPr lang="en-US" altLang="ja-JP" sz="1200"/>
              <a:pPr algn="r"/>
              <a:t>3</a:t>
            </a:fld>
            <a:endParaRPr lang="en-US" altLang="ja-JP" sz="1200"/>
          </a:p>
        </p:txBody>
      </p:sp>
      <p:sp>
        <p:nvSpPr>
          <p:cNvPr id="156674" name="Rectangle 7"/>
          <p:cNvSpPr txBox="1">
            <a:spLocks noGrp="1" noChangeArrowheads="1"/>
          </p:cNvSpPr>
          <p:nvPr/>
        </p:nvSpPr>
        <p:spPr bwMode="auto">
          <a:xfrm>
            <a:off x="3900488" y="9517063"/>
            <a:ext cx="2982912"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15" tIns="46507" rIns="93015" bIns="4650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6E28C341-0371-9743-8A08-FA7892A19FB5}" type="slidenum">
              <a:rPr lang="en-US" altLang="ja-JP" sz="1200"/>
              <a:pPr algn="r"/>
              <a:t>3</a:t>
            </a:fld>
            <a:endParaRPr lang="en-US" altLang="ja-JP" sz="120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20750" y="4757738"/>
            <a:ext cx="5041900" cy="4506912"/>
          </a:xfrm>
          <a:noFill/>
        </p:spPr>
        <p:txBody>
          <a:bodyPr lIns="93015" tIns="46507" rIns="93015" bIns="46507"/>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121036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9FA10E22-948A-A74B-B41E-F5A4FA73982B}" type="slidenum">
              <a:rPr lang="en-US" altLang="ja-JP" smtClean="0"/>
              <a:pPr>
                <a:defRPr/>
              </a:pPr>
              <a:t>5</a:t>
            </a:fld>
            <a:endParaRPr lang="en-US" altLang="ja-JP"/>
          </a:p>
        </p:txBody>
      </p:sp>
    </p:spTree>
    <p:extLst>
      <p:ext uri="{BB962C8B-B14F-4D97-AF65-F5344CB8AC3E}">
        <p14:creationId xmlns:p14="http://schemas.microsoft.com/office/powerpoint/2010/main" val="1019152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noChangeArrowheads="1"/>
          </p:cNvSpPr>
          <p:nvPr/>
        </p:nvSpPr>
        <p:spPr bwMode="auto">
          <a:xfrm>
            <a:off x="3900488" y="9515475"/>
            <a:ext cx="2982912" cy="50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33" tIns="46517" rIns="93033" bIns="4651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33ACF885-F547-1A4D-9BB5-BD0D1F0360D8}" type="slidenum">
              <a:rPr lang="en-US" altLang="ja-JP" sz="1200"/>
              <a:pPr algn="r"/>
              <a:t>6</a:t>
            </a:fld>
            <a:endParaRPr lang="en-US" altLang="ja-JP" sz="1200"/>
          </a:p>
        </p:txBody>
      </p:sp>
      <p:sp>
        <p:nvSpPr>
          <p:cNvPr id="232450" name="Rectangle 7"/>
          <p:cNvSpPr txBox="1">
            <a:spLocks noGrp="1" noChangeArrowheads="1"/>
          </p:cNvSpPr>
          <p:nvPr/>
        </p:nvSpPr>
        <p:spPr bwMode="auto">
          <a:xfrm>
            <a:off x="3900488" y="9517063"/>
            <a:ext cx="2982912"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15" tIns="46507" rIns="93015" bIns="4650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987D530D-D4BF-0B4B-A2DA-C1F7099BFFF7}" type="slidenum">
              <a:rPr lang="en-US" altLang="ja-JP" sz="1200"/>
              <a:pPr algn="r"/>
              <a:t>6</a:t>
            </a:fld>
            <a:endParaRPr lang="en-US" altLang="ja-JP" sz="120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xfrm>
            <a:off x="920750" y="4757738"/>
            <a:ext cx="5041900" cy="4506912"/>
          </a:xfrm>
          <a:noFill/>
        </p:spPr>
        <p:txBody>
          <a:bodyPr lIns="93015" tIns="46507" rIns="93015" bIns="46507"/>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2236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noChangeArrowheads="1"/>
          </p:cNvSpPr>
          <p:nvPr/>
        </p:nvSpPr>
        <p:spPr bwMode="auto">
          <a:xfrm>
            <a:off x="3900488" y="9515475"/>
            <a:ext cx="2982912" cy="50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33" tIns="46517" rIns="93033" bIns="4651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33ACF885-F547-1A4D-9BB5-BD0D1F0360D8}" type="slidenum">
              <a:rPr lang="en-US" altLang="ja-JP" sz="1200"/>
              <a:pPr algn="r"/>
              <a:t>7</a:t>
            </a:fld>
            <a:endParaRPr lang="en-US" altLang="ja-JP" sz="1200"/>
          </a:p>
        </p:txBody>
      </p:sp>
      <p:sp>
        <p:nvSpPr>
          <p:cNvPr id="232450" name="Rectangle 7"/>
          <p:cNvSpPr txBox="1">
            <a:spLocks noGrp="1" noChangeArrowheads="1"/>
          </p:cNvSpPr>
          <p:nvPr/>
        </p:nvSpPr>
        <p:spPr bwMode="auto">
          <a:xfrm>
            <a:off x="3900488" y="9517063"/>
            <a:ext cx="2982912"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15" tIns="46507" rIns="93015" bIns="4650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987D530D-D4BF-0B4B-A2DA-C1F7099BFFF7}" type="slidenum">
              <a:rPr lang="en-US" altLang="ja-JP" sz="1200"/>
              <a:pPr algn="r"/>
              <a:t>7</a:t>
            </a:fld>
            <a:endParaRPr lang="en-US" altLang="ja-JP" sz="120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xfrm>
            <a:off x="920750" y="4757738"/>
            <a:ext cx="5041900" cy="4506912"/>
          </a:xfrm>
          <a:noFill/>
        </p:spPr>
        <p:txBody>
          <a:bodyPr lIns="93015" tIns="46507" rIns="93015" bIns="46507"/>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251583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noChangeArrowheads="1"/>
          </p:cNvSpPr>
          <p:nvPr/>
        </p:nvSpPr>
        <p:spPr bwMode="auto">
          <a:xfrm>
            <a:off x="3900488" y="9515475"/>
            <a:ext cx="2982912" cy="50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33" tIns="46517" rIns="93033" bIns="4651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33ACF885-F547-1A4D-9BB5-BD0D1F0360D8}" type="slidenum">
              <a:rPr lang="en-US" altLang="ja-JP" sz="1200"/>
              <a:pPr algn="r"/>
              <a:t>8</a:t>
            </a:fld>
            <a:endParaRPr lang="en-US" altLang="ja-JP" sz="1200"/>
          </a:p>
        </p:txBody>
      </p:sp>
      <p:sp>
        <p:nvSpPr>
          <p:cNvPr id="232450" name="Rectangle 7"/>
          <p:cNvSpPr txBox="1">
            <a:spLocks noGrp="1" noChangeArrowheads="1"/>
          </p:cNvSpPr>
          <p:nvPr/>
        </p:nvSpPr>
        <p:spPr bwMode="auto">
          <a:xfrm>
            <a:off x="3900488" y="9517063"/>
            <a:ext cx="2982912"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15" tIns="46507" rIns="93015" bIns="4650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987D530D-D4BF-0B4B-A2DA-C1F7099BFFF7}" type="slidenum">
              <a:rPr lang="en-US" altLang="ja-JP" sz="1200"/>
              <a:pPr algn="r"/>
              <a:t>8</a:t>
            </a:fld>
            <a:endParaRPr lang="en-US" altLang="ja-JP" sz="120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xfrm>
            <a:off x="920750" y="4757738"/>
            <a:ext cx="5041900" cy="4506912"/>
          </a:xfrm>
          <a:noFill/>
        </p:spPr>
        <p:txBody>
          <a:bodyPr lIns="93015" tIns="46507" rIns="93015" bIns="46507"/>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388865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noChangeArrowheads="1"/>
          </p:cNvSpPr>
          <p:nvPr/>
        </p:nvSpPr>
        <p:spPr bwMode="auto">
          <a:xfrm>
            <a:off x="3900488" y="9515475"/>
            <a:ext cx="2982912" cy="501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33" tIns="46517" rIns="93033" bIns="4651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33ACF885-F547-1A4D-9BB5-BD0D1F0360D8}" type="slidenum">
              <a:rPr lang="en-US" altLang="ja-JP" sz="1200"/>
              <a:pPr algn="r"/>
              <a:t>9</a:t>
            </a:fld>
            <a:endParaRPr lang="en-US" altLang="ja-JP" sz="1200"/>
          </a:p>
        </p:txBody>
      </p:sp>
      <p:sp>
        <p:nvSpPr>
          <p:cNvPr id="232450" name="Rectangle 7"/>
          <p:cNvSpPr txBox="1">
            <a:spLocks noGrp="1" noChangeArrowheads="1"/>
          </p:cNvSpPr>
          <p:nvPr/>
        </p:nvSpPr>
        <p:spPr bwMode="auto">
          <a:xfrm>
            <a:off x="3900488" y="9517063"/>
            <a:ext cx="2982912" cy="500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3015" tIns="46507" rIns="93015" bIns="46507" anchor="b"/>
          <a:lstStyle>
            <a:lvl1pPr defTabSz="930275">
              <a:defRPr kumimoji="1" sz="2400">
                <a:solidFill>
                  <a:schemeClr val="tx1"/>
                </a:solidFill>
                <a:latin typeface="Times New Roman" charset="0"/>
                <a:ea typeface="ＭＳ Ｐゴシック" charset="0"/>
                <a:cs typeface="ＭＳ Ｐゴシック" charset="0"/>
              </a:defRPr>
            </a:lvl1pPr>
            <a:lvl2pPr marL="742950" indent="-285750" defTabSz="930275">
              <a:defRPr kumimoji="1" sz="2400">
                <a:solidFill>
                  <a:schemeClr val="tx1"/>
                </a:solidFill>
                <a:latin typeface="Times New Roman" charset="0"/>
                <a:ea typeface="ＭＳ Ｐゴシック" charset="0"/>
              </a:defRPr>
            </a:lvl2pPr>
            <a:lvl3pPr marL="1143000" indent="-228600" defTabSz="930275">
              <a:defRPr kumimoji="1" sz="2400">
                <a:solidFill>
                  <a:schemeClr val="tx1"/>
                </a:solidFill>
                <a:latin typeface="Times New Roman" charset="0"/>
                <a:ea typeface="ＭＳ Ｐゴシック" charset="0"/>
              </a:defRPr>
            </a:lvl3pPr>
            <a:lvl4pPr marL="1600200" indent="-228600" defTabSz="930275">
              <a:defRPr kumimoji="1" sz="2400">
                <a:solidFill>
                  <a:schemeClr val="tx1"/>
                </a:solidFill>
                <a:latin typeface="Times New Roman" charset="0"/>
                <a:ea typeface="ＭＳ Ｐゴシック" charset="0"/>
              </a:defRPr>
            </a:lvl4pPr>
            <a:lvl5pPr marL="2057400" indent="-228600" defTabSz="930275">
              <a:defRPr kumimoji="1" sz="2400">
                <a:solidFill>
                  <a:schemeClr val="tx1"/>
                </a:solidFill>
                <a:latin typeface="Times New Roman" charset="0"/>
                <a:ea typeface="ＭＳ Ｐゴシック" charset="0"/>
              </a:defRPr>
            </a:lvl5pPr>
            <a:lvl6pPr marL="2514600" indent="-228600" algn="ctr" defTabSz="930275"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defTabSz="930275"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defTabSz="930275"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defTabSz="930275" fontAlgn="base">
              <a:spcBef>
                <a:spcPct val="0"/>
              </a:spcBef>
              <a:spcAft>
                <a:spcPct val="0"/>
              </a:spcAft>
              <a:defRPr kumimoji="1" sz="2400">
                <a:solidFill>
                  <a:schemeClr val="tx1"/>
                </a:solidFill>
                <a:latin typeface="Times New Roman" charset="0"/>
                <a:ea typeface="ＭＳ Ｐゴシック" charset="0"/>
              </a:defRPr>
            </a:lvl9pPr>
          </a:lstStyle>
          <a:p>
            <a:pPr algn="r"/>
            <a:fld id="{987D530D-D4BF-0B4B-A2DA-C1F7099BFFF7}" type="slidenum">
              <a:rPr lang="en-US" altLang="ja-JP" sz="1200"/>
              <a:pPr algn="r"/>
              <a:t>9</a:t>
            </a:fld>
            <a:endParaRPr lang="en-US" altLang="ja-JP" sz="120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xfrm>
            <a:off x="920750" y="4757738"/>
            <a:ext cx="5041900" cy="4506912"/>
          </a:xfrm>
          <a:noFill/>
        </p:spPr>
        <p:txBody>
          <a:bodyPr lIns="93015" tIns="46507" rIns="93015" bIns="46507"/>
          <a:lstStyle/>
          <a:p>
            <a:endParaRPr lang="ja-JP" altLang="en-US">
              <a:latin typeface="Times New Roman" charset="0"/>
              <a:ea typeface="ＭＳ Ｐ明朝" charset="0"/>
              <a:cs typeface="ＭＳ Ｐ明朝" charset="0"/>
            </a:endParaRPr>
          </a:p>
        </p:txBody>
      </p:sp>
    </p:spTree>
    <p:extLst>
      <p:ext uri="{BB962C8B-B14F-4D97-AF65-F5344CB8AC3E}">
        <p14:creationId xmlns:p14="http://schemas.microsoft.com/office/powerpoint/2010/main" val="369676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0B14D-49C8-67CA-BEB1-016D6A5ADB34}"/>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5C7FD2-EBA6-0F3C-7DED-46DC7E5D64F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43B4724-A0BA-8402-B051-130B87283F9A}"/>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B27CFB65-C4B8-39C0-F8CB-7AB3E9C556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6EBD30-ABAC-5F69-9310-1248CD21CAAF}"/>
              </a:ext>
            </a:extLst>
          </p:cNvPr>
          <p:cNvSpPr>
            <a:spLocks noGrp="1"/>
          </p:cNvSpPr>
          <p:nvPr>
            <p:ph type="sldNum" sz="quarter" idx="12"/>
          </p:nvPr>
        </p:nvSpPr>
        <p:spPr/>
        <p:txBody>
          <a:bodyPr/>
          <a:lstStyle/>
          <a:p>
            <a:pPr>
              <a:defRPr/>
            </a:pPr>
            <a:fld id="{BF3A8B6A-FC18-F94B-9BE5-38DA783BC3AB}" type="slidenum">
              <a:rPr lang="en-US" altLang="ja-JP" smtClean="0"/>
              <a:pPr>
                <a:defRPr/>
              </a:pPr>
              <a:t>‹#›</a:t>
            </a:fld>
            <a:endParaRPr lang="en-US" altLang="ja-JP"/>
          </a:p>
        </p:txBody>
      </p:sp>
    </p:spTree>
    <p:extLst>
      <p:ext uri="{BB962C8B-B14F-4D97-AF65-F5344CB8AC3E}">
        <p14:creationId xmlns:p14="http://schemas.microsoft.com/office/powerpoint/2010/main" val="119315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A05A6-86EB-356B-9CDB-34310BB74C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106845-FCEC-2088-3B73-FCD3527A121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315BA0-168D-D34F-24E5-D1D314F4500D}"/>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2F2C76F6-AF0C-2620-FADE-0A4383718C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316C95-7D6F-441C-6643-996F2644E7EF}"/>
              </a:ext>
            </a:extLst>
          </p:cNvPr>
          <p:cNvSpPr>
            <a:spLocks noGrp="1"/>
          </p:cNvSpPr>
          <p:nvPr>
            <p:ph type="sldNum" sz="quarter" idx="12"/>
          </p:nvPr>
        </p:nvSpPr>
        <p:spPr/>
        <p:txBody>
          <a:bodyPr/>
          <a:lstStyle/>
          <a:p>
            <a:pPr>
              <a:defRPr/>
            </a:pPr>
            <a:fld id="{D15D226C-89D3-D445-B7A4-223E0B2F04B4}" type="slidenum">
              <a:rPr lang="en-US" altLang="ja-JP" smtClean="0"/>
              <a:pPr>
                <a:defRPr/>
              </a:pPr>
              <a:t>‹#›</a:t>
            </a:fld>
            <a:endParaRPr lang="en-US" altLang="ja-JP"/>
          </a:p>
        </p:txBody>
      </p:sp>
    </p:spTree>
    <p:extLst>
      <p:ext uri="{BB962C8B-B14F-4D97-AF65-F5344CB8AC3E}">
        <p14:creationId xmlns:p14="http://schemas.microsoft.com/office/powerpoint/2010/main" val="66201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D552133-2BD7-73F2-155B-5E89F7B55A86}"/>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0F6F7E-769F-428B-8181-E67596FF922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75DEE1-92D1-80B4-9C45-20B8DBAD9AF7}"/>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002FF686-EA57-162F-6AC9-147EEC700D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91817D-F4C9-EBD6-4D4D-CBBBBC0FCE13}"/>
              </a:ext>
            </a:extLst>
          </p:cNvPr>
          <p:cNvSpPr>
            <a:spLocks noGrp="1"/>
          </p:cNvSpPr>
          <p:nvPr>
            <p:ph type="sldNum" sz="quarter" idx="12"/>
          </p:nvPr>
        </p:nvSpPr>
        <p:spPr/>
        <p:txBody>
          <a:bodyPr/>
          <a:lstStyle/>
          <a:p>
            <a:pPr>
              <a:defRPr/>
            </a:pPr>
            <a:fld id="{41C0B6FA-FE44-9140-A947-E6CACD5BB0B1}" type="slidenum">
              <a:rPr lang="en-US" altLang="ja-JP" smtClean="0"/>
              <a:pPr>
                <a:defRPr/>
              </a:pPr>
              <a:t>‹#›</a:t>
            </a:fld>
            <a:endParaRPr lang="en-US" altLang="ja-JP"/>
          </a:p>
        </p:txBody>
      </p:sp>
    </p:spTree>
    <p:extLst>
      <p:ext uri="{BB962C8B-B14F-4D97-AF65-F5344CB8AC3E}">
        <p14:creationId xmlns:p14="http://schemas.microsoft.com/office/powerpoint/2010/main" val="89670565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5306B5-FAAD-0BCC-2B6C-842D72B03C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72E6E2-343B-D1A6-28D6-286D56DE8A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7C7EDA-97F1-A054-2933-E437CEBC7EE6}"/>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F671ADAC-3049-CFA1-C010-488C3A6865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95A8B9-6BAA-2D53-FCCA-69DE2E4ED211}"/>
              </a:ext>
            </a:extLst>
          </p:cNvPr>
          <p:cNvSpPr>
            <a:spLocks noGrp="1"/>
          </p:cNvSpPr>
          <p:nvPr>
            <p:ph type="sldNum" sz="quarter" idx="12"/>
          </p:nvPr>
        </p:nvSpPr>
        <p:spPr/>
        <p:txBody>
          <a:bodyPr/>
          <a:lstStyle/>
          <a:p>
            <a:pPr>
              <a:defRPr/>
            </a:pPr>
            <a:fld id="{68C5098A-C4F1-5F44-B85B-C6D076BBACCD}" type="slidenum">
              <a:rPr lang="en-US" altLang="ja-JP" smtClean="0"/>
              <a:pPr>
                <a:defRPr/>
              </a:pPr>
              <a:t>‹#›</a:t>
            </a:fld>
            <a:endParaRPr lang="en-US" altLang="ja-JP"/>
          </a:p>
        </p:txBody>
      </p:sp>
    </p:spTree>
    <p:extLst>
      <p:ext uri="{BB962C8B-B14F-4D97-AF65-F5344CB8AC3E}">
        <p14:creationId xmlns:p14="http://schemas.microsoft.com/office/powerpoint/2010/main" val="37785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5D2B8-D5FF-7A1E-E301-C1A66F4DBBB1}"/>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B8F2B5-9172-521F-FFA1-858F5E585BD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6F17C3-E768-0703-359F-384DFEF1109C}"/>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BAB77C38-CBEF-0CFB-CBEE-8C502E930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524D6A-53A9-DDA2-26BB-501CB719A10B}"/>
              </a:ext>
            </a:extLst>
          </p:cNvPr>
          <p:cNvSpPr>
            <a:spLocks noGrp="1"/>
          </p:cNvSpPr>
          <p:nvPr>
            <p:ph type="sldNum" sz="quarter" idx="12"/>
          </p:nvPr>
        </p:nvSpPr>
        <p:spPr/>
        <p:txBody>
          <a:bodyPr/>
          <a:lstStyle/>
          <a:p>
            <a:pPr>
              <a:defRPr/>
            </a:pPr>
            <a:fld id="{41C0B6FA-FE44-9140-A947-E6CACD5BB0B1}" type="slidenum">
              <a:rPr lang="en-US" altLang="ja-JP" smtClean="0"/>
              <a:pPr>
                <a:defRPr/>
              </a:pPr>
              <a:t>‹#›</a:t>
            </a:fld>
            <a:endParaRPr lang="en-US" altLang="ja-JP"/>
          </a:p>
        </p:txBody>
      </p:sp>
    </p:spTree>
    <p:extLst>
      <p:ext uri="{BB962C8B-B14F-4D97-AF65-F5344CB8AC3E}">
        <p14:creationId xmlns:p14="http://schemas.microsoft.com/office/powerpoint/2010/main" val="22550402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22CF5-9828-26C1-33C2-35507BA73D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4FD5EE-5B39-5BB9-D199-9904A747D1FD}"/>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8275D1-2AA2-2C59-F76C-E2446D2FD26A}"/>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6B01BD-BD11-CA8F-0FFC-15845C318401}"/>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85F513D7-8532-B2C1-E6D0-664F5FB30E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FF99CE-7721-88EC-A0B0-F6BF2DB87B13}"/>
              </a:ext>
            </a:extLst>
          </p:cNvPr>
          <p:cNvSpPr>
            <a:spLocks noGrp="1"/>
          </p:cNvSpPr>
          <p:nvPr>
            <p:ph type="sldNum" sz="quarter" idx="12"/>
          </p:nvPr>
        </p:nvSpPr>
        <p:spPr/>
        <p:txBody>
          <a:bodyPr/>
          <a:lstStyle/>
          <a:p>
            <a:pPr>
              <a:defRPr/>
            </a:pPr>
            <a:fld id="{D5E16839-60A3-D145-9AF3-8685A9E4EFE1}" type="slidenum">
              <a:rPr lang="en-US" altLang="ja-JP" smtClean="0"/>
              <a:pPr>
                <a:defRPr/>
              </a:pPr>
              <a:t>‹#›</a:t>
            </a:fld>
            <a:endParaRPr lang="en-US" altLang="ja-JP"/>
          </a:p>
        </p:txBody>
      </p:sp>
    </p:spTree>
    <p:extLst>
      <p:ext uri="{BB962C8B-B14F-4D97-AF65-F5344CB8AC3E}">
        <p14:creationId xmlns:p14="http://schemas.microsoft.com/office/powerpoint/2010/main" val="298113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64A5C-E41F-3236-83AD-78F16C03765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AFB33A-BF29-448B-AC06-6492F2B40F1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EC25B35-894C-DE28-7F9B-00CC8B0D07D2}"/>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665BF1-0267-BD7C-9685-99B84ACF254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970CEB3-9640-A7DF-8CED-2080CD9A7A1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138CB5-FD28-FFA0-E111-427ED50B0F10}"/>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8" name="フッター プレースホルダー 7">
            <a:extLst>
              <a:ext uri="{FF2B5EF4-FFF2-40B4-BE49-F238E27FC236}">
                <a16:creationId xmlns:a16="http://schemas.microsoft.com/office/drawing/2014/main" id="{C907D8E7-2A95-A57E-9B68-6788908AD2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FBA3E7-417C-D61E-4848-07A8F8EAEE86}"/>
              </a:ext>
            </a:extLst>
          </p:cNvPr>
          <p:cNvSpPr>
            <a:spLocks noGrp="1"/>
          </p:cNvSpPr>
          <p:nvPr>
            <p:ph type="sldNum" sz="quarter" idx="12"/>
          </p:nvPr>
        </p:nvSpPr>
        <p:spPr/>
        <p:txBody>
          <a:bodyPr/>
          <a:lstStyle/>
          <a:p>
            <a:pPr>
              <a:defRPr/>
            </a:pPr>
            <a:fld id="{160E3141-4FDE-984D-892B-430CEB464922}" type="slidenum">
              <a:rPr lang="en-US" altLang="ja-JP" smtClean="0"/>
              <a:pPr>
                <a:defRPr/>
              </a:pPr>
              <a:t>‹#›</a:t>
            </a:fld>
            <a:endParaRPr lang="en-US" altLang="ja-JP"/>
          </a:p>
        </p:txBody>
      </p:sp>
    </p:spTree>
    <p:extLst>
      <p:ext uri="{BB962C8B-B14F-4D97-AF65-F5344CB8AC3E}">
        <p14:creationId xmlns:p14="http://schemas.microsoft.com/office/powerpoint/2010/main" val="354350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02F80-16DB-0B7C-234C-7EC2E58E2E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B019867-9B03-F8DE-D4A4-437C26BA1DAC}"/>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4" name="フッター プレースホルダー 3">
            <a:extLst>
              <a:ext uri="{FF2B5EF4-FFF2-40B4-BE49-F238E27FC236}">
                <a16:creationId xmlns:a16="http://schemas.microsoft.com/office/drawing/2014/main" id="{D0F1A6B0-E8D9-06F5-DDBA-92ACF614FD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CB7062-52B8-C96E-D157-8666F5DA5517}"/>
              </a:ext>
            </a:extLst>
          </p:cNvPr>
          <p:cNvSpPr>
            <a:spLocks noGrp="1"/>
          </p:cNvSpPr>
          <p:nvPr>
            <p:ph type="sldNum" sz="quarter" idx="12"/>
          </p:nvPr>
        </p:nvSpPr>
        <p:spPr/>
        <p:txBody>
          <a:bodyPr/>
          <a:lstStyle/>
          <a:p>
            <a:pPr>
              <a:defRPr/>
            </a:pPr>
            <a:fld id="{CD7E67C4-A6FD-E34F-BAA1-D2554F42B530}" type="slidenum">
              <a:rPr lang="en-US" altLang="ja-JP" smtClean="0"/>
              <a:pPr>
                <a:defRPr/>
              </a:pPr>
              <a:t>‹#›</a:t>
            </a:fld>
            <a:endParaRPr lang="en-US" altLang="ja-JP"/>
          </a:p>
        </p:txBody>
      </p:sp>
    </p:spTree>
    <p:extLst>
      <p:ext uri="{BB962C8B-B14F-4D97-AF65-F5344CB8AC3E}">
        <p14:creationId xmlns:p14="http://schemas.microsoft.com/office/powerpoint/2010/main" val="182640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7E57D7-277C-207F-60C6-EEBD39A02B6A}"/>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3" name="フッター プレースホルダー 2">
            <a:extLst>
              <a:ext uri="{FF2B5EF4-FFF2-40B4-BE49-F238E27FC236}">
                <a16:creationId xmlns:a16="http://schemas.microsoft.com/office/drawing/2014/main" id="{62715CEE-6FAC-664E-7D68-0AEDE29F9C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02B436-259F-6388-CD2F-2EEB8215C957}"/>
              </a:ext>
            </a:extLst>
          </p:cNvPr>
          <p:cNvSpPr>
            <a:spLocks noGrp="1"/>
          </p:cNvSpPr>
          <p:nvPr>
            <p:ph type="sldNum" sz="quarter" idx="12"/>
          </p:nvPr>
        </p:nvSpPr>
        <p:spPr/>
        <p:txBody>
          <a:bodyPr/>
          <a:lstStyle/>
          <a:p>
            <a:pPr>
              <a:defRPr/>
            </a:pPr>
            <a:fld id="{79CF1182-0E65-8047-BF5C-DE0416634366}" type="slidenum">
              <a:rPr lang="en-US" altLang="ja-JP" smtClean="0"/>
              <a:pPr>
                <a:defRPr/>
              </a:pPr>
              <a:t>‹#›</a:t>
            </a:fld>
            <a:endParaRPr lang="en-US" altLang="ja-JP"/>
          </a:p>
        </p:txBody>
      </p:sp>
    </p:spTree>
    <p:extLst>
      <p:ext uri="{BB962C8B-B14F-4D97-AF65-F5344CB8AC3E}">
        <p14:creationId xmlns:p14="http://schemas.microsoft.com/office/powerpoint/2010/main" val="349754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98489-3C80-0D27-2D1E-DD001E98876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8FB115-6F7B-26F8-E309-FEB334F7DF5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DE47521-D6CA-F5F1-A974-D21DC1A13A3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989666-5037-3C39-B4E3-B355E069410D}"/>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3CCFB9C2-5A8C-82F8-DA56-BE0EF9150E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BFDD44-6F20-03D8-797D-F8AAF4C38299}"/>
              </a:ext>
            </a:extLst>
          </p:cNvPr>
          <p:cNvSpPr>
            <a:spLocks noGrp="1"/>
          </p:cNvSpPr>
          <p:nvPr>
            <p:ph type="sldNum" sz="quarter" idx="12"/>
          </p:nvPr>
        </p:nvSpPr>
        <p:spPr/>
        <p:txBody>
          <a:bodyPr/>
          <a:lstStyle/>
          <a:p>
            <a:pPr>
              <a:defRPr/>
            </a:pPr>
            <a:fld id="{D569BB27-F8E6-2D4E-BA8E-8BF4002142AB}" type="slidenum">
              <a:rPr lang="en-US" altLang="ja-JP" smtClean="0"/>
              <a:pPr>
                <a:defRPr/>
              </a:pPr>
              <a:t>‹#›</a:t>
            </a:fld>
            <a:endParaRPr lang="en-US" altLang="ja-JP"/>
          </a:p>
        </p:txBody>
      </p:sp>
    </p:spTree>
    <p:extLst>
      <p:ext uri="{BB962C8B-B14F-4D97-AF65-F5344CB8AC3E}">
        <p14:creationId xmlns:p14="http://schemas.microsoft.com/office/powerpoint/2010/main" val="380924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8E469-B1E8-2531-30F1-E01FA2D0EF4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295874-3740-8629-7863-8D7B159E55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CF5785C8-0D46-C0C4-09D9-9ED990B7C3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664807-18D3-4617-D339-75A6B0FE5D8F}"/>
              </a:ext>
            </a:extLst>
          </p:cNvPr>
          <p:cNvSpPr>
            <a:spLocks noGrp="1"/>
          </p:cNvSpPr>
          <p:nvPr>
            <p:ph type="dt" sz="half" idx="10"/>
          </p:nvPr>
        </p:nvSpPr>
        <p:spPr/>
        <p:txBody>
          <a:bodyPr/>
          <a:lstStyle/>
          <a:p>
            <a:fld id="{17D1D3B9-E1D0-604E-8D4D-325FE4668AAE}"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EB3504FA-65CF-B31F-E8C1-5D1ED0F206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B091F3-4C32-D8A3-29B7-9CA00DC69010}"/>
              </a:ext>
            </a:extLst>
          </p:cNvPr>
          <p:cNvSpPr>
            <a:spLocks noGrp="1"/>
          </p:cNvSpPr>
          <p:nvPr>
            <p:ph type="sldNum" sz="quarter" idx="12"/>
          </p:nvPr>
        </p:nvSpPr>
        <p:spPr/>
        <p:txBody>
          <a:bodyPr/>
          <a:lstStyle/>
          <a:p>
            <a:pPr>
              <a:defRPr/>
            </a:pPr>
            <a:fld id="{41C0B6FA-FE44-9140-A947-E6CACD5BB0B1}" type="slidenum">
              <a:rPr lang="en-US" altLang="ja-JP" smtClean="0"/>
              <a:pPr>
                <a:defRPr/>
              </a:pPr>
              <a:t>‹#›</a:t>
            </a:fld>
            <a:endParaRPr lang="en-US" altLang="ja-JP"/>
          </a:p>
        </p:txBody>
      </p:sp>
    </p:spTree>
    <p:extLst>
      <p:ext uri="{BB962C8B-B14F-4D97-AF65-F5344CB8AC3E}">
        <p14:creationId xmlns:p14="http://schemas.microsoft.com/office/powerpoint/2010/main" val="6219989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C9388A-2B33-78EC-1184-60157EED069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588148-91CC-D80C-4BB3-28294374FF3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463E5-DCE3-B68A-169C-F622B51E9D8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7D1D3B9-E1D0-604E-8D4D-325FE4668AAE}"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791660DC-A282-EC47-FF09-74D493FE27D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450AC8C-8DBA-0DB7-28E4-BB5A70789B4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1C0B6FA-FE44-9140-A947-E6CACD5BB0B1}" type="slidenum">
              <a:rPr lang="en-US" altLang="ja-JP" smtClean="0"/>
              <a:pPr>
                <a:defRPr/>
              </a:pPr>
              <a:t>‹#›</a:t>
            </a:fld>
            <a:endParaRPr lang="en-US" altLang="ja-JP"/>
          </a:p>
        </p:txBody>
      </p:sp>
      <p:sp>
        <p:nvSpPr>
          <p:cNvPr id="7" name="Line 66">
            <a:extLst>
              <a:ext uri="{FF2B5EF4-FFF2-40B4-BE49-F238E27FC236}">
                <a16:creationId xmlns:a16="http://schemas.microsoft.com/office/drawing/2014/main" id="{70506074-2435-5C9D-6AC6-0D94CAAEBCE8}"/>
              </a:ext>
            </a:extLst>
          </p:cNvPr>
          <p:cNvSpPr>
            <a:spLocks noChangeShapeType="1"/>
          </p:cNvSpPr>
          <p:nvPr userDrawn="1"/>
        </p:nvSpPr>
        <p:spPr bwMode="auto">
          <a:xfrm>
            <a:off x="250825" y="6597650"/>
            <a:ext cx="8642350" cy="0"/>
          </a:xfrm>
          <a:prstGeom prst="line">
            <a:avLst/>
          </a:prstGeom>
          <a:noFill/>
          <a:ln w="38100">
            <a:solidFill>
              <a:srgbClr val="3178E1"/>
            </a:solidFill>
            <a:round/>
            <a:headEnd/>
            <a:tailEnd/>
          </a:ln>
          <a:extLst>
            <a:ext uri="{909E8E84-426E-40dd-AFC4-6F175D3DCCD1}">
              <a14:hiddenFill xmlns:a14="http://schemas.microsoft.com/office/drawing/2010/main" xmlns="">
                <a:noFill/>
              </a14:hiddenFill>
            </a:ext>
          </a:extLst>
        </p:spPr>
        <p:txBody>
          <a:bodyPr/>
          <a:lstStyle/>
          <a:p>
            <a:endParaRPr lang="ja-JP" altLang="en-US"/>
          </a:p>
        </p:txBody>
      </p:sp>
    </p:spTree>
    <p:extLst>
      <p:ext uri="{BB962C8B-B14F-4D97-AF65-F5344CB8AC3E}">
        <p14:creationId xmlns:p14="http://schemas.microsoft.com/office/powerpoint/2010/main" val="37911512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スライド番号プレースホルダ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fld id="{8456A25C-7D9E-AA47-9D8C-91AE287191E3}" type="slidenum">
              <a:rPr lang="en-US" altLang="ja-JP" sz="1200">
                <a:latin typeface="Franklin Gothic Heavy" charset="0"/>
              </a:rPr>
              <a:pPr/>
              <a:t>1</a:t>
            </a:fld>
            <a:endParaRPr lang="en-US" altLang="ja-JP" sz="1200">
              <a:latin typeface="Franklin Gothic Heavy" charset="0"/>
            </a:endParaRPr>
          </a:p>
        </p:txBody>
      </p:sp>
      <p:sp>
        <p:nvSpPr>
          <p:cNvPr id="286724" name="Text Box 4"/>
          <p:cNvSpPr txBox="1">
            <a:spLocks noChangeArrowheads="1"/>
          </p:cNvSpPr>
          <p:nvPr/>
        </p:nvSpPr>
        <p:spPr bwMode="auto">
          <a:xfrm>
            <a:off x="2373313" y="1385888"/>
            <a:ext cx="5551487" cy="4909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l">
              <a:lnSpc>
                <a:spcPct val="90000"/>
              </a:lnSpc>
            </a:pPr>
            <a:r>
              <a:rPr lang="en-US" altLang="ja-JP" sz="2800" dirty="0">
                <a:latin typeface="Meiryo" panose="020B0604030504040204" pitchFamily="34" charset="-128"/>
                <a:ea typeface="Meiryo" panose="020B0604030504040204" pitchFamily="34" charset="-128"/>
              </a:rPr>
              <a:t>2022</a:t>
            </a:r>
            <a:r>
              <a:rPr lang="ja-JP" altLang="en-US" sz="2800">
                <a:latin typeface="Meiryo" panose="020B0604030504040204" pitchFamily="34" charset="-128"/>
                <a:ea typeface="Meiryo" panose="020B0604030504040204" pitchFamily="34" charset="-128"/>
              </a:rPr>
              <a:t>年度</a:t>
            </a:r>
            <a:r>
              <a:rPr lang="en-US" altLang="ja-JP" sz="2800" dirty="0">
                <a:latin typeface="Meiryo" panose="020B0604030504040204" pitchFamily="34" charset="-128"/>
                <a:ea typeface="Meiryo" panose="020B0604030504040204" pitchFamily="34" charset="-128"/>
              </a:rPr>
              <a:t> </a:t>
            </a:r>
            <a:r>
              <a:rPr lang="ja-JP" altLang="en-US" sz="2800">
                <a:latin typeface="Meiryo" panose="020B0604030504040204" pitchFamily="34" charset="-128"/>
                <a:ea typeface="Meiryo" panose="020B0604030504040204" pitchFamily="34" charset="-128"/>
              </a:rPr>
              <a:t>期末課題ワークシート</a:t>
            </a:r>
          </a:p>
        </p:txBody>
      </p:sp>
      <p:grpSp>
        <p:nvGrpSpPr>
          <p:cNvPr id="286725" name="Group 5"/>
          <p:cNvGrpSpPr>
            <a:grpSpLocks/>
          </p:cNvGrpSpPr>
          <p:nvPr/>
        </p:nvGrpSpPr>
        <p:grpSpPr bwMode="auto">
          <a:xfrm>
            <a:off x="2438400" y="1828800"/>
            <a:ext cx="6705600" cy="374650"/>
            <a:chOff x="1152" y="1404"/>
            <a:chExt cx="4608" cy="275"/>
          </a:xfrm>
        </p:grpSpPr>
        <p:sp>
          <p:nvSpPr>
            <p:cNvPr id="286726" name="Rectangle 6"/>
            <p:cNvSpPr>
              <a:spLocks noChangeArrowheads="1"/>
            </p:cNvSpPr>
            <p:nvPr/>
          </p:nvSpPr>
          <p:spPr bwMode="auto">
            <a:xfrm>
              <a:off x="1152" y="1404"/>
              <a:ext cx="4608" cy="18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ja-JP" altLang="en-US" sz="2800">
                <a:ea typeface="HGP創英角ﾎﾟｯﾌﾟ体" charset="0"/>
                <a:cs typeface="HGP創英角ﾎﾟｯﾌﾟ体" charset="0"/>
              </a:endParaRPr>
            </a:p>
          </p:txBody>
        </p:sp>
        <p:sp>
          <p:nvSpPr>
            <p:cNvPr id="286727" name="Rectangle 7"/>
            <p:cNvSpPr>
              <a:spLocks noChangeArrowheads="1"/>
            </p:cNvSpPr>
            <p:nvPr/>
          </p:nvSpPr>
          <p:spPr bwMode="auto">
            <a:xfrm>
              <a:off x="1152" y="1404"/>
              <a:ext cx="4608" cy="92"/>
            </a:xfrm>
            <a:prstGeom prst="rect">
              <a:avLst/>
            </a:prstGeom>
            <a:solidFill>
              <a:srgbClr val="C0C0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ja-JP" altLang="en-US" sz="2800">
                <a:ea typeface="HGP創英角ﾎﾟｯﾌﾟ体" charset="0"/>
                <a:cs typeface="HGP創英角ﾎﾟｯﾌﾟ体" charset="0"/>
              </a:endParaRPr>
            </a:p>
          </p:txBody>
        </p:sp>
        <p:sp>
          <p:nvSpPr>
            <p:cNvPr id="286728" name="Rectangle 8"/>
            <p:cNvSpPr>
              <a:spLocks noChangeArrowheads="1"/>
            </p:cNvSpPr>
            <p:nvPr/>
          </p:nvSpPr>
          <p:spPr bwMode="auto">
            <a:xfrm>
              <a:off x="1152" y="1480"/>
              <a:ext cx="4608" cy="31"/>
            </a:xfrm>
            <a:prstGeom prst="rect">
              <a:avLst/>
            </a:prstGeom>
            <a:gradFill rotWithShape="0">
              <a:gsLst>
                <a:gs pos="0">
                  <a:srgbClr val="C0C0C0"/>
                </a:gs>
                <a:gs pos="100000">
                  <a:schemeClr val="bg2"/>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ja-JP" altLang="en-US" sz="2800">
                <a:ea typeface="HGP創英角ﾎﾟｯﾌﾟ体" charset="0"/>
                <a:cs typeface="HGP創英角ﾎﾟｯﾌﾟ体" charset="0"/>
              </a:endParaRPr>
            </a:p>
          </p:txBody>
        </p:sp>
        <p:sp>
          <p:nvSpPr>
            <p:cNvPr id="286729" name="Freeform 9"/>
            <p:cNvSpPr>
              <a:spLocks/>
            </p:cNvSpPr>
            <p:nvPr/>
          </p:nvSpPr>
          <p:spPr bwMode="auto">
            <a:xfrm>
              <a:off x="1152" y="1588"/>
              <a:ext cx="4608" cy="91"/>
            </a:xfrm>
            <a:custGeom>
              <a:avLst/>
              <a:gdLst>
                <a:gd name="T0" fmla="*/ 0 w 4176"/>
                <a:gd name="T1" fmla="*/ 0 h 91"/>
                <a:gd name="T2" fmla="*/ 1534166 w 4176"/>
                <a:gd name="T3" fmla="*/ 0 h 91"/>
                <a:gd name="T4" fmla="*/ 1534166 w 4176"/>
                <a:gd name="T5" fmla="*/ 90 h 91"/>
                <a:gd name="T6" fmla="*/ 67546 w 4176"/>
                <a:gd name="T7" fmla="*/ 91 h 91"/>
                <a:gd name="T8" fmla="*/ 0 w 4176"/>
                <a:gd name="T9" fmla="*/ 0 h 91"/>
                <a:gd name="T10" fmla="*/ 0 60000 65536"/>
                <a:gd name="T11" fmla="*/ 0 60000 65536"/>
                <a:gd name="T12" fmla="*/ 0 60000 65536"/>
                <a:gd name="T13" fmla="*/ 0 60000 65536"/>
                <a:gd name="T14" fmla="*/ 0 60000 65536"/>
                <a:gd name="T15" fmla="*/ 0 w 4176"/>
                <a:gd name="T16" fmla="*/ 0 h 91"/>
                <a:gd name="T17" fmla="*/ 4176 w 4176"/>
                <a:gd name="T18" fmla="*/ 91 h 91"/>
              </a:gdLst>
              <a:ahLst/>
              <a:cxnLst>
                <a:cxn ang="T10">
                  <a:pos x="T0" y="T1"/>
                </a:cxn>
                <a:cxn ang="T11">
                  <a:pos x="T2" y="T3"/>
                </a:cxn>
                <a:cxn ang="T12">
                  <a:pos x="T4" y="T5"/>
                </a:cxn>
                <a:cxn ang="T13">
                  <a:pos x="T6" y="T7"/>
                </a:cxn>
                <a:cxn ang="T14">
                  <a:pos x="T8" y="T9"/>
                </a:cxn>
              </a:cxnLst>
              <a:rect l="T15" t="T16" r="T17" b="T18"/>
              <a:pathLst>
                <a:path w="4176" h="91">
                  <a:moveTo>
                    <a:pt x="0" y="0"/>
                  </a:moveTo>
                  <a:lnTo>
                    <a:pt x="4176" y="0"/>
                  </a:lnTo>
                  <a:lnTo>
                    <a:pt x="4176" y="90"/>
                  </a:lnTo>
                  <a:lnTo>
                    <a:pt x="185" y="91"/>
                  </a:lnTo>
                  <a:lnTo>
                    <a:pt x="0" y="0"/>
                  </a:lnTo>
                  <a:close/>
                </a:path>
              </a:pathLst>
            </a:custGeom>
            <a:gradFill rotWithShape="0">
              <a:gsLst>
                <a:gs pos="0">
                  <a:srgbClr val="969696"/>
                </a:gs>
                <a:gs pos="100000">
                  <a:srgbClr val="F0F0F0"/>
                </a:gs>
              </a:gsLst>
              <a:lin ang="5400000" scaled="1"/>
            </a:gradFill>
            <a:ln>
              <a:noFill/>
            </a:ln>
            <a:extLst>
              <a:ext uri="{91240B29-F687-4f45-9708-019B960494DF}">
                <a14:hiddenLine xmlns:a14="http://schemas.microsoft.com/office/drawing/2010/main" xmlns="" w="3175">
                  <a:solidFill>
                    <a:srgbClr val="000000"/>
                  </a:solidFill>
                  <a:round/>
                  <a:headEnd/>
                  <a:tailEnd/>
                </a14:hiddenLine>
              </a:ext>
            </a:extLst>
          </p:spPr>
          <p:txBody>
            <a:bodyPr/>
            <a:lstStyle/>
            <a:p>
              <a:endParaRPr lang="ja-JP" altLang="en-US"/>
            </a:p>
          </p:txBody>
        </p:sp>
        <p:sp>
          <p:nvSpPr>
            <p:cNvPr id="286730" name="Freeform 10"/>
            <p:cNvSpPr>
              <a:spLocks/>
            </p:cNvSpPr>
            <p:nvPr/>
          </p:nvSpPr>
          <p:spPr bwMode="auto">
            <a:xfrm>
              <a:off x="1152" y="1405"/>
              <a:ext cx="195" cy="183"/>
            </a:xfrm>
            <a:custGeom>
              <a:avLst/>
              <a:gdLst>
                <a:gd name="T0" fmla="*/ 0 w 195"/>
                <a:gd name="T1" fmla="*/ 0 h 183"/>
                <a:gd name="T2" fmla="*/ 0 w 195"/>
                <a:gd name="T3" fmla="*/ 183 h 183"/>
                <a:gd name="T4" fmla="*/ 185 w 195"/>
                <a:gd name="T5" fmla="*/ 104 h 183"/>
                <a:gd name="T6" fmla="*/ 192 w 195"/>
                <a:gd name="T7" fmla="*/ 97 h 183"/>
                <a:gd name="T8" fmla="*/ 195 w 195"/>
                <a:gd name="T9" fmla="*/ 88 h 183"/>
                <a:gd name="T10" fmla="*/ 191 w 195"/>
                <a:gd name="T11" fmla="*/ 80 h 183"/>
                <a:gd name="T12" fmla="*/ 183 w 195"/>
                <a:gd name="T13" fmla="*/ 74 h 183"/>
                <a:gd name="T14" fmla="*/ 0 w 195"/>
                <a:gd name="T15" fmla="*/ 0 h 183"/>
                <a:gd name="T16" fmla="*/ 0 60000 65536"/>
                <a:gd name="T17" fmla="*/ 0 60000 65536"/>
                <a:gd name="T18" fmla="*/ 0 60000 65536"/>
                <a:gd name="T19" fmla="*/ 0 60000 65536"/>
                <a:gd name="T20" fmla="*/ 0 60000 65536"/>
                <a:gd name="T21" fmla="*/ 0 60000 65536"/>
                <a:gd name="T22" fmla="*/ 0 60000 65536"/>
                <a:gd name="T23" fmla="*/ 0 60000 65536"/>
                <a:gd name="T24" fmla="*/ 0 w 195"/>
                <a:gd name="T25" fmla="*/ 0 h 183"/>
                <a:gd name="T26" fmla="*/ 195 w 195"/>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5" h="183">
                  <a:moveTo>
                    <a:pt x="0" y="0"/>
                  </a:moveTo>
                  <a:lnTo>
                    <a:pt x="0" y="183"/>
                  </a:lnTo>
                  <a:lnTo>
                    <a:pt x="185" y="104"/>
                  </a:lnTo>
                  <a:lnTo>
                    <a:pt x="192" y="97"/>
                  </a:lnTo>
                  <a:lnTo>
                    <a:pt x="195" y="88"/>
                  </a:lnTo>
                  <a:lnTo>
                    <a:pt x="191" y="80"/>
                  </a:lnTo>
                  <a:lnTo>
                    <a:pt x="183" y="74"/>
                  </a:lnTo>
                  <a:lnTo>
                    <a:pt x="0" y="0"/>
                  </a:lnTo>
                  <a:close/>
                </a:path>
              </a:pathLst>
            </a:custGeom>
            <a:solidFill>
              <a:srgbClr val="D8D8D8"/>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endParaRPr lang="ja-JP" altLang="en-US"/>
            </a:p>
          </p:txBody>
        </p:sp>
      </p:grpSp>
      <p:grpSp>
        <p:nvGrpSpPr>
          <p:cNvPr id="11" name="グループ化 10">
            <a:extLst>
              <a:ext uri="{FF2B5EF4-FFF2-40B4-BE49-F238E27FC236}">
                <a16:creationId xmlns:a16="http://schemas.microsoft.com/office/drawing/2014/main" id="{8197A086-FEE8-AB18-7E62-ED045AB8D55C}"/>
              </a:ext>
            </a:extLst>
          </p:cNvPr>
          <p:cNvGrpSpPr/>
          <p:nvPr/>
        </p:nvGrpSpPr>
        <p:grpSpPr>
          <a:xfrm>
            <a:off x="2264504" y="2882348"/>
            <a:ext cx="3947455" cy="1787987"/>
            <a:chOff x="2264504" y="2882348"/>
            <a:chExt cx="3947455" cy="1787987"/>
          </a:xfrm>
        </p:grpSpPr>
        <p:grpSp>
          <p:nvGrpSpPr>
            <p:cNvPr id="7" name="グループ化 6">
              <a:extLst>
                <a:ext uri="{FF2B5EF4-FFF2-40B4-BE49-F238E27FC236}">
                  <a16:creationId xmlns:a16="http://schemas.microsoft.com/office/drawing/2014/main" id="{FA0AB256-D209-E151-545B-67629DFD65B0}"/>
                </a:ext>
              </a:extLst>
            </p:cNvPr>
            <p:cNvGrpSpPr/>
            <p:nvPr/>
          </p:nvGrpSpPr>
          <p:grpSpPr>
            <a:xfrm>
              <a:off x="2264504" y="2882348"/>
              <a:ext cx="3947455" cy="432000"/>
              <a:chOff x="1588641" y="2882348"/>
              <a:chExt cx="3947455" cy="432000"/>
            </a:xfrm>
          </p:grpSpPr>
          <p:sp>
            <p:nvSpPr>
              <p:cNvPr id="2" name="テキスト ボックス 1">
                <a:extLst>
                  <a:ext uri="{FF2B5EF4-FFF2-40B4-BE49-F238E27FC236}">
                    <a16:creationId xmlns:a16="http://schemas.microsoft.com/office/drawing/2014/main" id="{DCBC37F1-C93F-966F-CD4F-87543BBD9C41}"/>
                  </a:ext>
                </a:extLst>
              </p:cNvPr>
              <p:cNvSpPr txBox="1"/>
              <p:nvPr/>
            </p:nvSpPr>
            <p:spPr>
              <a:xfrm>
                <a:off x="1588641" y="2901623"/>
                <a:ext cx="1467068" cy="400110"/>
              </a:xfrm>
              <a:prstGeom prst="rect">
                <a:avLst/>
              </a:prstGeom>
              <a:noFill/>
              <a:ln>
                <a:noFill/>
              </a:ln>
            </p:spPr>
            <p:txBody>
              <a:bodyPr wrap="none" rtlCol="0">
                <a:spAutoFit/>
              </a:bodyPr>
              <a:lstStyle/>
              <a:p>
                <a:pPr algn="l"/>
                <a:r>
                  <a:rPr kumimoji="1" lang="ja-JP" altLang="en-US" sz="2000">
                    <a:latin typeface="Meiryo" panose="020B0604030504040204" pitchFamily="34" charset="-128"/>
                    <a:ea typeface="Meiryo" panose="020B0604030504040204" pitchFamily="34" charset="-128"/>
                  </a:rPr>
                  <a:t>学籍番号：</a:t>
                </a:r>
                <a:endParaRPr kumimoji="1" lang="en-US" altLang="ja-JP" sz="2000" dirty="0">
                  <a:latin typeface="Meiryo" panose="020B0604030504040204" pitchFamily="34" charset="-128"/>
                  <a:ea typeface="Meiryo" panose="020B0604030504040204" pitchFamily="34" charset="-128"/>
                </a:endParaRPr>
              </a:p>
            </p:txBody>
          </p:sp>
          <p:sp>
            <p:nvSpPr>
              <p:cNvPr id="4" name="正方形/長方形 3">
                <a:extLst>
                  <a:ext uri="{FF2B5EF4-FFF2-40B4-BE49-F238E27FC236}">
                    <a16:creationId xmlns:a16="http://schemas.microsoft.com/office/drawing/2014/main" id="{19B723F9-3C1D-1DBF-83A2-89FA1FBA0061}"/>
                  </a:ext>
                </a:extLst>
              </p:cNvPr>
              <p:cNvSpPr/>
              <p:nvPr/>
            </p:nvSpPr>
            <p:spPr bwMode="auto">
              <a:xfrm>
                <a:off x="2991678" y="2882348"/>
                <a:ext cx="2544418"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NE21-1084B</a:t>
                </a:r>
                <a:endParaRPr kumimoji="1" lang="ja-JP" altLang="en-US" sz="20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endParaRPr>
              </a:p>
            </p:txBody>
          </p:sp>
        </p:grpSp>
        <p:grpSp>
          <p:nvGrpSpPr>
            <p:cNvPr id="6" name="グループ化 5">
              <a:extLst>
                <a:ext uri="{FF2B5EF4-FFF2-40B4-BE49-F238E27FC236}">
                  <a16:creationId xmlns:a16="http://schemas.microsoft.com/office/drawing/2014/main" id="{FC937F05-FFDB-5B8A-1DA9-0BA400E2BCCE}"/>
                </a:ext>
              </a:extLst>
            </p:cNvPr>
            <p:cNvGrpSpPr/>
            <p:nvPr/>
          </p:nvGrpSpPr>
          <p:grpSpPr>
            <a:xfrm>
              <a:off x="2274443" y="3560040"/>
              <a:ext cx="3937515" cy="432000"/>
              <a:chOff x="1614448" y="3560040"/>
              <a:chExt cx="3937515" cy="432000"/>
            </a:xfrm>
          </p:grpSpPr>
          <p:sp>
            <p:nvSpPr>
              <p:cNvPr id="3" name="テキスト ボックス 2">
                <a:extLst>
                  <a:ext uri="{FF2B5EF4-FFF2-40B4-BE49-F238E27FC236}">
                    <a16:creationId xmlns:a16="http://schemas.microsoft.com/office/drawing/2014/main" id="{E41A3E54-2ACE-3219-9F95-8337086FB84E}"/>
                  </a:ext>
                </a:extLst>
              </p:cNvPr>
              <p:cNvSpPr txBox="1"/>
              <p:nvPr/>
            </p:nvSpPr>
            <p:spPr>
              <a:xfrm>
                <a:off x="1614448" y="3579918"/>
                <a:ext cx="954107" cy="400110"/>
              </a:xfrm>
              <a:prstGeom prst="rect">
                <a:avLst/>
              </a:prstGeom>
              <a:noFill/>
              <a:ln>
                <a:noFill/>
              </a:ln>
            </p:spPr>
            <p:txBody>
              <a:bodyPr wrap="none" rtlCol="0">
                <a:spAutoFit/>
              </a:bodyPr>
              <a:lstStyle/>
              <a:p>
                <a:pPr algn="l"/>
                <a:r>
                  <a:rPr lang="ja-JP" altLang="en-US" sz="2000">
                    <a:latin typeface="Meiryo" panose="020B0604030504040204" pitchFamily="34" charset="-128"/>
                    <a:ea typeface="Meiryo" panose="020B0604030504040204" pitchFamily="34" charset="-128"/>
                  </a:rPr>
                  <a:t>氏名：</a:t>
                </a:r>
                <a:endParaRPr kumimoji="1" lang="ja-JP" altLang="en-US" sz="2000">
                  <a:latin typeface="Meiryo" panose="020B0604030504040204" pitchFamily="34" charset="-128"/>
                  <a:ea typeface="Meiryo" panose="020B0604030504040204" pitchFamily="34" charset="-128"/>
                </a:endParaRPr>
              </a:p>
            </p:txBody>
          </p:sp>
          <p:sp>
            <p:nvSpPr>
              <p:cNvPr id="5" name="正方形/長方形 4">
                <a:extLst>
                  <a:ext uri="{FF2B5EF4-FFF2-40B4-BE49-F238E27FC236}">
                    <a16:creationId xmlns:a16="http://schemas.microsoft.com/office/drawing/2014/main" id="{CBE8F59E-87C6-FA04-6040-C494D5C1D5EA}"/>
                  </a:ext>
                </a:extLst>
              </p:cNvPr>
              <p:cNvSpPr/>
              <p:nvPr/>
            </p:nvSpPr>
            <p:spPr bwMode="auto">
              <a:xfrm>
                <a:off x="3007545" y="3560040"/>
                <a:ext cx="2544418"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笹川高聖</a:t>
                </a:r>
              </a:p>
            </p:txBody>
          </p:sp>
        </p:grpSp>
        <p:grpSp>
          <p:nvGrpSpPr>
            <p:cNvPr id="8" name="グループ化 7">
              <a:extLst>
                <a:ext uri="{FF2B5EF4-FFF2-40B4-BE49-F238E27FC236}">
                  <a16:creationId xmlns:a16="http://schemas.microsoft.com/office/drawing/2014/main" id="{94FA2940-C4E7-1550-314F-7FD0D40E1D1C}"/>
                </a:ext>
              </a:extLst>
            </p:cNvPr>
            <p:cNvGrpSpPr/>
            <p:nvPr/>
          </p:nvGrpSpPr>
          <p:grpSpPr>
            <a:xfrm>
              <a:off x="2264504" y="4238335"/>
              <a:ext cx="3947455" cy="432000"/>
              <a:chOff x="1588641" y="2882348"/>
              <a:chExt cx="3947455" cy="432000"/>
            </a:xfrm>
          </p:grpSpPr>
          <p:sp>
            <p:nvSpPr>
              <p:cNvPr id="9" name="テキスト ボックス 8">
                <a:extLst>
                  <a:ext uri="{FF2B5EF4-FFF2-40B4-BE49-F238E27FC236}">
                    <a16:creationId xmlns:a16="http://schemas.microsoft.com/office/drawing/2014/main" id="{F607065C-C3F4-CD04-4202-4FDE796EE3D1}"/>
                  </a:ext>
                </a:extLst>
              </p:cNvPr>
              <p:cNvSpPr txBox="1"/>
              <p:nvPr/>
            </p:nvSpPr>
            <p:spPr>
              <a:xfrm>
                <a:off x="1588641" y="2901623"/>
                <a:ext cx="1467068" cy="400110"/>
              </a:xfrm>
              <a:prstGeom prst="rect">
                <a:avLst/>
              </a:prstGeom>
              <a:noFill/>
              <a:ln>
                <a:noFill/>
              </a:ln>
            </p:spPr>
            <p:txBody>
              <a:bodyPr wrap="none" rtlCol="0">
                <a:spAutoFit/>
              </a:bodyPr>
              <a:lstStyle/>
              <a:p>
                <a:pPr algn="l"/>
                <a:r>
                  <a:rPr kumimoji="1" lang="ja-JP" altLang="en-US" sz="2000">
                    <a:latin typeface="Meiryo" panose="020B0604030504040204" pitchFamily="34" charset="-128"/>
                    <a:ea typeface="Meiryo" panose="020B0604030504040204" pitchFamily="34" charset="-128"/>
                  </a:rPr>
                  <a:t>提出月日：</a:t>
                </a:r>
                <a:endParaRPr kumimoji="1" lang="en-US" altLang="ja-JP" sz="2000" dirty="0">
                  <a:latin typeface="Meiryo" panose="020B0604030504040204" pitchFamily="34" charset="-128"/>
                  <a:ea typeface="Meiryo" panose="020B0604030504040204" pitchFamily="34" charset="-128"/>
                </a:endParaRPr>
              </a:p>
            </p:txBody>
          </p:sp>
          <p:sp>
            <p:nvSpPr>
              <p:cNvPr id="10" name="正方形/長方形 9">
                <a:extLst>
                  <a:ext uri="{FF2B5EF4-FFF2-40B4-BE49-F238E27FC236}">
                    <a16:creationId xmlns:a16="http://schemas.microsoft.com/office/drawing/2014/main" id="{E627ADC8-25F4-86C6-9CC0-B61961E57C86}"/>
                  </a:ext>
                </a:extLst>
              </p:cNvPr>
              <p:cNvSpPr/>
              <p:nvPr/>
            </p:nvSpPr>
            <p:spPr bwMode="auto">
              <a:xfrm>
                <a:off x="2991678" y="2882348"/>
                <a:ext cx="2544418"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2023/1/20</a:t>
                </a:r>
                <a:endParaRPr kumimoji="1" lang="ja-JP" altLang="en-US" sz="20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endParaRPr>
              </a:p>
            </p:txBody>
          </p:sp>
        </p:grpSp>
      </p:grpSp>
    </p:spTree>
    <p:extLst>
      <p:ext uri="{BB962C8B-B14F-4D97-AF65-F5344CB8AC3E}">
        <p14:creationId xmlns:p14="http://schemas.microsoft.com/office/powerpoint/2010/main" val="181723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4402" name="Rectangle 2"/>
          <p:cNvSpPr>
            <a:spLocks noGrp="1" noChangeArrowheads="1"/>
          </p:cNvSpPr>
          <p:nvPr>
            <p:ph idx="1"/>
          </p:nvPr>
        </p:nvSpPr>
        <p:spPr>
          <a:xfrm>
            <a:off x="179388" y="765175"/>
            <a:ext cx="8785225" cy="5759450"/>
          </a:xfrm>
          <a:solidFill>
            <a:schemeClr val="bg1"/>
          </a:solidFill>
          <a:ln>
            <a:solidFill>
              <a:schemeClr val="tx1"/>
            </a:solidFill>
          </a:ln>
          <a:effectLst>
            <a:outerShdw blurRad="63500" dist="35921" dir="2700000" algn="ctr" rotWithShape="0">
              <a:schemeClr val="bg2">
                <a:alpha val="50000"/>
              </a:schemeClr>
            </a:outerShdw>
          </a:effectLst>
        </p:spPr>
        <p:txBody>
          <a:bodyPr>
            <a:normAutofit fontScale="92500" lnSpcReduction="10000"/>
          </a:bodyPr>
          <a:lstStyle/>
          <a:p>
            <a:pPr marL="533400" indent="-533400">
              <a:lnSpc>
                <a:spcPct val="80000"/>
              </a:lnSpc>
              <a:buFont typeface="Wingdings" charset="0"/>
              <a:buNone/>
              <a:defRPr/>
            </a:pPr>
            <a:r>
              <a:rPr lang="en-US" altLang="ja-JP" sz="1300" dirty="0">
                <a:cs typeface="ＭＳ Ｐゴシック" charset="0"/>
              </a:rPr>
              <a:t>■</a:t>
            </a:r>
            <a:r>
              <a:rPr lang="ja-JP" altLang="en-US" sz="1300">
                <a:cs typeface="HGP創英角ｺﾞｼｯｸUB" charset="0"/>
              </a:rPr>
              <a:t>ユースケース名：</a:t>
            </a:r>
            <a:r>
              <a:rPr lang="en-US" altLang="ja-JP" sz="1300" dirty="0">
                <a:cs typeface="HGP創英角ｺﾞｼｯｸUB" charset="0"/>
              </a:rPr>
              <a:t>Web</a:t>
            </a:r>
            <a:r>
              <a:rPr lang="ja-JP" altLang="en-US" sz="1300">
                <a:cs typeface="HGP創英角ｺﾞｼｯｸUB" charset="0"/>
              </a:rPr>
              <a:t>注文受付</a:t>
            </a:r>
            <a:endParaRPr lang="en-US" altLang="ja-JP" sz="1300" dirty="0">
              <a:cs typeface="ＭＳ Ｐゴシック" charset="0"/>
            </a:endParaRPr>
          </a:p>
          <a:p>
            <a:pPr marL="533400" indent="-533400">
              <a:lnSpc>
                <a:spcPct val="80000"/>
              </a:lnSpc>
              <a:buFont typeface="Wingdings" charset="0"/>
              <a:buNone/>
              <a:defRPr/>
            </a:pPr>
            <a:r>
              <a:rPr lang="en-US" altLang="ja-JP" sz="1300" dirty="0">
                <a:cs typeface="ＭＳ Ｐゴシック" charset="0"/>
              </a:rPr>
              <a:t>■</a:t>
            </a:r>
            <a:r>
              <a:rPr lang="ja-JP" altLang="en-US" sz="1300">
                <a:cs typeface="ＭＳ Ｐゴシック" charset="0"/>
              </a:rPr>
              <a:t>主</a:t>
            </a:r>
            <a:r>
              <a:rPr lang="ja-JP" altLang="en-US" sz="1300">
                <a:cs typeface="HGP創英角ｺﾞｼｯｸUB" charset="0"/>
              </a:rPr>
              <a:t>アクター：顧客</a:t>
            </a:r>
            <a:endParaRPr lang="en-US" altLang="ja-JP" sz="1300" dirty="0">
              <a:cs typeface="ＭＳ Ｐゴシック" charset="0"/>
            </a:endParaRPr>
          </a:p>
          <a:p>
            <a:pPr marL="533400" indent="-533400">
              <a:lnSpc>
                <a:spcPct val="80000"/>
              </a:lnSpc>
              <a:buFont typeface="Wingdings" charset="0"/>
              <a:buNone/>
              <a:defRPr/>
            </a:pPr>
            <a:r>
              <a:rPr lang="en-US" altLang="ja-JP" sz="1300" dirty="0">
                <a:cs typeface="ＭＳ Ｐゴシック" charset="0"/>
              </a:rPr>
              <a:t>■</a:t>
            </a:r>
            <a:r>
              <a:rPr lang="ja-JP" altLang="en-US" sz="1300" dirty="0">
                <a:cs typeface="HGP創英角ｺﾞｼｯｸUB" charset="0"/>
              </a:rPr>
              <a:t>事前</a:t>
            </a:r>
            <a:r>
              <a:rPr lang="ja-JP" altLang="en-US" sz="1300">
                <a:cs typeface="HGP創英角ｺﾞｼｯｸUB" charset="0"/>
              </a:rPr>
              <a:t>条件：顧客がピザクイックのサイトを訪問</a:t>
            </a:r>
            <a:endParaRPr lang="ja-JP" altLang="en-US" sz="1300"/>
          </a:p>
          <a:p>
            <a:pPr marL="533400" indent="-533400">
              <a:lnSpc>
                <a:spcPct val="80000"/>
              </a:lnSpc>
              <a:buFont typeface="Wingdings" charset="0"/>
              <a:buNone/>
              <a:defRPr/>
            </a:pPr>
            <a:r>
              <a:rPr lang="en-US" altLang="ja-JP" sz="1300" dirty="0">
                <a:cs typeface="ＭＳ Ｐゴシック" charset="0"/>
              </a:rPr>
              <a:t>■</a:t>
            </a:r>
            <a:r>
              <a:rPr lang="ja-JP" altLang="en-US" sz="1300" dirty="0">
                <a:cs typeface="HGP創英角ｺﾞｼｯｸUB" charset="0"/>
              </a:rPr>
              <a:t>事後</a:t>
            </a:r>
            <a:r>
              <a:rPr lang="ja-JP" altLang="en-US" sz="1300">
                <a:cs typeface="HGP創英角ｺﾞｼｯｸUB" charset="0"/>
              </a:rPr>
              <a:t>条件：注文品，支払金額， 配達先住所，配達予定時間が確定．</a:t>
            </a:r>
            <a:endParaRPr lang="en-US" altLang="ja-JP" sz="1300" dirty="0">
              <a:cs typeface="ＭＳ Ｐゴシック" charset="0"/>
            </a:endParaRPr>
          </a:p>
          <a:p>
            <a:pPr marL="533400" indent="-533400">
              <a:lnSpc>
                <a:spcPct val="80000"/>
              </a:lnSpc>
              <a:buFont typeface="Wingdings" charset="0"/>
              <a:buNone/>
              <a:defRPr/>
            </a:pPr>
            <a:r>
              <a:rPr lang="en-US" altLang="ja-JP" sz="1300" dirty="0">
                <a:cs typeface="ＭＳ Ｐゴシック" charset="0"/>
              </a:rPr>
              <a:t>■</a:t>
            </a:r>
            <a:r>
              <a:rPr lang="ja-JP" altLang="en-US" sz="1300" dirty="0">
                <a:cs typeface="HGP創英角ｺﾞｼｯｸUB" charset="0"/>
              </a:rPr>
              <a:t>基本パス：</a:t>
            </a:r>
            <a:endParaRPr lang="en-US" altLang="ja-JP" sz="1300" dirty="0">
              <a:cs typeface="HGP創英角ｺﾞｼｯｸUB" charset="0"/>
            </a:endParaRPr>
          </a:p>
          <a:p>
            <a:pPr marL="712788" lvl="1" indent="-255588">
              <a:lnSpc>
                <a:spcPct val="80000"/>
              </a:lnSpc>
              <a:buFont typeface="Wingdings" charset="0"/>
              <a:buAutoNum type="arabicPeriod"/>
              <a:defRPr/>
            </a:pPr>
            <a:r>
              <a:rPr lang="ja-JP" altLang="en-US" sz="1300"/>
              <a:t>顧客は，キーワード検索，商品カテゴリを利用して商品を選択する．</a:t>
            </a:r>
          </a:p>
          <a:p>
            <a:pPr marL="712788" lvl="1" indent="-255588">
              <a:lnSpc>
                <a:spcPct val="80000"/>
              </a:lnSpc>
              <a:buFont typeface="Wingdings" charset="0"/>
              <a:buAutoNum type="arabicPeriod"/>
              <a:defRPr/>
            </a:pPr>
            <a:r>
              <a:rPr lang="ja-JP" altLang="en-US" sz="1300"/>
              <a:t>システムは，顧客が指示した商品の詳細を表示する．</a:t>
            </a:r>
          </a:p>
          <a:p>
            <a:pPr marL="712788" lvl="1" indent="-255588">
              <a:lnSpc>
                <a:spcPct val="80000"/>
              </a:lnSpc>
              <a:buFont typeface="Wingdings" charset="0"/>
              <a:buAutoNum type="arabicPeriod"/>
              <a:defRPr/>
            </a:pPr>
            <a:r>
              <a:rPr lang="ja-JP" altLang="en-US" sz="1300"/>
              <a:t>システムは，当該商品との相性，過去の注文履歴に基づいて，最適なドリンク，サイドメニューを薦める．</a:t>
            </a:r>
          </a:p>
          <a:p>
            <a:pPr marL="712788" lvl="1" indent="-255588">
              <a:lnSpc>
                <a:spcPct val="80000"/>
              </a:lnSpc>
              <a:buFont typeface="Wingdings" charset="0"/>
              <a:buAutoNum type="arabicPeriod"/>
              <a:defRPr/>
            </a:pPr>
            <a:r>
              <a:rPr lang="ja-JP" altLang="en-US" sz="1300"/>
              <a:t>顧客は，購入したい商品をショッピングカートに入れる．</a:t>
            </a:r>
          </a:p>
          <a:p>
            <a:pPr marL="712788" lvl="1" indent="-255588">
              <a:lnSpc>
                <a:spcPct val="80000"/>
              </a:lnSpc>
              <a:buFont typeface="Wingdings" charset="0"/>
              <a:buAutoNum type="arabicPeriod"/>
              <a:defRPr/>
            </a:pPr>
            <a:r>
              <a:rPr lang="ja-JP" altLang="en-US" sz="1300"/>
              <a:t>上記１から４を必要に応じて繰り返す．</a:t>
            </a:r>
          </a:p>
          <a:p>
            <a:pPr marL="712788" lvl="1" indent="-255588">
              <a:lnSpc>
                <a:spcPct val="80000"/>
              </a:lnSpc>
              <a:buFont typeface="Wingdings" charset="0"/>
              <a:buAutoNum type="arabicPeriod"/>
              <a:defRPr/>
            </a:pPr>
            <a:r>
              <a:rPr lang="ja-JP" altLang="en-US" sz="1300"/>
              <a:t>顧客は，ショッピングカートの商品を確認し，</a:t>
            </a:r>
            <a:r>
              <a:rPr lang="en-US" altLang="ja-JP" sz="1300" dirty="0"/>
              <a:t>OK</a:t>
            </a:r>
            <a:r>
              <a:rPr lang="ja-JP" altLang="en-US" sz="1300"/>
              <a:t>ならば注文ボタンをおす．</a:t>
            </a:r>
          </a:p>
          <a:p>
            <a:pPr marL="712788" lvl="1" indent="-255588">
              <a:lnSpc>
                <a:spcPct val="80000"/>
              </a:lnSpc>
              <a:buFont typeface="Wingdings" charset="0"/>
              <a:buAutoNum type="arabicPeriod"/>
              <a:defRPr/>
            </a:pPr>
            <a:r>
              <a:rPr lang="ja-JP" altLang="en-US" sz="1300"/>
              <a:t>システムは，顧客にログインを指示し，ポイント割引を宣伝する．</a:t>
            </a:r>
          </a:p>
          <a:p>
            <a:pPr marL="712788" lvl="1" indent="-255588">
              <a:lnSpc>
                <a:spcPct val="80000"/>
              </a:lnSpc>
              <a:buFont typeface="Wingdings" charset="0"/>
              <a:buAutoNum type="arabicPeriod"/>
              <a:defRPr/>
            </a:pPr>
            <a:r>
              <a:rPr lang="ja-JP" altLang="en-US" sz="1300"/>
              <a:t>顧客は，ログイン</a:t>
            </a:r>
            <a:r>
              <a:rPr lang="en-US" altLang="ja-JP" sz="1300" dirty="0"/>
              <a:t>ID</a:t>
            </a:r>
            <a:r>
              <a:rPr lang="ja-JP" altLang="en-US" sz="1300"/>
              <a:t>とパスワードを入力する．</a:t>
            </a:r>
          </a:p>
          <a:p>
            <a:pPr marL="712788" lvl="1" indent="-255588">
              <a:lnSpc>
                <a:spcPct val="80000"/>
              </a:lnSpc>
              <a:buFont typeface="Wingdings" charset="0"/>
              <a:buAutoNum type="arabicPeriod"/>
              <a:defRPr/>
            </a:pPr>
            <a:r>
              <a:rPr lang="ja-JP" altLang="en-US" sz="1300"/>
              <a:t>システムは，個人認証を行う．</a:t>
            </a:r>
            <a:endParaRPr lang="en-US" altLang="ja-JP" sz="1300" dirty="0"/>
          </a:p>
          <a:p>
            <a:pPr marL="712788" lvl="1" indent="-255588">
              <a:lnSpc>
                <a:spcPct val="80000"/>
              </a:lnSpc>
              <a:buFont typeface="Wingdings" charset="0"/>
              <a:buAutoNum type="arabicPeriod"/>
              <a:defRPr/>
            </a:pPr>
            <a:r>
              <a:rPr lang="ja-JP" altLang="en-US" sz="1300">
                <a:solidFill>
                  <a:srgbClr val="FF0000"/>
                </a:solidFill>
              </a:rPr>
              <a:t>システムは、新会員サービス「ピザクイック会員」に加入するか問う画面を表示する</a:t>
            </a:r>
            <a:endParaRPr lang="en-US" altLang="ja-JP" sz="1300" dirty="0">
              <a:solidFill>
                <a:srgbClr val="FF0000"/>
              </a:solidFill>
            </a:endParaRPr>
          </a:p>
          <a:p>
            <a:pPr marL="712788" lvl="1" indent="-255588">
              <a:lnSpc>
                <a:spcPct val="80000"/>
              </a:lnSpc>
              <a:buFont typeface="Wingdings" charset="0"/>
              <a:buAutoNum type="arabicPeriod"/>
              <a:defRPr/>
            </a:pPr>
            <a:r>
              <a:rPr lang="ja-JP" altLang="en-US" sz="1300">
                <a:solidFill>
                  <a:srgbClr val="FF0000"/>
                </a:solidFill>
              </a:rPr>
              <a:t>顧客は、会員加入を選択する</a:t>
            </a:r>
            <a:endParaRPr lang="en-US" altLang="ja-JP" sz="1300" dirty="0">
              <a:solidFill>
                <a:srgbClr val="FF0000"/>
              </a:solidFill>
            </a:endParaRPr>
          </a:p>
          <a:p>
            <a:pPr marL="712788" lvl="1" indent="-255588">
              <a:lnSpc>
                <a:spcPct val="80000"/>
              </a:lnSpc>
              <a:buFont typeface="Wingdings" charset="0"/>
              <a:buAutoNum type="arabicPeriod"/>
              <a:defRPr/>
            </a:pPr>
            <a:r>
              <a:rPr lang="ja-JP" altLang="en-US" sz="1300"/>
              <a:t>システムは，顧客情報（名前，現住所，電話番号），ポイント残高</a:t>
            </a:r>
            <a:r>
              <a:rPr lang="ja-JP" altLang="en-US" sz="1300">
                <a:solidFill>
                  <a:srgbClr val="FF0000"/>
                </a:solidFill>
              </a:rPr>
              <a:t>、会員ステータス</a:t>
            </a:r>
            <a:r>
              <a:rPr lang="ja-JP" altLang="en-US" sz="1300"/>
              <a:t>を表示する．</a:t>
            </a:r>
          </a:p>
          <a:p>
            <a:pPr marL="712788" lvl="1" indent="-255588">
              <a:lnSpc>
                <a:spcPct val="80000"/>
              </a:lnSpc>
              <a:buFont typeface="Wingdings" charset="0"/>
              <a:buAutoNum type="arabicPeriod"/>
              <a:defRPr/>
            </a:pPr>
            <a:r>
              <a:rPr lang="ja-JP" altLang="en-US" sz="1300"/>
              <a:t>顧客は，配達先住所，配達希望時間を入力する．</a:t>
            </a:r>
          </a:p>
          <a:p>
            <a:pPr marL="712788" lvl="1" indent="-255588">
              <a:lnSpc>
                <a:spcPct val="80000"/>
              </a:lnSpc>
              <a:buFont typeface="Wingdings" charset="0"/>
              <a:buAutoNum type="arabicPeriod"/>
              <a:defRPr/>
            </a:pPr>
            <a:r>
              <a:rPr lang="ja-JP" altLang="en-US" sz="1300"/>
              <a:t>システムは，配達先住所を地図上に表示する．</a:t>
            </a:r>
          </a:p>
          <a:p>
            <a:pPr marL="712788" lvl="1" indent="-255588">
              <a:lnSpc>
                <a:spcPct val="80000"/>
              </a:lnSpc>
              <a:buFont typeface="Wingdings" charset="0"/>
              <a:buAutoNum type="arabicPeriod"/>
              <a:defRPr/>
            </a:pPr>
            <a:r>
              <a:rPr lang="ja-JP" altLang="en-US" sz="1300"/>
              <a:t>顧客は，利用するポイント金額を指定する．</a:t>
            </a:r>
          </a:p>
          <a:p>
            <a:pPr marL="712788" lvl="1" indent="-255588">
              <a:lnSpc>
                <a:spcPct val="80000"/>
              </a:lnSpc>
              <a:buFont typeface="Wingdings" charset="0"/>
              <a:buAutoNum type="arabicPeriod"/>
              <a:defRPr/>
            </a:pPr>
            <a:r>
              <a:rPr lang="ja-JP" altLang="en-US" sz="1300"/>
              <a:t>システムは，指定されたポイント金額を，支払金額とポイント残高から差引く．</a:t>
            </a:r>
          </a:p>
          <a:p>
            <a:pPr marL="712788" lvl="1" indent="-255588">
              <a:lnSpc>
                <a:spcPct val="80000"/>
              </a:lnSpc>
              <a:buFont typeface="Wingdings" charset="0"/>
              <a:buAutoNum type="arabicPeriod"/>
              <a:defRPr/>
            </a:pPr>
            <a:r>
              <a:rPr lang="ja-JP" altLang="en-US" sz="1300"/>
              <a:t>システムは，注文商品，支払金額，配達先住所，配達時間を表示し，顧客に確認を指示する．</a:t>
            </a:r>
          </a:p>
          <a:p>
            <a:pPr marL="712788" lvl="1" indent="-255588">
              <a:lnSpc>
                <a:spcPct val="80000"/>
              </a:lnSpc>
              <a:buFont typeface="Wingdings" charset="0"/>
              <a:buAutoNum type="arabicPeriod"/>
              <a:defRPr/>
            </a:pPr>
            <a:r>
              <a:rPr lang="ja-JP" altLang="en-US" sz="1300"/>
              <a:t>顧客は，注文を確定する．</a:t>
            </a:r>
            <a:endParaRPr lang="en-US" altLang="ja-JP" sz="1300" dirty="0"/>
          </a:p>
          <a:p>
            <a:pPr marL="712788" lvl="1" indent="-255588">
              <a:lnSpc>
                <a:spcPct val="80000"/>
              </a:lnSpc>
              <a:buFont typeface="Wingdings" charset="0"/>
              <a:buAutoNum type="arabicPeriod"/>
              <a:defRPr/>
            </a:pPr>
            <a:r>
              <a:rPr lang="ja-JP" altLang="en-US" sz="1300">
                <a:solidFill>
                  <a:srgbClr val="FF0000"/>
                </a:solidFill>
              </a:rPr>
              <a:t>（キャンペーン期間中</a:t>
            </a:r>
            <a:r>
              <a:rPr lang="en-US" altLang="ja-JP" sz="1300" dirty="0">
                <a:solidFill>
                  <a:srgbClr val="FF0000"/>
                </a:solidFill>
              </a:rPr>
              <a:t>2000</a:t>
            </a:r>
            <a:r>
              <a:rPr lang="ja-JP" altLang="en-US" sz="1300">
                <a:solidFill>
                  <a:srgbClr val="FF0000"/>
                </a:solidFill>
              </a:rPr>
              <a:t>円以上購入している場合）システムは会員特典とキャンペーンの</a:t>
            </a:r>
            <a:r>
              <a:rPr lang="en-US" altLang="ja-JP" sz="1300" dirty="0">
                <a:solidFill>
                  <a:srgbClr val="FF0000"/>
                </a:solidFill>
              </a:rPr>
              <a:t>5+10</a:t>
            </a:r>
            <a:r>
              <a:rPr lang="ja-JP" altLang="en-US" sz="1300">
                <a:solidFill>
                  <a:srgbClr val="FF0000"/>
                </a:solidFill>
              </a:rPr>
              <a:t>％分のポイントを付与し、更に次回から使えるキャンペーンクーポン券を付与する。</a:t>
            </a:r>
            <a:endParaRPr lang="en-US" altLang="ja-JP" sz="1300" dirty="0">
              <a:solidFill>
                <a:srgbClr val="FF0000"/>
              </a:solidFill>
            </a:endParaRPr>
          </a:p>
          <a:p>
            <a:pPr marL="712788" lvl="1" indent="-255588">
              <a:lnSpc>
                <a:spcPct val="80000"/>
              </a:lnSpc>
              <a:buFont typeface="Wingdings" charset="0"/>
              <a:buAutoNum type="arabicPeriod"/>
              <a:defRPr/>
            </a:pPr>
            <a:r>
              <a:rPr lang="ja-JP" altLang="en-US" sz="1300">
                <a:solidFill>
                  <a:srgbClr val="FF0000"/>
                </a:solidFill>
              </a:rPr>
              <a:t>（クーポン券を所持している場合）システムは任意の</a:t>
            </a:r>
            <a:r>
              <a:rPr lang="en-US" altLang="ja-JP" sz="1300" dirty="0">
                <a:solidFill>
                  <a:srgbClr val="FF0000"/>
                </a:solidFill>
              </a:rPr>
              <a:t>4</a:t>
            </a:r>
            <a:r>
              <a:rPr lang="ja-JP" altLang="en-US" sz="1300">
                <a:solidFill>
                  <a:srgbClr val="FF0000"/>
                </a:solidFill>
              </a:rPr>
              <a:t>桁の数字の入力を受け付ける</a:t>
            </a:r>
            <a:endParaRPr lang="en-US" altLang="ja-JP" sz="1300" dirty="0">
              <a:solidFill>
                <a:srgbClr val="FF0000"/>
              </a:solidFill>
            </a:endParaRPr>
          </a:p>
          <a:p>
            <a:pPr marL="712788" lvl="1" indent="-255588">
              <a:lnSpc>
                <a:spcPct val="80000"/>
              </a:lnSpc>
              <a:buFont typeface="Wingdings" charset="0"/>
              <a:buAutoNum type="arabicPeriod"/>
              <a:defRPr/>
            </a:pPr>
            <a:r>
              <a:rPr lang="ja-JP" altLang="en-US" sz="1300">
                <a:solidFill>
                  <a:srgbClr val="FF0000"/>
                </a:solidFill>
              </a:rPr>
              <a:t>（同上）顧客は</a:t>
            </a:r>
            <a:r>
              <a:rPr lang="en-US" altLang="ja-JP" sz="1300" dirty="0">
                <a:solidFill>
                  <a:srgbClr val="FF0000"/>
                </a:solidFill>
              </a:rPr>
              <a:t>4</a:t>
            </a:r>
            <a:r>
              <a:rPr lang="ja-JP" altLang="en-US" sz="1300">
                <a:solidFill>
                  <a:srgbClr val="FF0000"/>
                </a:solidFill>
              </a:rPr>
              <a:t>桁の数字を入力する</a:t>
            </a:r>
            <a:endParaRPr lang="en-US" altLang="ja-JP" sz="1300" dirty="0">
              <a:solidFill>
                <a:srgbClr val="FF0000"/>
              </a:solidFill>
            </a:endParaRPr>
          </a:p>
          <a:p>
            <a:pPr marL="712788" lvl="1" indent="-255588">
              <a:lnSpc>
                <a:spcPct val="80000"/>
              </a:lnSpc>
              <a:buFont typeface="Wingdings" charset="0"/>
              <a:buAutoNum type="arabicPeriod"/>
              <a:defRPr/>
            </a:pPr>
            <a:r>
              <a:rPr lang="ja-JP" altLang="en-US" sz="1300">
                <a:solidFill>
                  <a:srgbClr val="FF0000"/>
                </a:solidFill>
              </a:rPr>
              <a:t>（同上）システムは入力された数字が当選番号に一致した場合、その当選条件に応じたポイントを加算する</a:t>
            </a:r>
          </a:p>
          <a:p>
            <a:pPr marL="712788" lvl="1" indent="-255588">
              <a:lnSpc>
                <a:spcPct val="80000"/>
              </a:lnSpc>
              <a:buFont typeface="Wingdings" charset="0"/>
              <a:buAutoNum type="arabicPeriod"/>
              <a:defRPr/>
            </a:pPr>
            <a:r>
              <a:rPr lang="ja-JP" altLang="en-US" sz="1300"/>
              <a:t>システムは，確定した注文情報を表示するとともに印刷する．</a:t>
            </a:r>
            <a:endParaRPr lang="en-US" altLang="ja-JP" sz="1300" dirty="0"/>
          </a:p>
        </p:txBody>
      </p:sp>
      <p:sp>
        <p:nvSpPr>
          <p:cNvPr id="113665" name="スライド番号プレースホルダ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fld id="{A104B1C0-E606-724C-823C-B51C12C9BD06}" type="slidenum">
              <a:rPr lang="en-US" altLang="ja-JP" sz="1200">
                <a:latin typeface="Franklin Gothic Heavy" charset="0"/>
              </a:rPr>
              <a:pPr/>
              <a:t>2</a:t>
            </a:fld>
            <a:endParaRPr lang="en-US" altLang="ja-JP" sz="1200">
              <a:latin typeface="Franklin Gothic Heavy" charset="0"/>
            </a:endParaRPr>
          </a:p>
        </p:txBody>
      </p:sp>
      <p:sp>
        <p:nvSpPr>
          <p:cNvPr id="2534403" name="Rectangle 3"/>
          <p:cNvSpPr>
            <a:spLocks noChangeArrowheads="1"/>
          </p:cNvSpPr>
          <p:nvPr/>
        </p:nvSpPr>
        <p:spPr bwMode="auto">
          <a:xfrm>
            <a:off x="1258888" y="87313"/>
            <a:ext cx="7732712" cy="533400"/>
          </a:xfrm>
          <a:prstGeom prst="rect">
            <a:avLst/>
          </a:prstGeom>
          <a:noFill/>
          <a:ln w="9525">
            <a:noFill/>
            <a:miter lim="800000"/>
            <a:headEnd/>
            <a:tailEnd/>
          </a:ln>
          <a:effectLst>
            <a:outerShdw blurRad="63500" dist="17961" dir="13500000" algn="ctr" rotWithShape="0">
              <a:srgbClr val="000000">
                <a:alpha val="74998"/>
              </a:srgbClr>
            </a:outerShdw>
          </a:effectLst>
        </p:spPr>
        <p:txBody>
          <a:bodyPr anchor="ctr"/>
          <a:lstStyle/>
          <a:p>
            <a:pPr algn="l">
              <a:defRPr/>
            </a:pPr>
            <a:r>
              <a:rPr lang="ja-JP" altLang="en-US" sz="2800" b="1">
                <a:solidFill>
                  <a:schemeClr val="bg1"/>
                </a:solidFill>
                <a:effectLst>
                  <a:outerShdw blurRad="38100" dist="38100" dir="2700000" algn="tl">
                    <a:srgbClr val="DDDDDD"/>
                  </a:outerShdw>
                </a:effectLst>
                <a:latin typeface="Meiryo" panose="020B0604030504040204" pitchFamily="34" charset="-128"/>
                <a:ea typeface="Meiryo" panose="020B0604030504040204" pitchFamily="34" charset="-128"/>
                <a:cs typeface="HGP創英角ｺﾞｼｯｸUB" charset="0"/>
              </a:rPr>
              <a:t>①</a:t>
            </a:r>
            <a:r>
              <a:rPr lang="en-US" altLang="ja-JP" sz="2800" b="1" dirty="0">
                <a:solidFill>
                  <a:schemeClr val="bg1"/>
                </a:solidFill>
                <a:effectLst>
                  <a:outerShdw blurRad="38100" dist="38100" dir="2700000" algn="tl">
                    <a:srgbClr val="DDDDDD"/>
                  </a:outerShdw>
                </a:effectLst>
                <a:latin typeface="Meiryo" panose="020B0604030504040204" pitchFamily="34" charset="-128"/>
                <a:ea typeface="Meiryo" panose="020B0604030504040204" pitchFamily="34" charset="-128"/>
                <a:cs typeface="HGP創英角ｺﾞｼｯｸUB" charset="0"/>
              </a:rPr>
              <a:t>Web</a:t>
            </a:r>
            <a:r>
              <a:rPr lang="ja-JP" altLang="en-US" sz="2800" b="1">
                <a:solidFill>
                  <a:schemeClr val="bg1"/>
                </a:solidFill>
                <a:effectLst>
                  <a:outerShdw blurRad="38100" dist="38100" dir="2700000" algn="tl">
                    <a:srgbClr val="DDDDDD"/>
                  </a:outerShdw>
                </a:effectLst>
                <a:latin typeface="Meiryo" panose="020B0604030504040204" pitchFamily="34" charset="-128"/>
                <a:ea typeface="Meiryo" panose="020B0604030504040204" pitchFamily="34" charset="-128"/>
                <a:cs typeface="HGP創英角ｺﾞｼｯｸUB" charset="0"/>
              </a:rPr>
              <a:t>注文受付ユースケースのシナリオ</a:t>
            </a:r>
            <a:endParaRPr lang="ja-JP" altLang="en-US" sz="2800" b="1" dirty="0">
              <a:solidFill>
                <a:schemeClr val="bg1"/>
              </a:solidFill>
              <a:effectLst>
                <a:outerShdw blurRad="38100" dist="38100" dir="2700000" algn="tl">
                  <a:srgbClr val="DDDDDD"/>
                </a:outerShdw>
              </a:effectLst>
              <a:latin typeface="Meiryo" panose="020B0604030504040204" pitchFamily="34" charset="-128"/>
              <a:ea typeface="Meiryo" panose="020B0604030504040204" pitchFamily="34" charset="-128"/>
              <a:cs typeface="HGP創英角ｺﾞｼｯｸUB" charset="0"/>
            </a:endParaRPr>
          </a:p>
        </p:txBody>
      </p:sp>
      <p:sp>
        <p:nvSpPr>
          <p:cNvPr id="2" name="四角形吹き出し 1">
            <a:extLst>
              <a:ext uri="{FF2B5EF4-FFF2-40B4-BE49-F238E27FC236}">
                <a16:creationId xmlns:a16="http://schemas.microsoft.com/office/drawing/2014/main" id="{8CA6C5A7-B2CD-184B-44D1-4702CAA6575E}"/>
              </a:ext>
            </a:extLst>
          </p:cNvPr>
          <p:cNvSpPr/>
          <p:nvPr/>
        </p:nvSpPr>
        <p:spPr bwMode="auto">
          <a:xfrm>
            <a:off x="7080422" y="1605603"/>
            <a:ext cx="1717589" cy="495300"/>
          </a:xfrm>
          <a:prstGeom prst="wedgeRectCallout">
            <a:avLst>
              <a:gd name="adj1" fmla="val -135440"/>
              <a:gd name="adj2" fmla="val 512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1. </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自動注文受付．</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endParaRPr>
          </a:p>
        </p:txBody>
      </p:sp>
      <p:sp>
        <p:nvSpPr>
          <p:cNvPr id="3" name="四角形吹き出し 2">
            <a:extLst>
              <a:ext uri="{FF2B5EF4-FFF2-40B4-BE49-F238E27FC236}">
                <a16:creationId xmlns:a16="http://schemas.microsoft.com/office/drawing/2014/main" id="{D762C106-1539-8E5B-FF50-05A1015EC269}"/>
              </a:ext>
            </a:extLst>
          </p:cNvPr>
          <p:cNvSpPr/>
          <p:nvPr/>
        </p:nvSpPr>
        <p:spPr bwMode="auto">
          <a:xfrm>
            <a:off x="7079113" y="2584924"/>
            <a:ext cx="1717589" cy="495300"/>
          </a:xfrm>
          <a:prstGeom prst="wedgeRectCallout">
            <a:avLst>
              <a:gd name="adj1" fmla="val -137599"/>
              <a:gd name="adj2" fmla="val -8968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2. </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カートに入れた商品の関連商品リコメンド．</a:t>
            </a:r>
          </a:p>
        </p:txBody>
      </p:sp>
      <p:sp>
        <p:nvSpPr>
          <p:cNvPr id="15" name="四角形吹き出し 14">
            <a:extLst>
              <a:ext uri="{FF2B5EF4-FFF2-40B4-BE49-F238E27FC236}">
                <a16:creationId xmlns:a16="http://schemas.microsoft.com/office/drawing/2014/main" id="{58F9B4F6-7796-2159-0783-576EDF9821F8}"/>
              </a:ext>
            </a:extLst>
          </p:cNvPr>
          <p:cNvSpPr/>
          <p:nvPr/>
        </p:nvSpPr>
        <p:spPr bwMode="auto">
          <a:xfrm>
            <a:off x="7079112" y="3267118"/>
            <a:ext cx="1717589" cy="495300"/>
          </a:xfrm>
          <a:prstGeom prst="wedgeRectCallout">
            <a:avLst>
              <a:gd name="adj1" fmla="val -213858"/>
              <a:gd name="adj2" fmla="val 10740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3. </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rPr>
              <a:t>地図情報による住所チェック．</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HGP創英角ﾎﾟｯﾌﾟ体" pitchFamily="50" charset="-128"/>
            </a:endParaRPr>
          </a:p>
        </p:txBody>
      </p:sp>
    </p:spTree>
    <p:extLst>
      <p:ext uri="{BB962C8B-B14F-4D97-AF65-F5344CB8AC3E}">
        <p14:creationId xmlns:p14="http://schemas.microsoft.com/office/powerpoint/2010/main" val="30477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スライド番号プレースホルダ 1"/>
          <p:cNvSpPr txBox="1">
            <a:spLocks noGrp="1"/>
          </p:cNvSpPr>
          <p:nvPr/>
        </p:nvSpPr>
        <p:spPr bwMode="auto">
          <a:xfrm>
            <a:off x="8532813" y="6624638"/>
            <a:ext cx="565150"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A12910AF-0BFA-8846-9724-BB47E7F477C3}" type="slidenum">
              <a:rPr lang="en-US" altLang="ja-JP" sz="1200">
                <a:latin typeface="Franklin Gothic Heavy" charset="0"/>
              </a:rPr>
              <a:pPr algn="r"/>
              <a:t>3</a:t>
            </a:fld>
            <a:endParaRPr lang="en-US" altLang="ja-JP" sz="1200">
              <a:latin typeface="Franklin Gothic Heavy" charset="0"/>
            </a:endParaRPr>
          </a:p>
        </p:txBody>
      </p:sp>
      <p:sp>
        <p:nvSpPr>
          <p:cNvPr id="155650" name="スライド番号プレースホルダ 3"/>
          <p:cNvSpPr txBox="1">
            <a:spLocks noGrp="1"/>
          </p:cNvSpPr>
          <p:nvPr/>
        </p:nvSpPr>
        <p:spPr bwMode="auto">
          <a:xfrm>
            <a:off x="8532813" y="6624638"/>
            <a:ext cx="563562"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17EC5170-8D01-1E4F-A61F-7F28B512F4EF}" type="slidenum">
              <a:rPr lang="en-US" altLang="ja-JP" sz="1200">
                <a:latin typeface="Franklin Gothic Heavy" charset="0"/>
              </a:rPr>
              <a:pPr algn="r"/>
              <a:t>3</a:t>
            </a:fld>
            <a:endParaRPr lang="en-US" altLang="ja-JP" sz="1200">
              <a:latin typeface="Franklin Gothic Heavy" charset="0"/>
            </a:endParaRPr>
          </a:p>
        </p:txBody>
      </p:sp>
      <p:sp>
        <p:nvSpPr>
          <p:cNvPr id="2" name="スライド番号プレースホルダー 1"/>
          <p:cNvSpPr>
            <a:spLocks noGrp="1"/>
          </p:cNvSpPr>
          <p:nvPr>
            <p:ph type="sldNum" sz="quarter" idx="12"/>
          </p:nvPr>
        </p:nvSpPr>
        <p:spPr/>
        <p:txBody>
          <a:bodyPr/>
          <a:lstStyle/>
          <a:p>
            <a:pPr>
              <a:defRPr/>
            </a:pPr>
            <a:fld id="{79CF1182-0E65-8047-BF5C-DE0416634366}" type="slidenum">
              <a:rPr lang="en-US" altLang="ja-JP" smtClean="0"/>
              <a:pPr>
                <a:defRPr/>
              </a:pPr>
              <a:t>3</a:t>
            </a:fld>
            <a:endParaRPr lang="en-US" altLang="ja-JP"/>
          </a:p>
        </p:txBody>
      </p:sp>
      <p:sp>
        <p:nvSpPr>
          <p:cNvPr id="2113538" name="Rectangle 2"/>
          <p:cNvSpPr>
            <a:spLocks noGrp="1" noChangeArrowheads="1"/>
          </p:cNvSpPr>
          <p:nvPr>
            <p:ph type="title" idx="4294967295"/>
          </p:nvPr>
        </p:nvSpPr>
        <p:spPr>
          <a:xfrm>
            <a:off x="2057400" y="0"/>
            <a:ext cx="7086600" cy="692150"/>
          </a:xfrm>
        </p:spPr>
        <p:txBody>
          <a:bodyPr/>
          <a:lstStyle/>
          <a:p>
            <a:pPr>
              <a:defRPr/>
            </a:pPr>
            <a:r>
              <a:rPr lang="en-US" altLang="ja-JP" dirty="0">
                <a:cs typeface="HGP創英角ｺﾞｼｯｸUB" charset="0"/>
              </a:rPr>
              <a:t>②Web</a:t>
            </a:r>
            <a:r>
              <a:rPr lang="ja-JP" altLang="en-US" dirty="0">
                <a:cs typeface="HGP創英角ｺﾞｼｯｸUB" charset="0"/>
              </a:rPr>
              <a:t>注文</a:t>
            </a:r>
            <a:r>
              <a:rPr lang="ja-JP" altLang="en-US">
                <a:cs typeface="HGP創英角ｺﾞｼｯｸUB" charset="0"/>
              </a:rPr>
              <a:t>受付のクラス図</a:t>
            </a:r>
            <a:endParaRPr lang="en-US" altLang="ja-JP" dirty="0">
              <a:cs typeface="HGP創英角ｺﾞｼｯｸUB" charset="0"/>
            </a:endParaRPr>
          </a:p>
        </p:txBody>
      </p:sp>
      <p:cxnSp>
        <p:nvCxnSpPr>
          <p:cNvPr id="155654" name="カギ線コネクタ 12"/>
          <p:cNvCxnSpPr>
            <a:cxnSpLocks noChangeShapeType="1"/>
          </p:cNvCxnSpPr>
          <p:nvPr/>
        </p:nvCxnSpPr>
        <p:spPr bwMode="auto">
          <a:xfrm>
            <a:off x="1979613" y="1914525"/>
            <a:ext cx="792162" cy="0"/>
          </a:xfrm>
          <a:prstGeom prst="straightConnector1">
            <a:avLst/>
          </a:prstGeom>
          <a:noFill/>
          <a:ln w="19050">
            <a:solidFill>
              <a:schemeClr val="tx1"/>
            </a:solidFill>
            <a:round/>
            <a:headEnd type="arrow" w="lg" len="lg"/>
            <a:tailEnd type="none" w="lg" len="lg"/>
          </a:ln>
          <a:extLst>
            <a:ext uri="{909E8E84-426E-40dd-AFC4-6F175D3DCCD1}">
              <a14:hiddenFill xmlns="" xmlns:a14="http://schemas.microsoft.com/office/drawing/2010/main">
                <a:noFill/>
              </a14:hiddenFill>
            </a:ext>
          </a:extLst>
        </p:spPr>
      </p:cxnSp>
      <p:cxnSp>
        <p:nvCxnSpPr>
          <p:cNvPr id="155655" name="カギ線コネクタ 22"/>
          <p:cNvCxnSpPr>
            <a:cxnSpLocks noChangeShapeType="1"/>
          </p:cNvCxnSpPr>
          <p:nvPr/>
        </p:nvCxnSpPr>
        <p:spPr bwMode="auto">
          <a:xfrm>
            <a:off x="1984375" y="1996668"/>
            <a:ext cx="787400" cy="2905136"/>
          </a:xfrm>
          <a:prstGeom prst="bentConnector3">
            <a:avLst>
              <a:gd name="adj1" fmla="val 50000"/>
            </a:avLst>
          </a:prstGeom>
          <a:noFill/>
          <a:ln w="19050">
            <a:solidFill>
              <a:schemeClr val="tx1"/>
            </a:solidFill>
            <a:round/>
            <a:headEnd/>
            <a:tailEnd type="arrow" w="lg" len="lg"/>
          </a:ln>
          <a:extLst>
            <a:ext uri="{909E8E84-426E-40dd-AFC4-6F175D3DCCD1}">
              <a14:hiddenFill xmlns="" xmlns:a14="http://schemas.microsoft.com/office/drawing/2010/main">
                <a:noFill/>
              </a14:hiddenFill>
            </a:ext>
          </a:extLst>
        </p:spPr>
      </p:cxnSp>
      <p:sp>
        <p:nvSpPr>
          <p:cNvPr id="155656" name="Text Box 36"/>
          <p:cNvSpPr txBox="1">
            <a:spLocks noChangeArrowheads="1"/>
          </p:cNvSpPr>
          <p:nvPr/>
        </p:nvSpPr>
        <p:spPr bwMode="auto">
          <a:xfrm>
            <a:off x="2520072" y="1590675"/>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a:latin typeface="Meiryo" panose="020B0604030504040204" pitchFamily="34" charset="-128"/>
                <a:ea typeface="Meiryo" panose="020B0604030504040204" pitchFamily="34" charset="-128"/>
                <a:cs typeface="HGP創英角ｺﾞｼｯｸUB" charset="0"/>
              </a:rPr>
              <a:t>1</a:t>
            </a:r>
            <a:endParaRPr lang="ja-JP" altLang="en-US" sz="1600">
              <a:latin typeface="Meiryo" panose="020B0604030504040204" pitchFamily="34" charset="-128"/>
              <a:ea typeface="Meiryo" panose="020B0604030504040204" pitchFamily="34" charset="-128"/>
              <a:cs typeface="HGP創英角ｺﾞｼｯｸUB" charset="0"/>
            </a:endParaRPr>
          </a:p>
        </p:txBody>
      </p:sp>
      <p:sp>
        <p:nvSpPr>
          <p:cNvPr id="155657" name="Text Box 35"/>
          <p:cNvSpPr txBox="1">
            <a:spLocks noChangeArrowheads="1"/>
          </p:cNvSpPr>
          <p:nvPr/>
        </p:nvSpPr>
        <p:spPr bwMode="auto">
          <a:xfrm>
            <a:off x="2411413" y="4578186"/>
            <a:ext cx="387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1600">
                <a:latin typeface="Meiryo" panose="020B0604030504040204" pitchFamily="34" charset="-128"/>
                <a:ea typeface="Meiryo" panose="020B0604030504040204" pitchFamily="34" charset="-128"/>
                <a:cs typeface="HGP創英角ｺﾞｼｯｸUB" charset="0"/>
              </a:rPr>
              <a:t>＊</a:t>
            </a:r>
          </a:p>
        </p:txBody>
      </p:sp>
      <p:sp>
        <p:nvSpPr>
          <p:cNvPr id="155658" name="Text Box 36"/>
          <p:cNvSpPr txBox="1">
            <a:spLocks noChangeArrowheads="1"/>
          </p:cNvSpPr>
          <p:nvPr/>
        </p:nvSpPr>
        <p:spPr bwMode="auto">
          <a:xfrm>
            <a:off x="1993900" y="1981200"/>
            <a:ext cx="3127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a:latin typeface="Meiryo" panose="020B0604030504040204" pitchFamily="34" charset="-128"/>
              <a:ea typeface="Meiryo" panose="020B0604030504040204" pitchFamily="34" charset="-128"/>
              <a:cs typeface="HGP創英角ｺﾞｼｯｸUB" charset="0"/>
            </a:endParaRPr>
          </a:p>
        </p:txBody>
      </p:sp>
      <p:sp>
        <p:nvSpPr>
          <p:cNvPr id="155661" name="Text Box 36"/>
          <p:cNvSpPr txBox="1">
            <a:spLocks noChangeArrowheads="1"/>
          </p:cNvSpPr>
          <p:nvPr/>
        </p:nvSpPr>
        <p:spPr bwMode="auto">
          <a:xfrm>
            <a:off x="6819900" y="1573213"/>
            <a:ext cx="387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sz="1600" dirty="0">
                <a:latin typeface="Meiryo" panose="020B0604030504040204" pitchFamily="34" charset="-128"/>
                <a:ea typeface="Meiryo" panose="020B0604030504040204" pitchFamily="34" charset="-128"/>
                <a:cs typeface="HGP創英角ｺﾞｼｯｸUB" charset="0"/>
              </a:rPr>
              <a:t>＊</a:t>
            </a:r>
            <a:endParaRPr lang="ja-JP" altLang="en-US" sz="1600" dirty="0">
              <a:latin typeface="Meiryo" panose="020B0604030504040204" pitchFamily="34" charset="-128"/>
              <a:ea typeface="Meiryo" panose="020B0604030504040204" pitchFamily="34" charset="-128"/>
              <a:cs typeface="HGP創英角ｺﾞｼｯｸUB" charset="0"/>
            </a:endParaRPr>
          </a:p>
        </p:txBody>
      </p:sp>
      <p:sp>
        <p:nvSpPr>
          <p:cNvPr id="155666" name="Text Box 36"/>
          <p:cNvSpPr txBox="1">
            <a:spLocks noChangeArrowheads="1"/>
          </p:cNvSpPr>
          <p:nvPr/>
        </p:nvSpPr>
        <p:spPr bwMode="auto">
          <a:xfrm>
            <a:off x="4702885" y="4578186"/>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a:latin typeface="Meiryo" panose="020B0604030504040204" pitchFamily="34" charset="-128"/>
              <a:ea typeface="Meiryo" panose="020B0604030504040204" pitchFamily="34" charset="-128"/>
              <a:cs typeface="HGP創英角ｺﾞｼｯｸUB" charset="0"/>
            </a:endParaRPr>
          </a:p>
        </p:txBody>
      </p:sp>
      <p:sp>
        <p:nvSpPr>
          <p:cNvPr id="155667" name="Text Box 36"/>
          <p:cNvSpPr txBox="1">
            <a:spLocks noChangeArrowheads="1"/>
          </p:cNvSpPr>
          <p:nvPr/>
        </p:nvSpPr>
        <p:spPr bwMode="auto">
          <a:xfrm>
            <a:off x="4211638" y="4578186"/>
            <a:ext cx="387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sz="1600">
                <a:latin typeface="Meiryo" panose="020B0604030504040204" pitchFamily="34" charset="-128"/>
                <a:ea typeface="Meiryo" panose="020B0604030504040204" pitchFamily="34" charset="-128"/>
                <a:cs typeface="HGP創英角ｺﾞｼｯｸUB" charset="0"/>
              </a:rPr>
              <a:t>＊</a:t>
            </a:r>
            <a:endParaRPr lang="ja-JP" altLang="en-US" sz="1600">
              <a:latin typeface="Meiryo" panose="020B0604030504040204" pitchFamily="34" charset="-128"/>
              <a:ea typeface="Meiryo" panose="020B0604030504040204" pitchFamily="34" charset="-128"/>
              <a:cs typeface="HGP創英角ｺﾞｼｯｸUB" charset="0"/>
            </a:endParaRPr>
          </a:p>
        </p:txBody>
      </p:sp>
      <p:sp>
        <p:nvSpPr>
          <p:cNvPr id="155668" name="Text Box 35"/>
          <p:cNvSpPr txBox="1">
            <a:spLocks noChangeArrowheads="1"/>
          </p:cNvSpPr>
          <p:nvPr/>
        </p:nvSpPr>
        <p:spPr bwMode="auto">
          <a:xfrm>
            <a:off x="1979613" y="1557338"/>
            <a:ext cx="387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1600" dirty="0">
                <a:latin typeface="Meiryo" panose="020B0604030504040204" pitchFamily="34" charset="-128"/>
                <a:ea typeface="Meiryo" panose="020B0604030504040204" pitchFamily="34" charset="-128"/>
                <a:cs typeface="HGP創英角ｺﾞｼｯｸUB" charset="0"/>
              </a:rPr>
              <a:t>＊</a:t>
            </a:r>
          </a:p>
        </p:txBody>
      </p:sp>
      <p:cxnSp>
        <p:nvCxnSpPr>
          <p:cNvPr id="32" name="カギ線コネクタ 12"/>
          <p:cNvCxnSpPr>
            <a:cxnSpLocks noChangeShapeType="1"/>
          </p:cNvCxnSpPr>
          <p:nvPr/>
        </p:nvCxnSpPr>
        <p:spPr bwMode="auto">
          <a:xfrm flipH="1" flipV="1">
            <a:off x="4211638" y="1914526"/>
            <a:ext cx="785812" cy="4762"/>
          </a:xfrm>
          <a:prstGeom prst="straightConnector1">
            <a:avLst/>
          </a:prstGeom>
          <a:noFill/>
          <a:ln w="19050">
            <a:solidFill>
              <a:schemeClr val="tx1"/>
            </a:solidFill>
            <a:round/>
            <a:headEnd type="arrow" w="lg" len="lg"/>
            <a:tailEnd type="none" w="lg" len="lg"/>
          </a:ln>
          <a:extLst>
            <a:ext uri="{909E8E84-426E-40dd-AFC4-6F175D3DCCD1}">
              <a14:hiddenFill xmlns="" xmlns:a14="http://schemas.microsoft.com/office/drawing/2010/main">
                <a:noFill/>
              </a14:hiddenFill>
            </a:ext>
          </a:extLst>
        </p:spPr>
      </p:cxnSp>
      <p:cxnSp>
        <p:nvCxnSpPr>
          <p:cNvPr id="33" name="カギ線コネクタ 12"/>
          <p:cNvCxnSpPr>
            <a:cxnSpLocks noChangeShapeType="1"/>
          </p:cNvCxnSpPr>
          <p:nvPr/>
        </p:nvCxnSpPr>
        <p:spPr bwMode="auto">
          <a:xfrm flipH="1" flipV="1">
            <a:off x="6437313" y="1919288"/>
            <a:ext cx="728662" cy="3175"/>
          </a:xfrm>
          <a:prstGeom prst="straightConnector1">
            <a:avLst/>
          </a:prstGeom>
          <a:noFill/>
          <a:ln w="19050">
            <a:solidFill>
              <a:schemeClr val="tx1"/>
            </a:solidFill>
            <a:round/>
            <a:headEnd type="arrow" w="lg" len="lg"/>
            <a:tailEnd type="none" w="lg" len="lg"/>
          </a:ln>
          <a:extLst>
            <a:ext uri="{909E8E84-426E-40dd-AFC4-6F175D3DCCD1}">
              <a14:hiddenFill xmlns="" xmlns:a14="http://schemas.microsoft.com/office/drawing/2010/main">
                <a:noFill/>
              </a14:hiddenFill>
            </a:ext>
          </a:extLst>
        </p:spPr>
      </p:cxnSp>
      <p:sp>
        <p:nvSpPr>
          <p:cNvPr id="35" name="Text Box 36"/>
          <p:cNvSpPr txBox="1">
            <a:spLocks noChangeArrowheads="1"/>
          </p:cNvSpPr>
          <p:nvPr/>
        </p:nvSpPr>
        <p:spPr bwMode="auto">
          <a:xfrm>
            <a:off x="4164722" y="1577508"/>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dirty="0">
              <a:latin typeface="Meiryo" panose="020B0604030504040204" pitchFamily="34" charset="-128"/>
              <a:ea typeface="Meiryo" panose="020B0604030504040204" pitchFamily="34" charset="-128"/>
              <a:cs typeface="HGP創英角ｺﾞｼｯｸUB" charset="0"/>
            </a:endParaRPr>
          </a:p>
        </p:txBody>
      </p:sp>
      <p:sp>
        <p:nvSpPr>
          <p:cNvPr id="36" name="Text Box 36"/>
          <p:cNvSpPr txBox="1">
            <a:spLocks noChangeArrowheads="1"/>
          </p:cNvSpPr>
          <p:nvPr/>
        </p:nvSpPr>
        <p:spPr bwMode="auto">
          <a:xfrm>
            <a:off x="4723522" y="1582738"/>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dirty="0">
              <a:latin typeface="Meiryo" panose="020B0604030504040204" pitchFamily="34" charset="-128"/>
              <a:ea typeface="Meiryo" panose="020B0604030504040204" pitchFamily="34" charset="-128"/>
              <a:cs typeface="HGP創英角ｺﾞｼｯｸUB" charset="0"/>
            </a:endParaRPr>
          </a:p>
        </p:txBody>
      </p:sp>
      <p:sp>
        <p:nvSpPr>
          <p:cNvPr id="37" name="Text Box 36"/>
          <p:cNvSpPr txBox="1">
            <a:spLocks noChangeArrowheads="1"/>
          </p:cNvSpPr>
          <p:nvPr/>
        </p:nvSpPr>
        <p:spPr bwMode="auto">
          <a:xfrm>
            <a:off x="6387222" y="1570038"/>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dirty="0">
              <a:latin typeface="Meiryo" panose="020B0604030504040204" pitchFamily="34" charset="-128"/>
              <a:ea typeface="Meiryo" panose="020B0604030504040204" pitchFamily="34" charset="-128"/>
              <a:cs typeface="HGP創英角ｺﾞｼｯｸUB" charset="0"/>
            </a:endParaRPr>
          </a:p>
        </p:txBody>
      </p:sp>
      <p:grpSp>
        <p:nvGrpSpPr>
          <p:cNvPr id="34" name="図形グループ 1"/>
          <p:cNvGrpSpPr>
            <a:grpSpLocks/>
          </p:cNvGrpSpPr>
          <p:nvPr/>
        </p:nvGrpSpPr>
        <p:grpSpPr bwMode="auto">
          <a:xfrm>
            <a:off x="544513" y="1565275"/>
            <a:ext cx="1439862" cy="2440668"/>
            <a:chOff x="611560" y="1484784"/>
            <a:chExt cx="1439863" cy="2440239"/>
          </a:xfrm>
        </p:grpSpPr>
        <p:sp>
          <p:nvSpPr>
            <p:cNvPr id="38" name="正方形/長方形 5"/>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a:latin typeface="Meiryo" panose="020B0604030504040204" pitchFamily="34" charset="-128"/>
                  <a:ea typeface="Meiryo" panose="020B0604030504040204" pitchFamily="34" charset="-128"/>
                  <a:cs typeface="HGP創英角ﾎﾟｯﾌﾟ体" charset="0"/>
                </a:rPr>
                <a:t>注文</a:t>
              </a:r>
            </a:p>
          </p:txBody>
        </p:sp>
        <p:sp>
          <p:nvSpPr>
            <p:cNvPr id="39" name="Rectangle 16"/>
            <p:cNvSpPr>
              <a:spLocks noChangeArrowheads="1"/>
            </p:cNvSpPr>
            <p:nvPr/>
          </p:nvSpPr>
          <p:spPr bwMode="auto">
            <a:xfrm>
              <a:off x="611560" y="2205509"/>
              <a:ext cx="1439863" cy="1719514"/>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注文</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顧客</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月日</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時刻</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配達先</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納期</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決済金額</a:t>
              </a:r>
              <a:endParaRPr lang="en-US" altLang="ja-JP" sz="1600" dirty="0">
                <a:latin typeface="Meiryo" panose="020B0604030504040204" pitchFamily="34" charset="-128"/>
                <a:ea typeface="Meiryo" panose="020B0604030504040204" pitchFamily="34" charset="-128"/>
              </a:endParaRPr>
            </a:p>
          </p:txBody>
        </p:sp>
      </p:grpSp>
      <p:grpSp>
        <p:nvGrpSpPr>
          <p:cNvPr id="40" name="図形グループ 3"/>
          <p:cNvGrpSpPr>
            <a:grpSpLocks/>
          </p:cNvGrpSpPr>
          <p:nvPr/>
        </p:nvGrpSpPr>
        <p:grpSpPr bwMode="auto">
          <a:xfrm>
            <a:off x="2765425" y="1565275"/>
            <a:ext cx="1446213" cy="2701796"/>
            <a:chOff x="4930403" y="1524000"/>
            <a:chExt cx="1446212" cy="2701796"/>
          </a:xfrm>
        </p:grpSpPr>
        <p:sp>
          <p:nvSpPr>
            <p:cNvPr id="41" name="正方形/長方形 9"/>
            <p:cNvSpPr>
              <a:spLocks noChangeArrowheads="1"/>
            </p:cNvSpPr>
            <p:nvPr/>
          </p:nvSpPr>
          <p:spPr bwMode="auto">
            <a:xfrm>
              <a:off x="4936753" y="1524000"/>
              <a:ext cx="1439862" cy="714375"/>
            </a:xfrm>
            <a:prstGeom prst="rect">
              <a:avLst/>
            </a:prstGeom>
            <a:solidFill>
              <a:schemeClr val="bg1"/>
            </a:solidFill>
            <a:ln w="9525">
              <a:solidFill>
                <a:schemeClr val="tx1"/>
              </a:solidFill>
              <a:round/>
              <a:headEnd/>
              <a:tailEnd/>
            </a:ln>
          </p:spPr>
          <p:txBody>
            <a:bodyPr anchor="ctr"/>
            <a:lstStyle/>
            <a:p>
              <a:r>
                <a:rPr lang="ja-JP" altLang="en-US">
                  <a:latin typeface="Meiryo" panose="020B0604030504040204" pitchFamily="34" charset="-128"/>
                  <a:ea typeface="Meiryo" panose="020B0604030504040204" pitchFamily="34" charset="-128"/>
                  <a:cs typeface="HGP創英角ﾎﾟｯﾌﾟ体" charset="0"/>
                </a:rPr>
                <a:t>顧客</a:t>
              </a:r>
              <a:endParaRPr lang="ja-JP" altLang="en-US" dirty="0">
                <a:latin typeface="Meiryo" panose="020B0604030504040204" pitchFamily="34" charset="-128"/>
                <a:ea typeface="Meiryo" panose="020B0604030504040204" pitchFamily="34" charset="-128"/>
                <a:cs typeface="HGP創英角ﾎﾟｯﾌﾟ体" charset="0"/>
              </a:endParaRPr>
            </a:p>
          </p:txBody>
        </p:sp>
        <p:sp>
          <p:nvSpPr>
            <p:cNvPr id="42" name="Rectangle 13"/>
            <p:cNvSpPr>
              <a:spLocks noChangeArrowheads="1"/>
            </p:cNvSpPr>
            <p:nvPr/>
          </p:nvSpPr>
          <p:spPr bwMode="auto">
            <a:xfrm>
              <a:off x="4930403" y="2244724"/>
              <a:ext cx="1439862" cy="1981072"/>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顧客</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氏名</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住所</a:t>
              </a:r>
              <a:endParaRPr lang="en-US" altLang="ja-JP" sz="1600" dirty="0">
                <a:latin typeface="Meiryo" panose="020B0604030504040204" pitchFamily="34" charset="-128"/>
                <a:ea typeface="Meiryo" panose="020B0604030504040204" pitchFamily="34" charset="-128"/>
              </a:endParaRPr>
            </a:p>
            <a:p>
              <a:pPr algn="l"/>
              <a:r>
                <a:rPr lang="en-US" altLang="ja-JP" sz="1600" dirty="0">
                  <a:latin typeface="Meiryo" panose="020B0604030504040204" pitchFamily="34" charset="-128"/>
                  <a:ea typeface="Meiryo" panose="020B0604030504040204" pitchFamily="34" charset="-128"/>
                </a:rPr>
                <a:t>UID</a:t>
              </a:r>
            </a:p>
            <a:p>
              <a:pPr algn="l"/>
              <a:r>
                <a:rPr lang="en-US" altLang="ja-JP" sz="1600" dirty="0">
                  <a:latin typeface="Meiryo" panose="020B0604030504040204" pitchFamily="34" charset="-128"/>
                  <a:ea typeface="Meiryo" panose="020B0604030504040204" pitchFamily="34" charset="-128"/>
                </a:rPr>
                <a:t>PWD</a:t>
              </a:r>
            </a:p>
            <a:p>
              <a:pPr algn="l"/>
              <a:r>
                <a:rPr lang="ja-JP" altLang="en-US" sz="1600">
                  <a:latin typeface="Meiryo" panose="020B0604030504040204" pitchFamily="34" charset="-128"/>
                  <a:ea typeface="Meiryo" panose="020B0604030504040204" pitchFamily="34" charset="-128"/>
                </a:rPr>
                <a:t>ポイント残高</a:t>
              </a:r>
              <a:endParaRPr lang="en-US" altLang="ja-JP" sz="1600" dirty="0">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会員</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クーポン</a:t>
              </a:r>
              <a:endParaRPr lang="en-US" altLang="ja-JP" sz="1600" dirty="0">
                <a:solidFill>
                  <a:srgbClr val="FF0000"/>
                </a:solidFill>
                <a:latin typeface="Meiryo" panose="020B0604030504040204" pitchFamily="34" charset="-128"/>
                <a:ea typeface="Meiryo" panose="020B0604030504040204" pitchFamily="34" charset="-128"/>
              </a:endParaRPr>
            </a:p>
          </p:txBody>
        </p:sp>
      </p:grpSp>
      <p:grpSp>
        <p:nvGrpSpPr>
          <p:cNvPr id="43" name="図形グループ 1"/>
          <p:cNvGrpSpPr>
            <a:grpSpLocks/>
          </p:cNvGrpSpPr>
          <p:nvPr/>
        </p:nvGrpSpPr>
        <p:grpSpPr bwMode="auto">
          <a:xfrm>
            <a:off x="2771775" y="4544506"/>
            <a:ext cx="1439863" cy="1955149"/>
            <a:chOff x="611560" y="1484784"/>
            <a:chExt cx="1439863" cy="1954544"/>
          </a:xfrm>
        </p:grpSpPr>
        <p:sp>
          <p:nvSpPr>
            <p:cNvPr id="44" name="正方形/長方形 5"/>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sz="2000" dirty="0">
                  <a:latin typeface="Meiryo" panose="020B0604030504040204" pitchFamily="34" charset="-128"/>
                  <a:ea typeface="Meiryo" panose="020B0604030504040204" pitchFamily="34" charset="-128"/>
                  <a:cs typeface="HGP創英角ﾎﾟｯﾌﾟ体" charset="0"/>
                </a:rPr>
                <a:t>注文明細</a:t>
              </a:r>
            </a:p>
          </p:txBody>
        </p:sp>
        <p:sp>
          <p:nvSpPr>
            <p:cNvPr id="45" name="Rectangle 16"/>
            <p:cNvSpPr>
              <a:spLocks noChangeArrowheads="1"/>
            </p:cNvSpPr>
            <p:nvPr/>
          </p:nvSpPr>
          <p:spPr bwMode="auto">
            <a:xfrm>
              <a:off x="611560" y="2205510"/>
              <a:ext cx="1439863" cy="1233818"/>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注文明細</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注文</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商品</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数量</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小計</a:t>
              </a:r>
              <a:endParaRPr lang="en-US" altLang="ja-JP" sz="1600" dirty="0">
                <a:latin typeface="Meiryo" panose="020B0604030504040204" pitchFamily="34" charset="-128"/>
                <a:ea typeface="Meiryo" panose="020B0604030504040204" pitchFamily="34" charset="-128"/>
              </a:endParaRPr>
            </a:p>
            <a:p>
              <a:pPr algn="l"/>
              <a:endParaRPr lang="en-US" altLang="ja-JP" sz="1600" dirty="0">
                <a:latin typeface="Meiryo" panose="020B0604030504040204" pitchFamily="34" charset="-128"/>
                <a:ea typeface="Meiryo" panose="020B0604030504040204" pitchFamily="34" charset="-128"/>
              </a:endParaRPr>
            </a:p>
            <a:p>
              <a:pPr algn="l"/>
              <a:endParaRPr lang="ja-JP" altLang="en-US" sz="1600">
                <a:latin typeface="Meiryo" panose="020B0604030504040204" pitchFamily="34" charset="-128"/>
                <a:ea typeface="Meiryo" panose="020B0604030504040204" pitchFamily="34" charset="-128"/>
              </a:endParaRPr>
            </a:p>
          </p:txBody>
        </p:sp>
      </p:grpSp>
      <p:grpSp>
        <p:nvGrpSpPr>
          <p:cNvPr id="46" name="図形グループ 4"/>
          <p:cNvGrpSpPr>
            <a:grpSpLocks/>
          </p:cNvGrpSpPr>
          <p:nvPr/>
        </p:nvGrpSpPr>
        <p:grpSpPr bwMode="auto">
          <a:xfrm>
            <a:off x="5000625" y="4544849"/>
            <a:ext cx="1439863" cy="1727716"/>
            <a:chOff x="4936753" y="3298825"/>
            <a:chExt cx="1439862" cy="1727716"/>
          </a:xfrm>
        </p:grpSpPr>
        <p:sp>
          <p:nvSpPr>
            <p:cNvPr id="47" name="正方形/長方形 6"/>
            <p:cNvSpPr>
              <a:spLocks noChangeArrowheads="1"/>
            </p:cNvSpPr>
            <p:nvPr/>
          </p:nvSpPr>
          <p:spPr bwMode="auto">
            <a:xfrm>
              <a:off x="4936753" y="3298825"/>
              <a:ext cx="1439862" cy="714375"/>
            </a:xfrm>
            <a:prstGeom prst="rect">
              <a:avLst/>
            </a:prstGeom>
            <a:solidFill>
              <a:schemeClr val="bg1"/>
            </a:solidFill>
            <a:ln w="9525">
              <a:solidFill>
                <a:schemeClr val="tx1"/>
              </a:solidFill>
              <a:round/>
              <a:headEnd/>
              <a:tailEnd/>
            </a:ln>
          </p:spPr>
          <p:txBody>
            <a:bodyPr anchor="ctr"/>
            <a:lstStyle/>
            <a:p>
              <a:r>
                <a:rPr lang="ja-JP" altLang="en-US" sz="2000">
                  <a:latin typeface="Meiryo" panose="020B0604030504040204" pitchFamily="34" charset="-128"/>
                  <a:ea typeface="Meiryo" panose="020B0604030504040204" pitchFamily="34" charset="-128"/>
                  <a:cs typeface="HGP創英角ﾎﾟｯﾌﾟ体" charset="0"/>
                </a:rPr>
                <a:t>商品</a:t>
              </a:r>
            </a:p>
          </p:txBody>
        </p:sp>
        <p:sp>
          <p:nvSpPr>
            <p:cNvPr id="48" name="Rectangle 22"/>
            <p:cNvSpPr>
              <a:spLocks noChangeArrowheads="1"/>
            </p:cNvSpPr>
            <p:nvPr/>
          </p:nvSpPr>
          <p:spPr bwMode="auto">
            <a:xfrm>
              <a:off x="4936753" y="4013200"/>
              <a:ext cx="1439862" cy="1013341"/>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商品</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商品カテゴリ</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商品名</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単価</a:t>
              </a:r>
              <a:endParaRPr lang="en-US" altLang="ja-JP" sz="1600" dirty="0">
                <a:latin typeface="Meiryo" panose="020B0604030504040204" pitchFamily="34" charset="-128"/>
                <a:ea typeface="Meiryo" panose="020B0604030504040204" pitchFamily="34" charset="-128"/>
              </a:endParaRPr>
            </a:p>
          </p:txBody>
        </p:sp>
      </p:grpSp>
      <p:grpSp>
        <p:nvGrpSpPr>
          <p:cNvPr id="49" name="図形グループ 2"/>
          <p:cNvGrpSpPr>
            <a:grpSpLocks/>
          </p:cNvGrpSpPr>
          <p:nvPr/>
        </p:nvGrpSpPr>
        <p:grpSpPr bwMode="auto">
          <a:xfrm>
            <a:off x="5010150" y="1565275"/>
            <a:ext cx="1439863" cy="2440668"/>
            <a:chOff x="2741240" y="1524000"/>
            <a:chExt cx="1439863" cy="2441509"/>
          </a:xfrm>
        </p:grpSpPr>
        <p:sp>
          <p:nvSpPr>
            <p:cNvPr id="50" name="正方形/長方形 5"/>
            <p:cNvSpPr>
              <a:spLocks noChangeArrowheads="1"/>
            </p:cNvSpPr>
            <p:nvPr/>
          </p:nvSpPr>
          <p:spPr bwMode="auto">
            <a:xfrm>
              <a:off x="2741240" y="1524000"/>
              <a:ext cx="1439863" cy="714375"/>
            </a:xfrm>
            <a:prstGeom prst="rect">
              <a:avLst/>
            </a:prstGeom>
            <a:solidFill>
              <a:schemeClr val="bg1"/>
            </a:solidFill>
            <a:ln w="9525">
              <a:solidFill>
                <a:schemeClr val="tx1"/>
              </a:solidFill>
              <a:round/>
              <a:headEnd/>
              <a:tailEnd/>
            </a:ln>
          </p:spPr>
          <p:txBody>
            <a:bodyPr lIns="0" rIns="0" anchor="ctr"/>
            <a:lstStyle/>
            <a:p>
              <a:r>
                <a:rPr lang="ja-JP" altLang="en-US">
                  <a:latin typeface="Meiryo" panose="020B0604030504040204" pitchFamily="34" charset="-128"/>
                  <a:ea typeface="Meiryo" panose="020B0604030504040204" pitchFamily="34" charset="-128"/>
                  <a:cs typeface="HGP創英角ﾎﾟｯﾌﾟ体" charset="0"/>
                </a:rPr>
                <a:t>ショッピングカート</a:t>
              </a:r>
              <a:r>
                <a:rPr lang="en-US" altLang="ja-JP" dirty="0">
                  <a:latin typeface="Meiryo" panose="020B0604030504040204" pitchFamily="34" charset="-128"/>
                  <a:ea typeface="Meiryo" panose="020B0604030504040204" pitchFamily="34" charset="-128"/>
                  <a:cs typeface="HGP創英角ﾎﾟｯﾌﾟ体" charset="0"/>
                </a:rPr>
                <a:t>(SC)</a:t>
              </a:r>
              <a:endParaRPr lang="ja-JP" altLang="en-US">
                <a:latin typeface="Meiryo" panose="020B0604030504040204" pitchFamily="34" charset="-128"/>
                <a:ea typeface="Meiryo" panose="020B0604030504040204" pitchFamily="34" charset="-128"/>
                <a:cs typeface="HGP創英角ﾎﾟｯﾌﾟ体" charset="0"/>
              </a:endParaRPr>
            </a:p>
          </p:txBody>
        </p:sp>
        <p:sp>
          <p:nvSpPr>
            <p:cNvPr id="51" name="Rectangle 16"/>
            <p:cNvSpPr>
              <a:spLocks noChangeArrowheads="1"/>
            </p:cNvSpPr>
            <p:nvPr/>
          </p:nvSpPr>
          <p:spPr bwMode="auto">
            <a:xfrm>
              <a:off x="2741240" y="2244727"/>
              <a:ext cx="1439863" cy="1720782"/>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カート</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顧客</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月日</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時刻</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配達先</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配達希望時間</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合計金額</a:t>
              </a:r>
              <a:endParaRPr lang="en-US" altLang="ja-JP" sz="1600" dirty="0">
                <a:latin typeface="Meiryo" panose="020B0604030504040204" pitchFamily="34" charset="-128"/>
                <a:ea typeface="Meiryo" panose="020B0604030504040204" pitchFamily="34" charset="-128"/>
              </a:endParaRPr>
            </a:p>
          </p:txBody>
        </p:sp>
      </p:grpSp>
      <p:grpSp>
        <p:nvGrpSpPr>
          <p:cNvPr id="52" name="図形グループ 1"/>
          <p:cNvGrpSpPr>
            <a:grpSpLocks/>
          </p:cNvGrpSpPr>
          <p:nvPr/>
        </p:nvGrpSpPr>
        <p:grpSpPr bwMode="auto">
          <a:xfrm>
            <a:off x="7153275" y="1566863"/>
            <a:ext cx="1439863" cy="1811338"/>
            <a:chOff x="611560" y="1484784"/>
            <a:chExt cx="1439863" cy="1810777"/>
          </a:xfrm>
        </p:grpSpPr>
        <p:sp>
          <p:nvSpPr>
            <p:cNvPr id="53" name="正方形/長方形 5"/>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dirty="0">
                  <a:latin typeface="Meiryo" panose="020B0604030504040204" pitchFamily="34" charset="-128"/>
                  <a:ea typeface="Meiryo" panose="020B0604030504040204" pitchFamily="34" charset="-128"/>
                  <a:cs typeface="HGP創英角ﾎﾟｯﾌﾟ体" charset="0"/>
                </a:rPr>
                <a:t>カート明細</a:t>
              </a:r>
            </a:p>
          </p:txBody>
        </p:sp>
        <p:sp>
          <p:nvSpPr>
            <p:cNvPr id="54" name="Rectangle 16"/>
            <p:cNvSpPr>
              <a:spLocks noChangeArrowheads="1"/>
            </p:cNvSpPr>
            <p:nvPr/>
          </p:nvSpPr>
          <p:spPr bwMode="auto">
            <a:xfrm>
              <a:off x="611560" y="2205509"/>
              <a:ext cx="1439863" cy="1090052"/>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カート明細</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商品</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数量</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小計</a:t>
              </a:r>
              <a:endParaRPr lang="en-US" altLang="ja-JP" sz="1600" dirty="0">
                <a:latin typeface="Meiryo" panose="020B0604030504040204" pitchFamily="34" charset="-128"/>
                <a:ea typeface="Meiryo" panose="020B0604030504040204" pitchFamily="34" charset="-128"/>
              </a:endParaRPr>
            </a:p>
            <a:p>
              <a:pPr algn="l"/>
              <a:endParaRPr lang="en-US" altLang="ja-JP" sz="1600" dirty="0">
                <a:latin typeface="Meiryo" panose="020B0604030504040204" pitchFamily="34" charset="-128"/>
                <a:ea typeface="Meiryo" panose="020B0604030504040204" pitchFamily="34" charset="-128"/>
              </a:endParaRPr>
            </a:p>
            <a:p>
              <a:pPr algn="l"/>
              <a:endParaRPr lang="ja-JP" altLang="en-US" sz="1600" dirty="0">
                <a:latin typeface="Meiryo" panose="020B0604030504040204" pitchFamily="34" charset="-128"/>
                <a:ea typeface="Meiryo" panose="020B0604030504040204" pitchFamily="34" charset="-128"/>
              </a:endParaRPr>
            </a:p>
          </p:txBody>
        </p:sp>
      </p:grpSp>
      <p:cxnSp>
        <p:nvCxnSpPr>
          <p:cNvPr id="56" name="カギ線コネクタ 12"/>
          <p:cNvCxnSpPr>
            <a:cxnSpLocks noChangeShapeType="1"/>
            <a:stCxn id="47" idx="1"/>
            <a:endCxn id="44" idx="3"/>
          </p:cNvCxnSpPr>
          <p:nvPr/>
        </p:nvCxnSpPr>
        <p:spPr bwMode="auto">
          <a:xfrm flipH="1" flipV="1">
            <a:off x="4211638" y="4901804"/>
            <a:ext cx="788987" cy="233"/>
          </a:xfrm>
          <a:prstGeom prst="straightConnector1">
            <a:avLst/>
          </a:prstGeom>
          <a:noFill/>
          <a:ln w="19050">
            <a:solidFill>
              <a:schemeClr val="tx1"/>
            </a:solidFill>
            <a:round/>
            <a:headEnd type="arrow" w="lg" len="lg"/>
            <a:tailEnd type="none" w="lg" len="lg"/>
          </a:ln>
          <a:extLst>
            <a:ext uri="{909E8E84-426E-40dd-AFC4-6F175D3DCCD1}">
              <a14:hiddenFill xmlns="" xmlns:a14="http://schemas.microsoft.com/office/drawing/2010/main">
                <a:noFill/>
              </a14:hiddenFill>
            </a:ext>
          </a:extLst>
        </p:spPr>
      </p:cxnSp>
      <p:cxnSp>
        <p:nvCxnSpPr>
          <p:cNvPr id="57" name="カギ線コネクタ 22"/>
          <p:cNvCxnSpPr>
            <a:cxnSpLocks noChangeShapeType="1"/>
            <a:stCxn id="54" idx="1"/>
            <a:endCxn id="47" idx="3"/>
          </p:cNvCxnSpPr>
          <p:nvPr/>
        </p:nvCxnSpPr>
        <p:spPr bwMode="auto">
          <a:xfrm rot="10800000" flipV="1">
            <a:off x="6440489" y="2833005"/>
            <a:ext cx="712787" cy="2069031"/>
          </a:xfrm>
          <a:prstGeom prst="bentConnector3">
            <a:avLst>
              <a:gd name="adj1" fmla="val 50000"/>
            </a:avLst>
          </a:prstGeom>
          <a:noFill/>
          <a:ln w="19050">
            <a:solidFill>
              <a:schemeClr val="tx1"/>
            </a:solidFill>
            <a:round/>
            <a:headEnd/>
            <a:tailEnd type="arrow" w="lg" len="lg"/>
          </a:ln>
          <a:extLst>
            <a:ext uri="{909E8E84-426E-40dd-AFC4-6F175D3DCCD1}">
              <a14:hiddenFill xmlns="" xmlns:a14="http://schemas.microsoft.com/office/drawing/2010/main">
                <a:noFill/>
              </a14:hiddenFill>
            </a:ext>
          </a:extLst>
        </p:spPr>
      </p:cxnSp>
      <p:sp>
        <p:nvSpPr>
          <p:cNvPr id="59" name="Text Box 36"/>
          <p:cNvSpPr txBox="1">
            <a:spLocks noChangeArrowheads="1"/>
          </p:cNvSpPr>
          <p:nvPr/>
        </p:nvSpPr>
        <p:spPr bwMode="auto">
          <a:xfrm>
            <a:off x="6807200" y="2513013"/>
            <a:ext cx="387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sz="1600" dirty="0">
                <a:latin typeface="Meiryo" panose="020B0604030504040204" pitchFamily="34" charset="-128"/>
                <a:ea typeface="Meiryo" panose="020B0604030504040204" pitchFamily="34" charset="-128"/>
                <a:cs typeface="HGP創英角ｺﾞｼｯｸUB" charset="0"/>
              </a:rPr>
              <a:t>＊</a:t>
            </a:r>
            <a:endParaRPr lang="ja-JP" altLang="en-US" sz="1600" dirty="0">
              <a:latin typeface="Meiryo" panose="020B0604030504040204" pitchFamily="34" charset="-128"/>
              <a:ea typeface="Meiryo" panose="020B0604030504040204" pitchFamily="34" charset="-128"/>
              <a:cs typeface="HGP創英角ｺﾞｼｯｸUB" charset="0"/>
            </a:endParaRPr>
          </a:p>
        </p:txBody>
      </p:sp>
      <p:sp>
        <p:nvSpPr>
          <p:cNvPr id="60" name="Text Box 36"/>
          <p:cNvSpPr txBox="1">
            <a:spLocks noChangeArrowheads="1"/>
          </p:cNvSpPr>
          <p:nvPr/>
        </p:nvSpPr>
        <p:spPr bwMode="auto">
          <a:xfrm>
            <a:off x="6387222" y="4560720"/>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dirty="0">
              <a:latin typeface="Meiryo" panose="020B0604030504040204" pitchFamily="34" charset="-128"/>
              <a:ea typeface="Meiryo" panose="020B0604030504040204" pitchFamily="34" charset="-128"/>
              <a:cs typeface="HGP創英角ｺﾞｼｯｸUB" charset="0"/>
            </a:endParaRPr>
          </a:p>
        </p:txBody>
      </p:sp>
      <p:grpSp>
        <p:nvGrpSpPr>
          <p:cNvPr id="3" name="図形グループ 4">
            <a:extLst>
              <a:ext uri="{FF2B5EF4-FFF2-40B4-BE49-F238E27FC236}">
                <a16:creationId xmlns:a16="http://schemas.microsoft.com/office/drawing/2014/main" id="{C3A5ECDD-B7DA-AD87-4080-83E85F2523A4}"/>
              </a:ext>
            </a:extLst>
          </p:cNvPr>
          <p:cNvGrpSpPr>
            <a:grpSpLocks/>
          </p:cNvGrpSpPr>
          <p:nvPr/>
        </p:nvGrpSpPr>
        <p:grpSpPr bwMode="auto">
          <a:xfrm>
            <a:off x="549275" y="4544849"/>
            <a:ext cx="1439863" cy="1948573"/>
            <a:chOff x="4936753" y="3298825"/>
            <a:chExt cx="1439862" cy="1948573"/>
          </a:xfrm>
        </p:grpSpPr>
        <p:sp>
          <p:nvSpPr>
            <p:cNvPr id="4" name="正方形/長方形 6">
              <a:extLst>
                <a:ext uri="{FF2B5EF4-FFF2-40B4-BE49-F238E27FC236}">
                  <a16:creationId xmlns:a16="http://schemas.microsoft.com/office/drawing/2014/main" id="{6B9BA13F-41C8-8847-3606-698B9CEA9ACF}"/>
                </a:ext>
              </a:extLst>
            </p:cNvPr>
            <p:cNvSpPr>
              <a:spLocks noChangeArrowheads="1"/>
            </p:cNvSpPr>
            <p:nvPr/>
          </p:nvSpPr>
          <p:spPr bwMode="auto">
            <a:xfrm>
              <a:off x="4936753" y="3298825"/>
              <a:ext cx="1439862" cy="714375"/>
            </a:xfrm>
            <a:prstGeom prst="rect">
              <a:avLst/>
            </a:prstGeom>
            <a:solidFill>
              <a:schemeClr val="bg1"/>
            </a:solidFill>
            <a:ln w="9525">
              <a:solidFill>
                <a:srgbClr val="FF0000"/>
              </a:solidFill>
              <a:round/>
              <a:headEnd/>
              <a:tailEnd/>
            </a:ln>
          </p:spPr>
          <p:txBody>
            <a:bodyPr lIns="0" rIns="0" anchor="ctr"/>
            <a:lstStyle/>
            <a:p>
              <a:r>
                <a:rPr lang="ja-JP" altLang="en-US">
                  <a:solidFill>
                    <a:srgbClr val="FF0000"/>
                  </a:solidFill>
                  <a:latin typeface="Meiryo" panose="020B0604030504040204" pitchFamily="34" charset="-128"/>
                  <a:ea typeface="Meiryo" panose="020B0604030504040204" pitchFamily="34" charset="-128"/>
                  <a:cs typeface="HGP創英角ﾎﾟｯﾌﾟ体" charset="0"/>
                </a:rPr>
                <a:t>キャンペーン</a:t>
              </a:r>
            </a:p>
          </p:txBody>
        </p:sp>
        <p:sp>
          <p:nvSpPr>
            <p:cNvPr id="5" name="Rectangle 22">
              <a:extLst>
                <a:ext uri="{FF2B5EF4-FFF2-40B4-BE49-F238E27FC236}">
                  <a16:creationId xmlns:a16="http://schemas.microsoft.com/office/drawing/2014/main" id="{7C6A13D4-1788-68CE-FD43-32F27742352E}"/>
                </a:ext>
              </a:extLst>
            </p:cNvPr>
            <p:cNvSpPr>
              <a:spLocks noChangeArrowheads="1"/>
            </p:cNvSpPr>
            <p:nvPr/>
          </p:nvSpPr>
          <p:spPr bwMode="auto">
            <a:xfrm>
              <a:off x="4936753" y="4013199"/>
              <a:ext cx="1439862" cy="1234199"/>
            </a:xfrm>
            <a:prstGeom prst="rect">
              <a:avLst/>
            </a:prstGeom>
            <a:solidFill>
              <a:schemeClr val="bg1"/>
            </a:solidFill>
            <a:ln w="9525">
              <a:solidFill>
                <a:srgbClr val="FF0000"/>
              </a:solidFill>
              <a:miter lim="800000"/>
              <a:headEnd/>
              <a:tailEnd/>
            </a:ln>
          </p:spPr>
          <p:txBody>
            <a:bodyPr wrap="none" lIns="18000" tIns="10800" rIns="18000" bIns="10800"/>
            <a:lstStyle/>
            <a:p>
              <a:pPr algn="l"/>
              <a:r>
                <a:rPr lang="ja-JP" altLang="en-US" sz="1600">
                  <a:solidFill>
                    <a:srgbClr val="FF0000"/>
                  </a:solidFill>
                  <a:latin typeface="Meiryo" panose="020B0604030504040204" pitchFamily="34" charset="-128"/>
                  <a:ea typeface="Meiryo" panose="020B0604030504040204" pitchFamily="34" charset="-128"/>
                </a:rPr>
                <a:t>会員</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顧客</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注文</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クーポン</a:t>
              </a:r>
              <a:endParaRPr lang="en-US" altLang="ja-JP" sz="1600" dirty="0">
                <a:solidFill>
                  <a:srgbClr val="FF0000"/>
                </a:solidFill>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ポイント残高</a:t>
              </a:r>
              <a:endParaRPr lang="en-US" altLang="ja-JP" sz="1600" dirty="0">
                <a:solidFill>
                  <a:srgbClr val="FF0000"/>
                </a:solidFill>
                <a:latin typeface="Meiryo" panose="020B0604030504040204" pitchFamily="34" charset="-128"/>
                <a:ea typeface="Meiryo" panose="020B0604030504040204" pitchFamily="34" charset="-128"/>
              </a:endParaRPr>
            </a:p>
            <a:p>
              <a:pPr algn="l"/>
              <a:endParaRPr lang="en-US" altLang="ja-JP" sz="1600" dirty="0">
                <a:solidFill>
                  <a:srgbClr val="FF0000"/>
                </a:solidFill>
                <a:latin typeface="Meiryo" panose="020B0604030504040204" pitchFamily="34" charset="-128"/>
                <a:ea typeface="Meiryo" panose="020B0604030504040204" pitchFamily="34" charset="-128"/>
              </a:endParaRPr>
            </a:p>
          </p:txBody>
        </p:sp>
      </p:grpSp>
      <p:cxnSp>
        <p:nvCxnSpPr>
          <p:cNvPr id="7" name="直線矢印コネクタ 6">
            <a:extLst>
              <a:ext uri="{FF2B5EF4-FFF2-40B4-BE49-F238E27FC236}">
                <a16:creationId xmlns:a16="http://schemas.microsoft.com/office/drawing/2014/main" id="{64A39669-FB3A-6805-7E0E-DA1A40AAF3D0}"/>
              </a:ext>
            </a:extLst>
          </p:cNvPr>
          <p:cNvCxnSpPr>
            <a:stCxn id="39" idx="2"/>
            <a:endCxn id="4" idx="0"/>
          </p:cNvCxnSpPr>
          <p:nvPr/>
        </p:nvCxnSpPr>
        <p:spPr bwMode="auto">
          <a:xfrm>
            <a:off x="1264444" y="4005943"/>
            <a:ext cx="4763" cy="538906"/>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 name="Text Box 36">
            <a:extLst>
              <a:ext uri="{FF2B5EF4-FFF2-40B4-BE49-F238E27FC236}">
                <a16:creationId xmlns:a16="http://schemas.microsoft.com/office/drawing/2014/main" id="{C2D64B73-A279-4EFB-15C8-867E2520DC15}"/>
              </a:ext>
            </a:extLst>
          </p:cNvPr>
          <p:cNvSpPr txBox="1">
            <a:spLocks noChangeArrowheads="1"/>
          </p:cNvSpPr>
          <p:nvPr/>
        </p:nvSpPr>
        <p:spPr bwMode="auto">
          <a:xfrm>
            <a:off x="1269038" y="3999592"/>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a:latin typeface="Meiryo" panose="020B0604030504040204" pitchFamily="34" charset="-128"/>
              <a:ea typeface="Meiryo" panose="020B0604030504040204" pitchFamily="34" charset="-128"/>
              <a:cs typeface="HGP創英角ｺﾞｼｯｸUB" charset="0"/>
            </a:endParaRPr>
          </a:p>
        </p:txBody>
      </p:sp>
      <p:sp>
        <p:nvSpPr>
          <p:cNvPr id="11" name="Text Box 36">
            <a:extLst>
              <a:ext uri="{FF2B5EF4-FFF2-40B4-BE49-F238E27FC236}">
                <a16:creationId xmlns:a16="http://schemas.microsoft.com/office/drawing/2014/main" id="{3C6EDB0E-2C3A-085D-4984-4E2E2C871339}"/>
              </a:ext>
            </a:extLst>
          </p:cNvPr>
          <p:cNvSpPr txBox="1">
            <a:spLocks noChangeArrowheads="1"/>
          </p:cNvSpPr>
          <p:nvPr/>
        </p:nvSpPr>
        <p:spPr bwMode="auto">
          <a:xfrm>
            <a:off x="1271587" y="4275396"/>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a:latin typeface="Meiryo" panose="020B0604030504040204" pitchFamily="34" charset="-128"/>
              <a:ea typeface="Meiryo" panose="020B0604030504040204" pitchFamily="34" charset="-128"/>
              <a:cs typeface="HGP創英角ｺﾞｼｯｸUB" charset="0"/>
            </a:endParaRPr>
          </a:p>
        </p:txBody>
      </p:sp>
      <p:cxnSp>
        <p:nvCxnSpPr>
          <p:cNvPr id="13" name="カギ線コネクタ 12">
            <a:extLst>
              <a:ext uri="{FF2B5EF4-FFF2-40B4-BE49-F238E27FC236}">
                <a16:creationId xmlns:a16="http://schemas.microsoft.com/office/drawing/2014/main" id="{390189B5-1FFC-0A07-A847-0F942E6AC2E4}"/>
              </a:ext>
            </a:extLst>
          </p:cNvPr>
          <p:cNvCxnSpPr>
            <a:stCxn id="4" idx="3"/>
            <a:endCxn id="42" idx="1"/>
          </p:cNvCxnSpPr>
          <p:nvPr/>
        </p:nvCxnSpPr>
        <p:spPr bwMode="auto">
          <a:xfrm flipV="1">
            <a:off x="1989138" y="3276535"/>
            <a:ext cx="776287" cy="1625502"/>
          </a:xfrm>
          <a:prstGeom prst="bentConnector3">
            <a:avLst>
              <a:gd name="adj1" fmla="val 30825"/>
            </a:avLst>
          </a:prstGeom>
          <a:solidFill>
            <a:schemeClr val="bg1"/>
          </a:solidFill>
          <a:ln w="9525" cap="flat" cmpd="sng" algn="ctr">
            <a:solidFill>
              <a:srgbClr val="FF0000"/>
            </a:solidFill>
            <a:prstDash val="solid"/>
            <a:round/>
            <a:headEnd type="none" w="med" len="med"/>
            <a:tailEnd type="triangle"/>
          </a:ln>
          <a:effectLst/>
        </p:spPr>
      </p:cxnSp>
      <p:sp>
        <p:nvSpPr>
          <p:cNvPr id="15" name="Text Box 36">
            <a:extLst>
              <a:ext uri="{FF2B5EF4-FFF2-40B4-BE49-F238E27FC236}">
                <a16:creationId xmlns:a16="http://schemas.microsoft.com/office/drawing/2014/main" id="{A2CFDFB5-F3FE-CF5D-BA8D-3A70EAF5B89E}"/>
              </a:ext>
            </a:extLst>
          </p:cNvPr>
          <p:cNvSpPr txBox="1">
            <a:spLocks noChangeArrowheads="1"/>
          </p:cNvSpPr>
          <p:nvPr/>
        </p:nvSpPr>
        <p:spPr bwMode="auto">
          <a:xfrm>
            <a:off x="2411245" y="2976571"/>
            <a:ext cx="31290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1600" dirty="0">
                <a:latin typeface="Meiryo" panose="020B0604030504040204" pitchFamily="34" charset="-128"/>
                <a:ea typeface="Meiryo" panose="020B0604030504040204" pitchFamily="34" charset="-128"/>
                <a:cs typeface="HGP創英角ｺﾞｼｯｸUB" charset="0"/>
              </a:rPr>
              <a:t>1</a:t>
            </a:r>
            <a:endParaRPr lang="ja-JP" altLang="en-US" sz="1600">
              <a:latin typeface="Meiryo" panose="020B0604030504040204" pitchFamily="34" charset="-128"/>
              <a:ea typeface="Meiryo" panose="020B0604030504040204" pitchFamily="34" charset="-128"/>
              <a:cs typeface="HGP創英角ｺﾞｼｯｸUB" charset="0"/>
            </a:endParaRPr>
          </a:p>
        </p:txBody>
      </p:sp>
      <p:sp>
        <p:nvSpPr>
          <p:cNvPr id="16" name="Text Box 35">
            <a:extLst>
              <a:ext uri="{FF2B5EF4-FFF2-40B4-BE49-F238E27FC236}">
                <a16:creationId xmlns:a16="http://schemas.microsoft.com/office/drawing/2014/main" id="{E5C9A889-2881-4ED4-E9FC-FE29E6B99498}"/>
              </a:ext>
            </a:extLst>
          </p:cNvPr>
          <p:cNvSpPr txBox="1">
            <a:spLocks noChangeArrowheads="1"/>
          </p:cNvSpPr>
          <p:nvPr/>
        </p:nvSpPr>
        <p:spPr bwMode="auto">
          <a:xfrm>
            <a:off x="1892385" y="4555600"/>
            <a:ext cx="387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1600" dirty="0">
                <a:latin typeface="Meiryo" panose="020B0604030504040204" pitchFamily="34" charset="-128"/>
                <a:ea typeface="Meiryo" panose="020B0604030504040204" pitchFamily="34" charset="-128"/>
                <a:cs typeface="HGP創英角ｺﾞｼｯｸUB" charset="0"/>
              </a:rPr>
              <a:t>＊</a:t>
            </a:r>
          </a:p>
        </p:txBody>
      </p:sp>
      <p:sp>
        <p:nvSpPr>
          <p:cNvPr id="17" name="四角形吹き出し 16">
            <a:extLst>
              <a:ext uri="{FF2B5EF4-FFF2-40B4-BE49-F238E27FC236}">
                <a16:creationId xmlns:a16="http://schemas.microsoft.com/office/drawing/2014/main" id="{D0120B7D-B110-E9B8-F78A-872265F7D419}"/>
              </a:ext>
            </a:extLst>
          </p:cNvPr>
          <p:cNvSpPr/>
          <p:nvPr/>
        </p:nvSpPr>
        <p:spPr bwMode="auto">
          <a:xfrm>
            <a:off x="6573093" y="5197082"/>
            <a:ext cx="1728093" cy="734045"/>
          </a:xfrm>
          <a:prstGeom prst="wedgeRectCallout">
            <a:avLst>
              <a:gd name="adj1" fmla="val -314936"/>
              <a:gd name="adj2" fmla="val -3599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rgbClr val="FF0000"/>
                </a:solidFill>
                <a:effectLst/>
                <a:latin typeface="Times New Roman" pitchFamily="-112" charset="0"/>
                <a:ea typeface="HGP創英角ﾎﾟｯﾌﾟ体" pitchFamily="50" charset="-128"/>
                <a:cs typeface="HGP創英角ﾎﾟｯﾌﾟ体" pitchFamily="50" charset="-128"/>
              </a:rPr>
              <a:t>Numbers</a:t>
            </a:r>
            <a:r>
              <a:rPr kumimoji="1" lang="ja-JP" altLang="en-US" sz="1400" b="0" i="0" u="none" strike="noStrike" cap="none" normalizeH="0" baseline="0">
                <a:ln>
                  <a:noFill/>
                </a:ln>
                <a:solidFill>
                  <a:srgbClr val="FF0000"/>
                </a:solidFill>
                <a:effectLst/>
                <a:latin typeface="Times New Roman" pitchFamily="-112" charset="0"/>
                <a:ea typeface="HGP創英角ﾎﾟｯﾌﾟ体" pitchFamily="50" charset="-128"/>
                <a:cs typeface="HGP創英角ﾎﾟｯﾌﾟ体" pitchFamily="50" charset="-128"/>
              </a:rPr>
              <a:t>の抽選とポイント加算に必要な属性を追加した</a:t>
            </a:r>
          </a:p>
        </p:txBody>
      </p:sp>
    </p:spTree>
    <p:extLst>
      <p:ext uri="{BB962C8B-B14F-4D97-AF65-F5344CB8AC3E}">
        <p14:creationId xmlns:p14="http://schemas.microsoft.com/office/powerpoint/2010/main" val="228465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a:defRPr/>
            </a:pPr>
            <a:r>
              <a:rPr lang="en-US" altLang="ja-JP" dirty="0"/>
              <a:t>③Web</a:t>
            </a:r>
            <a:r>
              <a:rPr lang="ja-JP" altLang="en-US" dirty="0"/>
              <a:t>注文受付の画面遷移</a:t>
            </a:r>
          </a:p>
        </p:txBody>
      </p:sp>
      <p:sp>
        <p:nvSpPr>
          <p:cNvPr id="160770" name="スライド番号プレースホルダー 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fld id="{ADAD0B29-E9DA-E04D-8CFF-8FF794BDA307}" type="slidenum">
              <a:rPr lang="en-US" altLang="ja-JP" sz="1200">
                <a:latin typeface="Franklin Gothic Demi" charset="0"/>
              </a:rPr>
              <a:pPr/>
              <a:t>4</a:t>
            </a:fld>
            <a:endParaRPr lang="en-US" altLang="ja-JP" sz="1200">
              <a:latin typeface="Franklin Gothic Demi" charset="0"/>
            </a:endParaRPr>
          </a:p>
        </p:txBody>
      </p:sp>
      <p:sp>
        <p:nvSpPr>
          <p:cNvPr id="160772" name="正方形/長方形 5"/>
          <p:cNvSpPr>
            <a:spLocks noChangeArrowheads="1"/>
          </p:cNvSpPr>
          <p:nvPr/>
        </p:nvSpPr>
        <p:spPr bwMode="auto">
          <a:xfrm>
            <a:off x="3490913" y="1920875"/>
            <a:ext cx="2160587" cy="360363"/>
          </a:xfrm>
          <a:prstGeom prst="rect">
            <a:avLst/>
          </a:prstGeom>
          <a:solidFill>
            <a:schemeClr val="bg1"/>
          </a:solidFill>
          <a:ln w="9525">
            <a:solidFill>
              <a:schemeClr val="tx1"/>
            </a:solidFill>
            <a:round/>
            <a:headEnd/>
            <a:tailEnd/>
          </a:ln>
        </p:spPr>
        <p:txBody>
          <a:bodyPr anchor="ctr" anchorCtr="1"/>
          <a:lstStyle/>
          <a:p>
            <a:r>
              <a:rPr lang="ja-JP" altLang="en-US" sz="1400">
                <a:latin typeface="Meiryo" panose="020B0604030504040204" pitchFamily="34" charset="-128"/>
                <a:ea typeface="Meiryo" panose="020B0604030504040204" pitchFamily="34" charset="-128"/>
                <a:cs typeface="MS PGothic" charset="-128"/>
              </a:rPr>
              <a:t>検索と結果</a:t>
            </a:r>
            <a:r>
              <a:rPr lang="ja-JP" altLang="en-US" sz="1400" dirty="0">
                <a:latin typeface="Meiryo" panose="020B0604030504040204" pitchFamily="34" charset="-128"/>
                <a:ea typeface="Meiryo" panose="020B0604030504040204" pitchFamily="34" charset="-128"/>
                <a:cs typeface="MS PGothic" charset="-128"/>
              </a:rPr>
              <a:t>一覧</a:t>
            </a:r>
          </a:p>
        </p:txBody>
      </p:sp>
      <p:cxnSp>
        <p:nvCxnSpPr>
          <p:cNvPr id="160783" name="直線矢印コネクタ 20"/>
          <p:cNvCxnSpPr>
            <a:cxnSpLocks noChangeShapeType="1"/>
          </p:cNvCxnSpPr>
          <p:nvPr/>
        </p:nvCxnSpPr>
        <p:spPr bwMode="auto">
          <a:xfrm flipH="1">
            <a:off x="2959100" y="3663157"/>
            <a:ext cx="54451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0785" name="直線矢印コネクタ 24"/>
          <p:cNvCxnSpPr>
            <a:cxnSpLocks noChangeShapeType="1"/>
            <a:stCxn id="41" idx="2"/>
            <a:endCxn id="160772" idx="0"/>
          </p:cNvCxnSpPr>
          <p:nvPr/>
        </p:nvCxnSpPr>
        <p:spPr bwMode="auto">
          <a:xfrm>
            <a:off x="4564082" y="1484313"/>
            <a:ext cx="7125" cy="436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60796" name="直線矢印コネクタ 70"/>
          <p:cNvCxnSpPr>
            <a:cxnSpLocks noChangeShapeType="1"/>
          </p:cNvCxnSpPr>
          <p:nvPr/>
        </p:nvCxnSpPr>
        <p:spPr bwMode="auto">
          <a:xfrm>
            <a:off x="2959100" y="3790157"/>
            <a:ext cx="54451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6" name="直線矢印コネクタ 24"/>
          <p:cNvCxnSpPr>
            <a:cxnSpLocks noChangeShapeType="1"/>
          </p:cNvCxnSpPr>
          <p:nvPr/>
        </p:nvCxnSpPr>
        <p:spPr bwMode="auto">
          <a:xfrm flipV="1">
            <a:off x="4766355" y="2293938"/>
            <a:ext cx="0" cy="431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テキスト ボックス 60"/>
          <p:cNvSpPr txBox="1"/>
          <p:nvPr/>
        </p:nvSpPr>
        <p:spPr>
          <a:xfrm>
            <a:off x="4572000" y="1536701"/>
            <a:ext cx="939800" cy="307777"/>
          </a:xfrm>
          <a:prstGeom prst="rect">
            <a:avLst/>
          </a:prstGeom>
          <a:noFill/>
        </p:spPr>
        <p:txBody>
          <a:bodyPr wrap="square" lIns="36000" rIns="36000" rtlCol="0" anchor="ctr" anchorCtr="1">
            <a:spAutoFit/>
          </a:bodyPr>
          <a:lstStyle/>
          <a:p>
            <a:pPr algn="l"/>
            <a:r>
              <a:rPr kumimoji="1" lang="ja-JP" altLang="en-US" sz="1400">
                <a:latin typeface="Meiryo" panose="020B0604030504040204" pitchFamily="34" charset="-128"/>
                <a:ea typeface="Meiryo" panose="020B0604030504040204" pitchFamily="34" charset="-128"/>
                <a:cs typeface="MS PGothic" charset="-128"/>
              </a:rPr>
              <a:t>商品検索</a:t>
            </a:r>
            <a:endParaRPr kumimoji="1" lang="ja-JP" altLang="en-US" sz="1400" dirty="0">
              <a:latin typeface="Meiryo" panose="020B0604030504040204" pitchFamily="34" charset="-128"/>
              <a:ea typeface="Meiryo" panose="020B0604030504040204" pitchFamily="34" charset="-128"/>
              <a:cs typeface="MS PGothic" charset="-128"/>
            </a:endParaRPr>
          </a:p>
        </p:txBody>
      </p:sp>
      <p:sp>
        <p:nvSpPr>
          <p:cNvPr id="41" name="正方形/長方形 4"/>
          <p:cNvSpPr>
            <a:spLocks noChangeArrowheads="1"/>
          </p:cNvSpPr>
          <p:nvPr/>
        </p:nvSpPr>
        <p:spPr bwMode="auto">
          <a:xfrm>
            <a:off x="3338390" y="1125538"/>
            <a:ext cx="2451384" cy="358775"/>
          </a:xfrm>
          <a:prstGeom prst="rect">
            <a:avLst/>
          </a:prstGeom>
          <a:solidFill>
            <a:schemeClr val="bg1"/>
          </a:solidFill>
          <a:ln w="9525">
            <a:solidFill>
              <a:schemeClr val="tx1"/>
            </a:solidFill>
            <a:round/>
            <a:headEnd/>
            <a:tailEnd/>
          </a:ln>
        </p:spPr>
        <p:txBody>
          <a:bodyPr anchor="ctr" anchorCtr="1"/>
          <a:lstStyle/>
          <a:p>
            <a:r>
              <a:rPr lang="ja-JP" altLang="en-US" sz="1400">
                <a:latin typeface="Meiryo" panose="020B0604030504040204" pitchFamily="34" charset="-128"/>
                <a:ea typeface="Meiryo" panose="020B0604030504040204" pitchFamily="34" charset="-128"/>
                <a:cs typeface="MS PGothic" charset="-128"/>
              </a:rPr>
              <a:t>ピザクイックトップ画面</a:t>
            </a:r>
          </a:p>
        </p:txBody>
      </p:sp>
      <p:sp>
        <p:nvSpPr>
          <p:cNvPr id="44" name="正方形/長方形 5"/>
          <p:cNvSpPr>
            <a:spLocks noChangeArrowheads="1"/>
          </p:cNvSpPr>
          <p:nvPr/>
        </p:nvSpPr>
        <p:spPr bwMode="auto">
          <a:xfrm>
            <a:off x="3490913" y="2733675"/>
            <a:ext cx="2160587" cy="360363"/>
          </a:xfrm>
          <a:prstGeom prst="rect">
            <a:avLst/>
          </a:prstGeom>
          <a:solidFill>
            <a:schemeClr val="bg1"/>
          </a:solidFill>
          <a:ln w="9525">
            <a:solidFill>
              <a:schemeClr val="tx1"/>
            </a:solidFill>
            <a:round/>
            <a:headEnd/>
            <a:tailEnd/>
          </a:ln>
        </p:spPr>
        <p:txBody>
          <a:bodyPr anchor="ctr" anchorCtr="1"/>
          <a:lstStyle/>
          <a:p>
            <a:r>
              <a:rPr lang="ja-JP" altLang="en-US" sz="1400" dirty="0">
                <a:latin typeface="Meiryo" panose="020B0604030504040204" pitchFamily="34" charset="-128"/>
                <a:ea typeface="Meiryo" panose="020B0604030504040204" pitchFamily="34" charset="-128"/>
                <a:cs typeface="MS PGothic" charset="-128"/>
              </a:rPr>
              <a:t>商品詳細</a:t>
            </a:r>
          </a:p>
        </p:txBody>
      </p:sp>
      <p:cxnSp>
        <p:nvCxnSpPr>
          <p:cNvPr id="45" name="直線矢印コネクタ 24"/>
          <p:cNvCxnSpPr>
            <a:cxnSpLocks noChangeShapeType="1"/>
          </p:cNvCxnSpPr>
          <p:nvPr/>
        </p:nvCxnSpPr>
        <p:spPr bwMode="auto">
          <a:xfrm flipH="1">
            <a:off x="4380707" y="2284413"/>
            <a:ext cx="793" cy="436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8" name="直線矢印コネクタ 24"/>
          <p:cNvCxnSpPr>
            <a:cxnSpLocks noChangeShapeType="1"/>
            <a:stCxn id="44" idx="2"/>
            <a:endCxn id="46" idx="0"/>
          </p:cNvCxnSpPr>
          <p:nvPr/>
        </p:nvCxnSpPr>
        <p:spPr bwMode="auto">
          <a:xfrm>
            <a:off x="4571207" y="3094038"/>
            <a:ext cx="0" cy="4524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9" name="正方形/長方形 5"/>
          <p:cNvSpPr>
            <a:spLocks noChangeArrowheads="1"/>
          </p:cNvSpPr>
          <p:nvPr/>
        </p:nvSpPr>
        <p:spPr bwMode="auto">
          <a:xfrm>
            <a:off x="798513" y="3546475"/>
            <a:ext cx="2160587" cy="360363"/>
          </a:xfrm>
          <a:prstGeom prst="rect">
            <a:avLst/>
          </a:prstGeom>
          <a:solidFill>
            <a:schemeClr val="bg1"/>
          </a:solidFill>
          <a:ln w="9525">
            <a:solidFill>
              <a:schemeClr val="tx1"/>
            </a:solidFill>
            <a:round/>
            <a:headEnd/>
            <a:tailEnd/>
          </a:ln>
        </p:spPr>
        <p:txBody>
          <a:bodyPr anchor="ctr" anchorCtr="1"/>
          <a:lstStyle/>
          <a:p>
            <a:r>
              <a:rPr lang="ja-JP" altLang="en-US" sz="1400">
                <a:latin typeface="Meiryo" panose="020B0604030504040204" pitchFamily="34" charset="-128"/>
                <a:ea typeface="Meiryo" panose="020B0604030504040204" pitchFamily="34" charset="-128"/>
                <a:cs typeface="MS PGothic" charset="-128"/>
              </a:rPr>
              <a:t>ログイン</a:t>
            </a:r>
            <a:endParaRPr lang="ja-JP" altLang="en-US" sz="1400" dirty="0">
              <a:latin typeface="Meiryo" panose="020B0604030504040204" pitchFamily="34" charset="-128"/>
              <a:ea typeface="Meiryo" panose="020B0604030504040204" pitchFamily="34" charset="-128"/>
              <a:cs typeface="MS PGothic" charset="-128"/>
            </a:endParaRPr>
          </a:p>
        </p:txBody>
      </p:sp>
      <p:sp>
        <p:nvSpPr>
          <p:cNvPr id="50" name="正方形/長方形 5"/>
          <p:cNvSpPr>
            <a:spLocks noChangeArrowheads="1"/>
          </p:cNvSpPr>
          <p:nvPr/>
        </p:nvSpPr>
        <p:spPr bwMode="auto">
          <a:xfrm>
            <a:off x="773113" y="4346575"/>
            <a:ext cx="2160587" cy="360363"/>
          </a:xfrm>
          <a:prstGeom prst="rect">
            <a:avLst/>
          </a:prstGeom>
          <a:solidFill>
            <a:schemeClr val="bg1"/>
          </a:solidFill>
          <a:ln w="9525">
            <a:solidFill>
              <a:schemeClr val="tx1"/>
            </a:solidFill>
            <a:round/>
            <a:headEnd/>
            <a:tailEnd/>
          </a:ln>
        </p:spPr>
        <p:txBody>
          <a:bodyPr anchor="ctr" anchorCtr="1"/>
          <a:lstStyle/>
          <a:p>
            <a:r>
              <a:rPr lang="ja-JP" altLang="en-US" sz="1400" dirty="0">
                <a:latin typeface="Meiryo" panose="020B0604030504040204" pitchFamily="34" charset="-128"/>
                <a:ea typeface="Meiryo" panose="020B0604030504040204" pitchFamily="34" charset="-128"/>
                <a:cs typeface="MS PGothic" charset="-128"/>
              </a:rPr>
              <a:t>会員登録</a:t>
            </a:r>
          </a:p>
        </p:txBody>
      </p:sp>
      <p:cxnSp>
        <p:nvCxnSpPr>
          <p:cNvPr id="51" name="直線矢印コネクタ 24"/>
          <p:cNvCxnSpPr>
            <a:cxnSpLocks noChangeShapeType="1"/>
          </p:cNvCxnSpPr>
          <p:nvPr/>
        </p:nvCxnSpPr>
        <p:spPr bwMode="auto">
          <a:xfrm flipV="1">
            <a:off x="2034041" y="3906838"/>
            <a:ext cx="0" cy="431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2" name="直線矢印コネクタ 24"/>
          <p:cNvCxnSpPr>
            <a:cxnSpLocks noChangeShapeType="1"/>
          </p:cNvCxnSpPr>
          <p:nvPr/>
        </p:nvCxnSpPr>
        <p:spPr bwMode="auto">
          <a:xfrm flipH="1">
            <a:off x="1659279" y="3897313"/>
            <a:ext cx="793" cy="436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56" name="正方形/長方形 5"/>
          <p:cNvSpPr>
            <a:spLocks noChangeArrowheads="1"/>
          </p:cNvSpPr>
          <p:nvPr/>
        </p:nvSpPr>
        <p:spPr bwMode="auto">
          <a:xfrm>
            <a:off x="3490913" y="4359275"/>
            <a:ext cx="2160587" cy="360363"/>
          </a:xfrm>
          <a:prstGeom prst="rect">
            <a:avLst/>
          </a:prstGeom>
          <a:solidFill>
            <a:schemeClr val="bg1"/>
          </a:solidFill>
          <a:ln w="9525">
            <a:solidFill>
              <a:schemeClr val="tx1"/>
            </a:solidFill>
            <a:round/>
            <a:headEnd/>
            <a:tailEnd/>
          </a:ln>
        </p:spPr>
        <p:txBody>
          <a:bodyPr anchor="ctr" anchorCtr="1"/>
          <a:lstStyle/>
          <a:p>
            <a:r>
              <a:rPr lang="ja-JP" altLang="en-US" sz="1400">
                <a:latin typeface="Meiryo" panose="020B0604030504040204" pitchFamily="34" charset="-128"/>
                <a:ea typeface="Meiryo" panose="020B0604030504040204" pitchFamily="34" charset="-128"/>
                <a:cs typeface="MS PGothic" charset="-128"/>
              </a:rPr>
              <a:t>顧客情報</a:t>
            </a:r>
            <a:endParaRPr lang="ja-JP" altLang="en-US" sz="1400" dirty="0">
              <a:latin typeface="Meiryo" panose="020B0604030504040204" pitchFamily="34" charset="-128"/>
              <a:ea typeface="Meiryo" panose="020B0604030504040204" pitchFamily="34" charset="-128"/>
              <a:cs typeface="MS PGothic" charset="-128"/>
            </a:endParaRPr>
          </a:p>
        </p:txBody>
      </p:sp>
      <p:sp>
        <p:nvSpPr>
          <p:cNvPr id="67" name="テキスト ボックス 66"/>
          <p:cNvSpPr txBox="1"/>
          <p:nvPr/>
        </p:nvSpPr>
        <p:spPr>
          <a:xfrm>
            <a:off x="3441700" y="2336801"/>
            <a:ext cx="939800" cy="307777"/>
          </a:xfrm>
          <a:prstGeom prst="rect">
            <a:avLst/>
          </a:prstGeom>
          <a:noFill/>
        </p:spPr>
        <p:txBody>
          <a:bodyPr wrap="square" lIns="36000" rIns="36000" rtlCol="0" anchor="ctr" anchorCtr="1">
            <a:spAutoFit/>
          </a:bodyPr>
          <a:lstStyle/>
          <a:p>
            <a:pPr algn="r"/>
            <a:r>
              <a:rPr kumimoji="1" lang="ja-JP" altLang="en-US" sz="1400" dirty="0">
                <a:latin typeface="Meiryo" panose="020B0604030504040204" pitchFamily="34" charset="-128"/>
                <a:ea typeface="Meiryo" panose="020B0604030504040204" pitchFamily="34" charset="-128"/>
                <a:cs typeface="MS PGothic" charset="-128"/>
              </a:rPr>
              <a:t>商品詳細</a:t>
            </a:r>
          </a:p>
        </p:txBody>
      </p:sp>
      <p:sp>
        <p:nvSpPr>
          <p:cNvPr id="68" name="テキスト ボックス 67"/>
          <p:cNvSpPr txBox="1"/>
          <p:nvPr/>
        </p:nvSpPr>
        <p:spPr>
          <a:xfrm>
            <a:off x="4800600" y="2336801"/>
            <a:ext cx="939800" cy="307777"/>
          </a:xfrm>
          <a:prstGeom prst="rect">
            <a:avLst/>
          </a:prstGeom>
          <a:noFill/>
        </p:spPr>
        <p:txBody>
          <a:bodyPr wrap="square" lIns="36000" rIns="36000" rtlCol="0" anchor="ctr" anchorCtr="1">
            <a:spAutoFit/>
          </a:bodyPr>
          <a:lstStyle/>
          <a:p>
            <a:pPr algn="l"/>
            <a:r>
              <a:rPr kumimoji="1" lang="ja-JP" altLang="en-US" sz="1400">
                <a:latin typeface="Meiryo" panose="020B0604030504040204" pitchFamily="34" charset="-128"/>
                <a:ea typeface="Meiryo" panose="020B0604030504040204" pitchFamily="34" charset="-128"/>
                <a:cs typeface="MS PGothic" charset="-128"/>
              </a:rPr>
              <a:t>商品検索</a:t>
            </a:r>
            <a:endParaRPr kumimoji="1" lang="ja-JP" altLang="en-US" sz="1400" dirty="0">
              <a:latin typeface="Meiryo" panose="020B0604030504040204" pitchFamily="34" charset="-128"/>
              <a:ea typeface="Meiryo" panose="020B0604030504040204" pitchFamily="34" charset="-128"/>
              <a:cs typeface="MS PGothic" charset="-128"/>
            </a:endParaRPr>
          </a:p>
        </p:txBody>
      </p:sp>
      <p:sp>
        <p:nvSpPr>
          <p:cNvPr id="69" name="テキスト ボックス 68"/>
          <p:cNvSpPr txBox="1"/>
          <p:nvPr/>
        </p:nvSpPr>
        <p:spPr>
          <a:xfrm>
            <a:off x="4572000" y="3087957"/>
            <a:ext cx="1684958" cy="523220"/>
          </a:xfrm>
          <a:prstGeom prst="rect">
            <a:avLst/>
          </a:prstGeom>
          <a:noFill/>
        </p:spPr>
        <p:txBody>
          <a:bodyPr wrap="square" lIns="36000" rIns="36000" rtlCol="0" anchor="ctr" anchorCtr="1">
            <a:spAutoFit/>
          </a:bodyPr>
          <a:lstStyle/>
          <a:p>
            <a:pPr algn="l"/>
            <a:r>
              <a:rPr kumimoji="1" lang="ja-JP" altLang="en-US" sz="1400" dirty="0">
                <a:latin typeface="Meiryo" panose="020B0604030504040204" pitchFamily="34" charset="-128"/>
                <a:ea typeface="Meiryo" panose="020B0604030504040204" pitchFamily="34" charset="-128"/>
                <a:cs typeface="MS PGothic" charset="-128"/>
              </a:rPr>
              <a:t>ショッピングカートに入れる</a:t>
            </a:r>
          </a:p>
        </p:txBody>
      </p:sp>
      <p:sp>
        <p:nvSpPr>
          <p:cNvPr id="70" name="テキスト ボックス 69"/>
          <p:cNvSpPr txBox="1"/>
          <p:nvPr/>
        </p:nvSpPr>
        <p:spPr>
          <a:xfrm>
            <a:off x="2819400" y="3325587"/>
            <a:ext cx="812800" cy="307777"/>
          </a:xfrm>
          <a:prstGeom prst="rect">
            <a:avLst/>
          </a:prstGeom>
          <a:noFill/>
        </p:spPr>
        <p:txBody>
          <a:bodyPr wrap="square" lIns="36000" rIns="36000" rtlCol="0" anchor="ctr" anchorCtr="1">
            <a:spAutoFit/>
          </a:bodyPr>
          <a:lstStyle/>
          <a:p>
            <a:r>
              <a:rPr kumimoji="1" lang="ja-JP" altLang="en-US" sz="1400" dirty="0">
                <a:latin typeface="Meiryo" panose="020B0604030504040204" pitchFamily="34" charset="-128"/>
                <a:ea typeface="Meiryo" panose="020B0604030504040204" pitchFamily="34" charset="-128"/>
                <a:cs typeface="MS PGothic" charset="-128"/>
              </a:rPr>
              <a:t>ログイン</a:t>
            </a:r>
          </a:p>
        </p:txBody>
      </p:sp>
      <p:sp>
        <p:nvSpPr>
          <p:cNvPr id="72" name="テキスト ボックス 71"/>
          <p:cNvSpPr txBox="1"/>
          <p:nvPr/>
        </p:nvSpPr>
        <p:spPr>
          <a:xfrm>
            <a:off x="2057400" y="3986151"/>
            <a:ext cx="939800" cy="307777"/>
          </a:xfrm>
          <a:prstGeom prst="rect">
            <a:avLst/>
          </a:prstGeom>
          <a:noFill/>
        </p:spPr>
        <p:txBody>
          <a:bodyPr wrap="square" lIns="36000" rIns="36000" rtlCol="0" anchor="ctr" anchorCtr="1">
            <a:spAutoFit/>
          </a:bodyPr>
          <a:lstStyle/>
          <a:p>
            <a:pPr algn="l"/>
            <a:r>
              <a:rPr kumimoji="1" lang="ja-JP" altLang="en-US" sz="1400" dirty="0">
                <a:latin typeface="Meiryo" panose="020B0604030504040204" pitchFamily="34" charset="-128"/>
                <a:ea typeface="Meiryo" panose="020B0604030504040204" pitchFamily="34" charset="-128"/>
                <a:cs typeface="MS PGothic" charset="-128"/>
              </a:rPr>
              <a:t>ログイン</a:t>
            </a:r>
          </a:p>
        </p:txBody>
      </p:sp>
      <p:sp>
        <p:nvSpPr>
          <p:cNvPr id="73" name="テキスト ボックス 72"/>
          <p:cNvSpPr txBox="1"/>
          <p:nvPr/>
        </p:nvSpPr>
        <p:spPr>
          <a:xfrm>
            <a:off x="685800" y="3986151"/>
            <a:ext cx="939800" cy="307777"/>
          </a:xfrm>
          <a:prstGeom prst="rect">
            <a:avLst/>
          </a:prstGeom>
          <a:noFill/>
        </p:spPr>
        <p:txBody>
          <a:bodyPr wrap="square" lIns="36000" rIns="36000" rtlCol="0" anchor="ctr" anchorCtr="1">
            <a:spAutoFit/>
          </a:bodyPr>
          <a:lstStyle/>
          <a:p>
            <a:pPr algn="r"/>
            <a:r>
              <a:rPr lang="ja-JP" altLang="en-US" sz="1400" dirty="0">
                <a:latin typeface="Meiryo" panose="020B0604030504040204" pitchFamily="34" charset="-128"/>
                <a:ea typeface="Meiryo" panose="020B0604030504040204" pitchFamily="34" charset="-128"/>
                <a:cs typeface="MS PGothic" charset="-128"/>
              </a:rPr>
              <a:t>会員</a:t>
            </a:r>
            <a:r>
              <a:rPr kumimoji="1" lang="ja-JP" altLang="en-US" sz="1400" dirty="0">
                <a:latin typeface="Meiryo" panose="020B0604030504040204" pitchFamily="34" charset="-128"/>
                <a:ea typeface="Meiryo" panose="020B0604030504040204" pitchFamily="34" charset="-128"/>
                <a:cs typeface="MS PGothic" charset="-128"/>
              </a:rPr>
              <a:t>登録</a:t>
            </a:r>
          </a:p>
        </p:txBody>
      </p:sp>
      <p:cxnSp>
        <p:nvCxnSpPr>
          <p:cNvPr id="75" name="カギ線コネクタ 55"/>
          <p:cNvCxnSpPr>
            <a:cxnSpLocks noChangeShapeType="1"/>
            <a:stCxn id="46" idx="3"/>
            <a:endCxn id="160772" idx="3"/>
          </p:cNvCxnSpPr>
          <p:nvPr/>
        </p:nvCxnSpPr>
        <p:spPr bwMode="auto">
          <a:xfrm flipV="1">
            <a:off x="5651500" y="2101057"/>
            <a:ext cx="12700" cy="1625600"/>
          </a:xfrm>
          <a:prstGeom prst="bentConnector3">
            <a:avLst>
              <a:gd name="adj1" fmla="val 8700000"/>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79" name="テキスト ボックス 78"/>
          <p:cNvSpPr txBox="1"/>
          <p:nvPr/>
        </p:nvSpPr>
        <p:spPr>
          <a:xfrm>
            <a:off x="6769100" y="2755901"/>
            <a:ext cx="939800" cy="307777"/>
          </a:xfrm>
          <a:prstGeom prst="rect">
            <a:avLst/>
          </a:prstGeom>
          <a:noFill/>
        </p:spPr>
        <p:txBody>
          <a:bodyPr wrap="square" lIns="36000" rIns="36000" rtlCol="0" anchor="ctr" anchorCtr="1">
            <a:spAutoFit/>
          </a:bodyPr>
          <a:lstStyle/>
          <a:p>
            <a:pPr algn="l"/>
            <a:r>
              <a:rPr kumimoji="1" lang="ja-JP" altLang="en-US" sz="1400">
                <a:latin typeface="Meiryo" panose="020B0604030504040204" pitchFamily="34" charset="-128"/>
                <a:ea typeface="Meiryo" panose="020B0604030504040204" pitchFamily="34" charset="-128"/>
                <a:cs typeface="MS PGothic" charset="-128"/>
              </a:rPr>
              <a:t>商品検索</a:t>
            </a:r>
            <a:endParaRPr kumimoji="1" lang="ja-JP" altLang="en-US" sz="1400" dirty="0">
              <a:latin typeface="Meiryo" panose="020B0604030504040204" pitchFamily="34" charset="-128"/>
              <a:ea typeface="Meiryo" panose="020B0604030504040204" pitchFamily="34" charset="-128"/>
              <a:cs typeface="MS PGothic" charset="-128"/>
            </a:endParaRPr>
          </a:p>
        </p:txBody>
      </p:sp>
      <p:sp>
        <p:nvSpPr>
          <p:cNvPr id="29" name="円/楕円 28"/>
          <p:cNvSpPr/>
          <p:nvPr/>
        </p:nvSpPr>
        <p:spPr bwMode="auto">
          <a:xfrm>
            <a:off x="5384800" y="3771900"/>
            <a:ext cx="419100" cy="4064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a:ln>
                <a:noFill/>
              </a:ln>
              <a:solidFill>
                <a:schemeClr val="tx1"/>
              </a:solidFill>
              <a:effectLst/>
              <a:latin typeface="Meiryo" panose="020B0604030504040204" pitchFamily="34" charset="-128"/>
              <a:ea typeface="Meiryo" panose="020B0604030504040204" pitchFamily="34" charset="-128"/>
              <a:cs typeface="MS PGothic" charset="-128"/>
            </a:endParaRPr>
          </a:p>
        </p:txBody>
      </p:sp>
      <p:cxnSp>
        <p:nvCxnSpPr>
          <p:cNvPr id="31" name="直線矢印コネクタ 30"/>
          <p:cNvCxnSpPr/>
          <p:nvPr/>
        </p:nvCxnSpPr>
        <p:spPr bwMode="auto">
          <a:xfrm flipV="1">
            <a:off x="5384800" y="3898900"/>
            <a:ext cx="12700" cy="63500"/>
          </a:xfrm>
          <a:prstGeom prst="straightConnector1">
            <a:avLst/>
          </a:prstGeom>
          <a:solidFill>
            <a:schemeClr val="bg1"/>
          </a:solidFill>
          <a:ln w="9525" cap="flat" cmpd="sng" algn="ctr">
            <a:solidFill>
              <a:schemeClr val="tx1"/>
            </a:solidFill>
            <a:prstDash val="solid"/>
            <a:round/>
            <a:headEnd type="none" w="med" len="med"/>
            <a:tailEnd type="arrow"/>
          </a:ln>
          <a:effectLst/>
        </p:spPr>
      </p:cxnSp>
      <p:sp>
        <p:nvSpPr>
          <p:cNvPr id="46" name="正方形/長方形 5"/>
          <p:cNvSpPr>
            <a:spLocks noChangeArrowheads="1"/>
          </p:cNvSpPr>
          <p:nvPr/>
        </p:nvSpPr>
        <p:spPr bwMode="auto">
          <a:xfrm>
            <a:off x="3490913" y="3546475"/>
            <a:ext cx="2160587" cy="360363"/>
          </a:xfrm>
          <a:prstGeom prst="rect">
            <a:avLst/>
          </a:prstGeom>
          <a:solidFill>
            <a:schemeClr val="bg1"/>
          </a:solidFill>
          <a:ln w="9525">
            <a:solidFill>
              <a:schemeClr val="tx1"/>
            </a:solidFill>
            <a:round/>
            <a:headEnd/>
            <a:tailEnd/>
          </a:ln>
        </p:spPr>
        <p:txBody>
          <a:bodyPr anchor="ctr" anchorCtr="1"/>
          <a:lstStyle/>
          <a:p>
            <a:r>
              <a:rPr lang="ja-JP" altLang="en-US" sz="1400">
                <a:latin typeface="Meiryo" panose="020B0604030504040204" pitchFamily="34" charset="-128"/>
                <a:ea typeface="Meiryo" panose="020B0604030504040204" pitchFamily="34" charset="-128"/>
                <a:cs typeface="MS PGothic" charset="-128"/>
              </a:rPr>
              <a:t>ショッピングカート</a:t>
            </a:r>
            <a:endParaRPr lang="en-US" altLang="ja-JP" sz="1400" dirty="0">
              <a:latin typeface="Meiryo" panose="020B0604030504040204" pitchFamily="34" charset="-128"/>
              <a:ea typeface="Meiryo" panose="020B0604030504040204" pitchFamily="34" charset="-128"/>
              <a:cs typeface="MS PGothic" charset="-128"/>
            </a:endParaRPr>
          </a:p>
        </p:txBody>
      </p:sp>
      <p:sp>
        <p:nvSpPr>
          <p:cNvPr id="91" name="テキスト ボックス 90"/>
          <p:cNvSpPr txBox="1"/>
          <p:nvPr/>
        </p:nvSpPr>
        <p:spPr>
          <a:xfrm>
            <a:off x="5803900" y="3860801"/>
            <a:ext cx="939800" cy="307777"/>
          </a:xfrm>
          <a:prstGeom prst="rect">
            <a:avLst/>
          </a:prstGeom>
          <a:noFill/>
        </p:spPr>
        <p:txBody>
          <a:bodyPr wrap="square" lIns="36000" rIns="36000" rtlCol="0" anchor="ctr" anchorCtr="1">
            <a:spAutoFit/>
          </a:bodyPr>
          <a:lstStyle/>
          <a:p>
            <a:pPr algn="l"/>
            <a:r>
              <a:rPr kumimoji="1" lang="ja-JP" altLang="en-US" sz="1400" dirty="0">
                <a:latin typeface="Meiryo" panose="020B0604030504040204" pitchFamily="34" charset="-128"/>
                <a:ea typeface="Meiryo" panose="020B0604030504040204" pitchFamily="34" charset="-128"/>
                <a:cs typeface="MS PGothic" charset="-128"/>
              </a:rPr>
              <a:t>商品変更</a:t>
            </a:r>
          </a:p>
        </p:txBody>
      </p:sp>
      <p:cxnSp>
        <p:nvCxnSpPr>
          <p:cNvPr id="34" name="カギ線コネクタ 55">
            <a:extLst>
              <a:ext uri="{FF2B5EF4-FFF2-40B4-BE49-F238E27FC236}">
                <a16:creationId xmlns:a16="http://schemas.microsoft.com/office/drawing/2014/main" id="{83D490B4-99A4-914D-B65B-C460CA0276CE}"/>
              </a:ext>
            </a:extLst>
          </p:cNvPr>
          <p:cNvCxnSpPr>
            <a:cxnSpLocks noChangeShapeType="1"/>
            <a:stCxn id="160772" idx="1"/>
            <a:endCxn id="46" idx="1"/>
          </p:cNvCxnSpPr>
          <p:nvPr/>
        </p:nvCxnSpPr>
        <p:spPr bwMode="auto">
          <a:xfrm rot="10800000" flipV="1">
            <a:off x="3490913" y="2101057"/>
            <a:ext cx="12700" cy="1625600"/>
          </a:xfrm>
          <a:prstGeom prst="bentConnector3">
            <a:avLst>
              <a:gd name="adj1" fmla="val 1800000"/>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9" name="カギ線コネクタ 55">
            <a:extLst>
              <a:ext uri="{FF2B5EF4-FFF2-40B4-BE49-F238E27FC236}">
                <a16:creationId xmlns:a16="http://schemas.microsoft.com/office/drawing/2014/main" id="{3F445624-35DA-524F-A13C-108C4472AE95}"/>
              </a:ext>
            </a:extLst>
          </p:cNvPr>
          <p:cNvCxnSpPr>
            <a:cxnSpLocks noChangeShapeType="1"/>
            <a:stCxn id="44" idx="3"/>
            <a:endCxn id="46" idx="3"/>
          </p:cNvCxnSpPr>
          <p:nvPr/>
        </p:nvCxnSpPr>
        <p:spPr bwMode="auto">
          <a:xfrm>
            <a:off x="5651500" y="2913857"/>
            <a:ext cx="12700" cy="812800"/>
          </a:xfrm>
          <a:prstGeom prst="bentConnector3">
            <a:avLst>
              <a:gd name="adj1" fmla="val 1800000"/>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7" name="テキスト ボックス 46">
            <a:extLst>
              <a:ext uri="{FF2B5EF4-FFF2-40B4-BE49-F238E27FC236}">
                <a16:creationId xmlns:a16="http://schemas.microsoft.com/office/drawing/2014/main" id="{08EF5540-EEEE-9348-AE61-AD735F356A19}"/>
              </a:ext>
            </a:extLst>
          </p:cNvPr>
          <p:cNvSpPr txBox="1"/>
          <p:nvPr/>
        </p:nvSpPr>
        <p:spPr>
          <a:xfrm>
            <a:off x="2253963" y="2574952"/>
            <a:ext cx="1041875" cy="307777"/>
          </a:xfrm>
          <a:prstGeom prst="rect">
            <a:avLst/>
          </a:prstGeom>
          <a:noFill/>
        </p:spPr>
        <p:txBody>
          <a:bodyPr wrap="square" lIns="36000" rIns="36000" rtlCol="0" anchor="ctr" anchorCtr="1">
            <a:spAutoFit/>
          </a:bodyPr>
          <a:lstStyle/>
          <a:p>
            <a:r>
              <a:rPr lang="ja-JP" altLang="en-US" sz="1400">
                <a:latin typeface="Meiryo" panose="020B0604030504040204" pitchFamily="34" charset="-128"/>
                <a:ea typeface="Meiryo" panose="020B0604030504040204" pitchFamily="34" charset="-128"/>
                <a:cs typeface="MS PGothic" charset="-128"/>
              </a:rPr>
              <a:t>カート確認</a:t>
            </a:r>
            <a:endParaRPr kumimoji="1" lang="ja-JP" altLang="en-US" sz="1400" dirty="0">
              <a:latin typeface="Meiryo" panose="020B0604030504040204" pitchFamily="34" charset="-128"/>
              <a:ea typeface="Meiryo" panose="020B0604030504040204" pitchFamily="34" charset="-128"/>
              <a:cs typeface="MS PGothic" charset="-128"/>
            </a:endParaRPr>
          </a:p>
        </p:txBody>
      </p:sp>
      <p:sp>
        <p:nvSpPr>
          <p:cNvPr id="53" name="テキスト ボックス 52">
            <a:extLst>
              <a:ext uri="{FF2B5EF4-FFF2-40B4-BE49-F238E27FC236}">
                <a16:creationId xmlns:a16="http://schemas.microsoft.com/office/drawing/2014/main" id="{143E39A4-FE4D-2D4A-B0A7-CF656CD925B6}"/>
              </a:ext>
            </a:extLst>
          </p:cNvPr>
          <p:cNvSpPr txBox="1"/>
          <p:nvPr/>
        </p:nvSpPr>
        <p:spPr>
          <a:xfrm>
            <a:off x="5657850" y="2655368"/>
            <a:ext cx="1041875" cy="307777"/>
          </a:xfrm>
          <a:prstGeom prst="rect">
            <a:avLst/>
          </a:prstGeom>
          <a:noFill/>
        </p:spPr>
        <p:txBody>
          <a:bodyPr wrap="square" lIns="36000" rIns="36000" rtlCol="0" anchor="ctr" anchorCtr="1">
            <a:spAutoFit/>
          </a:bodyPr>
          <a:lstStyle/>
          <a:p>
            <a:r>
              <a:rPr lang="ja-JP" altLang="en-US" sz="1400">
                <a:latin typeface="Meiryo" panose="020B0604030504040204" pitchFamily="34" charset="-128"/>
                <a:ea typeface="Meiryo" panose="020B0604030504040204" pitchFamily="34" charset="-128"/>
                <a:cs typeface="MS PGothic" charset="-128"/>
              </a:rPr>
              <a:t>カート確認</a:t>
            </a:r>
            <a:endParaRPr kumimoji="1" lang="ja-JP" altLang="en-US" sz="1400" dirty="0">
              <a:latin typeface="Meiryo" panose="020B0604030504040204" pitchFamily="34" charset="-128"/>
              <a:ea typeface="Meiryo" panose="020B0604030504040204" pitchFamily="34" charset="-128"/>
              <a:cs typeface="MS PGothic" charset="-128"/>
            </a:endParaRPr>
          </a:p>
        </p:txBody>
      </p:sp>
      <p:sp>
        <p:nvSpPr>
          <p:cNvPr id="2" name="正方形/長方形 5">
            <a:extLst>
              <a:ext uri="{FF2B5EF4-FFF2-40B4-BE49-F238E27FC236}">
                <a16:creationId xmlns:a16="http://schemas.microsoft.com/office/drawing/2014/main" id="{00E2CC8D-F36F-C770-B16B-CC316CFEAA21}"/>
              </a:ext>
            </a:extLst>
          </p:cNvPr>
          <p:cNvSpPr>
            <a:spLocks noChangeArrowheads="1"/>
          </p:cNvSpPr>
          <p:nvPr/>
        </p:nvSpPr>
        <p:spPr bwMode="auto">
          <a:xfrm>
            <a:off x="3503613" y="6179912"/>
            <a:ext cx="2160587" cy="360363"/>
          </a:xfrm>
          <a:prstGeom prst="rect">
            <a:avLst/>
          </a:prstGeom>
          <a:solidFill>
            <a:schemeClr val="bg1"/>
          </a:solidFill>
          <a:ln w="9525">
            <a:solidFill>
              <a:schemeClr val="tx1"/>
            </a:solidFill>
            <a:round/>
            <a:headEnd/>
            <a:tailEnd/>
          </a:ln>
        </p:spPr>
        <p:txBody>
          <a:bodyPr anchor="ctr" anchorCtr="1"/>
          <a:lstStyle/>
          <a:p>
            <a:r>
              <a:rPr lang="ja-JP" altLang="en-US" sz="1400">
                <a:latin typeface="Meiryo" panose="020B0604030504040204" pitchFamily="34" charset="-128"/>
                <a:ea typeface="Meiryo" panose="020B0604030504040204" pitchFamily="34" charset="-128"/>
                <a:cs typeface="MS PGothic" charset="-128"/>
              </a:rPr>
              <a:t>確定注文</a:t>
            </a:r>
            <a:r>
              <a:rPr lang="ja-JP" altLang="en-US" sz="1400" dirty="0">
                <a:latin typeface="Meiryo" panose="020B0604030504040204" pitchFamily="34" charset="-128"/>
                <a:ea typeface="Meiryo" panose="020B0604030504040204" pitchFamily="34" charset="-128"/>
                <a:cs typeface="MS PGothic" charset="-128"/>
              </a:rPr>
              <a:t>情報</a:t>
            </a:r>
          </a:p>
        </p:txBody>
      </p:sp>
      <p:cxnSp>
        <p:nvCxnSpPr>
          <p:cNvPr id="4" name="直線矢印コネクタ 24">
            <a:extLst>
              <a:ext uri="{FF2B5EF4-FFF2-40B4-BE49-F238E27FC236}">
                <a16:creationId xmlns:a16="http://schemas.microsoft.com/office/drawing/2014/main" id="{229446E6-9D21-F1A6-EAF5-7035C54EDD74}"/>
              </a:ext>
            </a:extLst>
          </p:cNvPr>
          <p:cNvCxnSpPr>
            <a:cxnSpLocks noChangeShapeType="1"/>
            <a:stCxn id="56" idx="2"/>
            <a:endCxn id="11" idx="0"/>
          </p:cNvCxnSpPr>
          <p:nvPr/>
        </p:nvCxnSpPr>
        <p:spPr bwMode="auto">
          <a:xfrm>
            <a:off x="4571207" y="4719638"/>
            <a:ext cx="12700" cy="517952"/>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7" name="テキスト ボックス 6">
            <a:extLst>
              <a:ext uri="{FF2B5EF4-FFF2-40B4-BE49-F238E27FC236}">
                <a16:creationId xmlns:a16="http://schemas.microsoft.com/office/drawing/2014/main" id="{EFEC8812-9FF0-AB5E-0DD8-AD398AEA0EF4}"/>
              </a:ext>
            </a:extLst>
          </p:cNvPr>
          <p:cNvSpPr txBox="1"/>
          <p:nvPr/>
        </p:nvSpPr>
        <p:spPr>
          <a:xfrm>
            <a:off x="3762170" y="4721681"/>
            <a:ext cx="801912" cy="307777"/>
          </a:xfrm>
          <a:prstGeom prst="rect">
            <a:avLst/>
          </a:prstGeom>
          <a:noFill/>
        </p:spPr>
        <p:txBody>
          <a:bodyPr wrap="square" lIns="36000" rIns="36000" rtlCol="0" anchor="ctr" anchorCtr="1">
            <a:spAutoFit/>
          </a:bodyPr>
          <a:lstStyle/>
          <a:p>
            <a:pPr algn="l"/>
            <a:r>
              <a:rPr kumimoji="1" lang="ja-JP" altLang="en-US" sz="1400">
                <a:latin typeface="Meiryo" panose="020B0604030504040204" pitchFamily="34" charset="-128"/>
                <a:ea typeface="Meiryo" panose="020B0604030504040204" pitchFamily="34" charset="-128"/>
                <a:cs typeface="MS PGothic" charset="-128"/>
              </a:rPr>
              <a:t>注文確定</a:t>
            </a:r>
            <a:endParaRPr kumimoji="1" lang="ja-JP" altLang="en-US" sz="1400" dirty="0">
              <a:latin typeface="Meiryo" panose="020B0604030504040204" pitchFamily="34" charset="-128"/>
              <a:ea typeface="Meiryo" panose="020B0604030504040204" pitchFamily="34" charset="-128"/>
              <a:cs typeface="MS PGothic" charset="-128"/>
            </a:endParaRPr>
          </a:p>
        </p:txBody>
      </p:sp>
      <p:cxnSp>
        <p:nvCxnSpPr>
          <p:cNvPr id="8" name="直線矢印コネクタ 24">
            <a:extLst>
              <a:ext uri="{FF2B5EF4-FFF2-40B4-BE49-F238E27FC236}">
                <a16:creationId xmlns:a16="http://schemas.microsoft.com/office/drawing/2014/main" id="{72FA07D1-3565-E249-383F-BEF948A01A09}"/>
              </a:ext>
            </a:extLst>
          </p:cNvPr>
          <p:cNvCxnSpPr>
            <a:cxnSpLocks noChangeShapeType="1"/>
          </p:cNvCxnSpPr>
          <p:nvPr/>
        </p:nvCxnSpPr>
        <p:spPr bwMode="auto">
          <a:xfrm flipV="1">
            <a:off x="4766351" y="3915909"/>
            <a:ext cx="0" cy="431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9" name="直線矢印コネクタ 24">
            <a:extLst>
              <a:ext uri="{FF2B5EF4-FFF2-40B4-BE49-F238E27FC236}">
                <a16:creationId xmlns:a16="http://schemas.microsoft.com/office/drawing/2014/main" id="{DFD863D5-EAE4-A440-EFE2-B0310B9D5395}"/>
              </a:ext>
            </a:extLst>
          </p:cNvPr>
          <p:cNvCxnSpPr>
            <a:cxnSpLocks noChangeShapeType="1"/>
          </p:cNvCxnSpPr>
          <p:nvPr/>
        </p:nvCxnSpPr>
        <p:spPr bwMode="auto">
          <a:xfrm flipH="1">
            <a:off x="4380703" y="3906384"/>
            <a:ext cx="793" cy="436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71" name="テキスト ボックス 70"/>
          <p:cNvSpPr txBox="1"/>
          <p:nvPr/>
        </p:nvSpPr>
        <p:spPr>
          <a:xfrm>
            <a:off x="2540000" y="3814618"/>
            <a:ext cx="1371600" cy="307777"/>
          </a:xfrm>
          <a:prstGeom prst="rect">
            <a:avLst/>
          </a:prstGeom>
          <a:noFill/>
        </p:spPr>
        <p:txBody>
          <a:bodyPr wrap="square" lIns="36000" rIns="36000" rtlCol="0" anchor="ctr" anchorCtr="1">
            <a:spAutoFit/>
          </a:bodyPr>
          <a:lstStyle/>
          <a:p>
            <a:r>
              <a:rPr kumimoji="1" lang="ja-JP" altLang="en-US" sz="1400" dirty="0">
                <a:latin typeface="Meiryo" panose="020B0604030504040204" pitchFamily="34" charset="-128"/>
                <a:ea typeface="Meiryo" panose="020B0604030504040204" pitchFamily="34" charset="-128"/>
                <a:cs typeface="MS PGothic" charset="-128"/>
              </a:rPr>
              <a:t>ログイン成功</a:t>
            </a:r>
          </a:p>
        </p:txBody>
      </p:sp>
      <p:sp>
        <p:nvSpPr>
          <p:cNvPr id="5" name="テキスト ボックス 4">
            <a:extLst>
              <a:ext uri="{FF2B5EF4-FFF2-40B4-BE49-F238E27FC236}">
                <a16:creationId xmlns:a16="http://schemas.microsoft.com/office/drawing/2014/main" id="{BA64557F-AD16-2FD9-6478-80535289F809}"/>
              </a:ext>
            </a:extLst>
          </p:cNvPr>
          <p:cNvSpPr txBox="1"/>
          <p:nvPr/>
        </p:nvSpPr>
        <p:spPr>
          <a:xfrm>
            <a:off x="3171147" y="4103918"/>
            <a:ext cx="1221234" cy="307777"/>
          </a:xfrm>
          <a:prstGeom prst="rect">
            <a:avLst/>
          </a:prstGeom>
          <a:noFill/>
        </p:spPr>
        <p:txBody>
          <a:bodyPr wrap="square" lIns="36000" rIns="36000" rtlCol="0" anchor="ctr" anchorCtr="1">
            <a:spAutoFit/>
          </a:bodyPr>
          <a:lstStyle/>
          <a:p>
            <a:pPr algn="l"/>
            <a:r>
              <a:rPr kumimoji="1" lang="ja-JP" altLang="en-US" sz="1400">
                <a:latin typeface="Meiryo" panose="020B0604030504040204" pitchFamily="34" charset="-128"/>
                <a:ea typeface="Meiryo" panose="020B0604030504040204" pitchFamily="34" charset="-128"/>
                <a:cs typeface="MS PGothic" charset="-128"/>
              </a:rPr>
              <a:t>顧客情報追加</a:t>
            </a:r>
            <a:endParaRPr kumimoji="1" lang="ja-JP" altLang="en-US" sz="1400" dirty="0">
              <a:latin typeface="Meiryo" panose="020B0604030504040204" pitchFamily="34" charset="-128"/>
              <a:ea typeface="Meiryo" panose="020B0604030504040204" pitchFamily="34" charset="-128"/>
              <a:cs typeface="MS PGothic" charset="-128"/>
            </a:endParaRPr>
          </a:p>
        </p:txBody>
      </p:sp>
      <p:sp>
        <p:nvSpPr>
          <p:cNvPr id="6" name="テキスト ボックス 5">
            <a:extLst>
              <a:ext uri="{FF2B5EF4-FFF2-40B4-BE49-F238E27FC236}">
                <a16:creationId xmlns:a16="http://schemas.microsoft.com/office/drawing/2014/main" id="{1DA37D99-E8FD-8B62-4BB2-FD3A09B3ACBA}"/>
              </a:ext>
            </a:extLst>
          </p:cNvPr>
          <p:cNvSpPr txBox="1"/>
          <p:nvPr/>
        </p:nvSpPr>
        <p:spPr>
          <a:xfrm>
            <a:off x="4764664" y="4113103"/>
            <a:ext cx="1082348" cy="307777"/>
          </a:xfrm>
          <a:prstGeom prst="rect">
            <a:avLst/>
          </a:prstGeom>
          <a:noFill/>
        </p:spPr>
        <p:txBody>
          <a:bodyPr wrap="none" rtlCol="0">
            <a:spAutoFit/>
          </a:bodyPr>
          <a:lstStyle/>
          <a:p>
            <a:pPr algn="l"/>
            <a:r>
              <a:rPr kumimoji="1" lang="ja-JP" altLang="en-US" sz="1400">
                <a:latin typeface="Meiryo" panose="020B0604030504040204" pitchFamily="34" charset="-128"/>
                <a:ea typeface="Meiryo" panose="020B0604030504040204" pitchFamily="34" charset="-128"/>
              </a:rPr>
              <a:t>注文し直し</a:t>
            </a:r>
          </a:p>
        </p:txBody>
      </p:sp>
      <p:sp>
        <p:nvSpPr>
          <p:cNvPr id="11" name="正方形/長方形 5">
            <a:extLst>
              <a:ext uri="{FF2B5EF4-FFF2-40B4-BE49-F238E27FC236}">
                <a16:creationId xmlns:a16="http://schemas.microsoft.com/office/drawing/2014/main" id="{3EC99730-79DF-3F7B-3B27-E380F7A698FA}"/>
              </a:ext>
            </a:extLst>
          </p:cNvPr>
          <p:cNvSpPr>
            <a:spLocks noChangeArrowheads="1"/>
          </p:cNvSpPr>
          <p:nvPr/>
        </p:nvSpPr>
        <p:spPr bwMode="auto">
          <a:xfrm>
            <a:off x="3503613" y="5237590"/>
            <a:ext cx="2160587" cy="360363"/>
          </a:xfrm>
          <a:prstGeom prst="rect">
            <a:avLst/>
          </a:prstGeom>
          <a:solidFill>
            <a:schemeClr val="bg1"/>
          </a:solidFill>
          <a:ln w="9525">
            <a:solidFill>
              <a:srgbClr val="FF0000"/>
            </a:solidFill>
            <a:round/>
            <a:headEnd/>
            <a:tailEnd/>
          </a:ln>
        </p:spPr>
        <p:txBody>
          <a:bodyPr anchor="ctr" anchorCtr="1"/>
          <a:lstStyle/>
          <a:p>
            <a:r>
              <a:rPr lang="ja-JP" altLang="en-US" sz="1400">
                <a:solidFill>
                  <a:srgbClr val="FF0000"/>
                </a:solidFill>
                <a:latin typeface="Meiryo" panose="020B0604030504040204" pitchFamily="34" charset="-128"/>
                <a:ea typeface="Meiryo" panose="020B0604030504040204" pitchFamily="34" charset="-128"/>
                <a:cs typeface="MS PGothic" charset="-128"/>
              </a:rPr>
              <a:t>ピザ</a:t>
            </a:r>
            <a:r>
              <a:rPr lang="en-US" altLang="ja-JP" sz="1400" dirty="0">
                <a:solidFill>
                  <a:srgbClr val="FF0000"/>
                </a:solidFill>
                <a:latin typeface="Meiryo" panose="020B0604030504040204" pitchFamily="34" charset="-128"/>
                <a:ea typeface="Meiryo" panose="020B0604030504040204" pitchFamily="34" charset="-128"/>
                <a:cs typeface="MS PGothic" charset="-128"/>
              </a:rPr>
              <a:t>Numbers</a:t>
            </a:r>
            <a:endParaRPr lang="ja-JP" altLang="en-US" sz="1400" dirty="0">
              <a:solidFill>
                <a:srgbClr val="FF0000"/>
              </a:solidFill>
              <a:latin typeface="Meiryo" panose="020B0604030504040204" pitchFamily="34" charset="-128"/>
              <a:ea typeface="Meiryo" panose="020B0604030504040204" pitchFamily="34" charset="-128"/>
              <a:cs typeface="MS PGothic" charset="-128"/>
            </a:endParaRPr>
          </a:p>
        </p:txBody>
      </p:sp>
      <p:cxnSp>
        <p:nvCxnSpPr>
          <p:cNvPr id="14" name="直線矢印コネクタ 13">
            <a:extLst>
              <a:ext uri="{FF2B5EF4-FFF2-40B4-BE49-F238E27FC236}">
                <a16:creationId xmlns:a16="http://schemas.microsoft.com/office/drawing/2014/main" id="{CFEE5459-6986-DADC-BAD0-8A0FE40B06CE}"/>
              </a:ext>
            </a:extLst>
          </p:cNvPr>
          <p:cNvCxnSpPr>
            <a:stCxn id="11" idx="2"/>
            <a:endCxn id="2" idx="0"/>
          </p:cNvCxnSpPr>
          <p:nvPr/>
        </p:nvCxnSpPr>
        <p:spPr bwMode="auto">
          <a:xfrm>
            <a:off x="4583907" y="5597953"/>
            <a:ext cx="0" cy="581959"/>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16" name="カギ線コネクタ 15" descr="1">
            <a:extLst>
              <a:ext uri="{FF2B5EF4-FFF2-40B4-BE49-F238E27FC236}">
                <a16:creationId xmlns:a16="http://schemas.microsoft.com/office/drawing/2014/main" id="{90F674D5-DD1C-3BFB-399B-22A29C076D95}"/>
              </a:ext>
            </a:extLst>
          </p:cNvPr>
          <p:cNvCxnSpPr>
            <a:cxnSpLocks/>
            <a:stCxn id="17" idx="1"/>
            <a:endCxn id="2" idx="1"/>
          </p:cNvCxnSpPr>
          <p:nvPr/>
        </p:nvCxnSpPr>
        <p:spPr bwMode="auto">
          <a:xfrm rot="10800000" flipV="1">
            <a:off x="3503613" y="5066234"/>
            <a:ext cx="1080294" cy="1293860"/>
          </a:xfrm>
          <a:prstGeom prst="bentConnector3">
            <a:avLst>
              <a:gd name="adj1" fmla="val 121161"/>
            </a:avLst>
          </a:prstGeom>
          <a:solidFill>
            <a:schemeClr val="bg1"/>
          </a:solidFill>
          <a:ln w="9525" cap="flat" cmpd="sng" algn="ctr">
            <a:solidFill>
              <a:srgbClr val="FF0000"/>
            </a:solidFill>
            <a:prstDash val="solid"/>
            <a:round/>
            <a:headEnd type="none" w="med" len="med"/>
            <a:tailEnd type="triangle"/>
          </a:ln>
          <a:effectLst/>
        </p:spPr>
      </p:cxnSp>
      <p:sp>
        <p:nvSpPr>
          <p:cNvPr id="17" name="テキスト ボックス 16">
            <a:extLst>
              <a:ext uri="{FF2B5EF4-FFF2-40B4-BE49-F238E27FC236}">
                <a16:creationId xmlns:a16="http://schemas.microsoft.com/office/drawing/2014/main" id="{F683F720-6B60-3E3D-43DB-F680C5E3BE90}"/>
              </a:ext>
            </a:extLst>
          </p:cNvPr>
          <p:cNvSpPr txBox="1"/>
          <p:nvPr/>
        </p:nvSpPr>
        <p:spPr>
          <a:xfrm>
            <a:off x="4583907" y="4912345"/>
            <a:ext cx="1967205" cy="307777"/>
          </a:xfrm>
          <a:prstGeom prst="rect">
            <a:avLst/>
          </a:prstGeom>
          <a:noFill/>
        </p:spPr>
        <p:txBody>
          <a:bodyPr wrap="none" rtlCol="0">
            <a:spAutoFit/>
          </a:bodyPr>
          <a:lstStyle/>
          <a:p>
            <a:r>
              <a:rPr lang="ja-JP" altLang="en-US" sz="1400">
                <a:solidFill>
                  <a:srgbClr val="FF0000"/>
                </a:solidFill>
              </a:rPr>
              <a:t>クーポンを所持している</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14E37AE9-8E97-427D-A4E9-064BA79EF481}"/>
              </a:ext>
            </a:extLst>
          </p:cNvPr>
          <p:cNvSpPr txBox="1"/>
          <p:nvPr/>
        </p:nvSpPr>
        <p:spPr>
          <a:xfrm>
            <a:off x="1082263" y="5362277"/>
            <a:ext cx="2143537" cy="307777"/>
          </a:xfrm>
          <a:prstGeom prst="rect">
            <a:avLst/>
          </a:prstGeom>
          <a:noFill/>
        </p:spPr>
        <p:txBody>
          <a:bodyPr wrap="none" rtlCol="0">
            <a:spAutoFit/>
          </a:bodyPr>
          <a:lstStyle/>
          <a:p>
            <a:r>
              <a:rPr lang="ja-JP" altLang="en-US" sz="1400">
                <a:solidFill>
                  <a:srgbClr val="FF0000"/>
                </a:solidFill>
              </a:rPr>
              <a:t>クーポンを所持していない</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D43A0CD2-3522-64EF-C759-54D01836EB91}"/>
              </a:ext>
            </a:extLst>
          </p:cNvPr>
          <p:cNvSpPr txBox="1"/>
          <p:nvPr/>
        </p:nvSpPr>
        <p:spPr>
          <a:xfrm>
            <a:off x="4565743" y="5729055"/>
            <a:ext cx="1673856" cy="307777"/>
          </a:xfrm>
          <a:prstGeom prst="rect">
            <a:avLst/>
          </a:prstGeom>
          <a:noFill/>
        </p:spPr>
        <p:txBody>
          <a:bodyPr wrap="none" rtlCol="0">
            <a:spAutoFit/>
          </a:bodyPr>
          <a:lstStyle/>
          <a:p>
            <a:r>
              <a:rPr lang="ja-JP" altLang="en-US" sz="1400">
                <a:solidFill>
                  <a:srgbClr val="FF0000"/>
                </a:solidFill>
              </a:rPr>
              <a:t>当選時</a:t>
            </a:r>
            <a:r>
              <a:rPr kumimoji="1" lang="ja-JP" altLang="en-US" sz="1400">
                <a:solidFill>
                  <a:srgbClr val="FF0000"/>
                </a:solidFill>
              </a:rPr>
              <a:t>ポイント付与</a:t>
            </a:r>
          </a:p>
        </p:txBody>
      </p:sp>
      <p:sp>
        <p:nvSpPr>
          <p:cNvPr id="22" name="四角形吹き出し 21">
            <a:extLst>
              <a:ext uri="{FF2B5EF4-FFF2-40B4-BE49-F238E27FC236}">
                <a16:creationId xmlns:a16="http://schemas.microsoft.com/office/drawing/2014/main" id="{BDF52943-8235-AEF4-12A4-CD7BAABD4EB7}"/>
              </a:ext>
            </a:extLst>
          </p:cNvPr>
          <p:cNvSpPr/>
          <p:nvPr/>
        </p:nvSpPr>
        <p:spPr bwMode="auto">
          <a:xfrm>
            <a:off x="6573093" y="5197082"/>
            <a:ext cx="1728093" cy="734045"/>
          </a:xfrm>
          <a:prstGeom prst="wedgeRectCallout">
            <a:avLst>
              <a:gd name="adj1" fmla="val -99589"/>
              <a:gd name="adj2" fmla="val -2875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400" dirty="0">
                <a:solidFill>
                  <a:srgbClr val="FF0000"/>
                </a:solidFill>
                <a:latin typeface="Times New Roman" pitchFamily="-112" charset="0"/>
                <a:ea typeface="HGP創英角ﾎﾟｯﾌﾟ体" pitchFamily="50" charset="-128"/>
                <a:cs typeface="HGP創英角ﾎﾟｯﾌﾟ体" pitchFamily="50" charset="-128"/>
              </a:rPr>
              <a:t>Numbers</a:t>
            </a:r>
            <a:r>
              <a:rPr lang="ja-JP" altLang="en-US" sz="1400">
                <a:solidFill>
                  <a:srgbClr val="FF0000"/>
                </a:solidFill>
                <a:latin typeface="Times New Roman" pitchFamily="-112" charset="0"/>
                <a:ea typeface="HGP創英角ﾎﾟｯﾌﾟ体" pitchFamily="50" charset="-128"/>
                <a:cs typeface="HGP創英角ﾎﾟｯﾌﾟ体" pitchFamily="50" charset="-128"/>
              </a:rPr>
              <a:t>抽選と当選を確認できる画面を追加した</a:t>
            </a:r>
            <a:endParaRPr kumimoji="1" lang="ja-JP" altLang="en-US" sz="1400" b="0" i="0" u="none" strike="noStrike" cap="none" normalizeH="0" baseline="0">
              <a:ln>
                <a:noFill/>
              </a:ln>
              <a:solidFill>
                <a:srgbClr val="FF0000"/>
              </a:solidFill>
              <a:effectLst/>
              <a:latin typeface="Times New Roman" pitchFamily="-112" charset="0"/>
              <a:ea typeface="HGP創英角ﾎﾟｯﾌﾟ体" pitchFamily="50" charset="-128"/>
              <a:cs typeface="HGP創英角ﾎﾟｯﾌﾟ体" pitchFamily="50" charset="-128"/>
            </a:endParaRPr>
          </a:p>
        </p:txBody>
      </p:sp>
    </p:spTree>
    <p:extLst>
      <p:ext uri="{BB962C8B-B14F-4D97-AF65-F5344CB8AC3E}">
        <p14:creationId xmlns:p14="http://schemas.microsoft.com/office/powerpoint/2010/main" val="101768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57263" y="6584420"/>
            <a:ext cx="563562" cy="188912"/>
          </a:xfrm>
        </p:spPr>
        <p:txBody>
          <a:bodyPr/>
          <a:lstStyle/>
          <a:p>
            <a:pPr>
              <a:defRPr/>
            </a:pPr>
            <a:fld id="{79CF1182-0E65-8047-BF5C-DE0416634366}" type="slidenum">
              <a:rPr lang="en-US" altLang="ja-JP" sz="900" smtClean="0">
                <a:latin typeface="Meiryo" panose="020B0604030504040204" pitchFamily="34" charset="-128"/>
                <a:ea typeface="Meiryo" panose="020B0604030504040204" pitchFamily="34" charset="-128"/>
              </a:rPr>
              <a:pPr>
                <a:defRPr/>
              </a:pPr>
              <a:t>5</a:t>
            </a:fld>
            <a:endParaRPr lang="en-US" altLang="ja-JP" sz="900" dirty="0">
              <a:latin typeface="Meiryo" panose="020B0604030504040204" pitchFamily="34" charset="-128"/>
              <a:ea typeface="Meiryo" panose="020B0604030504040204" pitchFamily="34" charset="-128"/>
            </a:endParaRPr>
          </a:p>
        </p:txBody>
      </p:sp>
      <p:sp>
        <p:nvSpPr>
          <p:cNvPr id="226313" name="Rectangle 4"/>
          <p:cNvSpPr>
            <a:spLocks noChangeArrowheads="1"/>
          </p:cNvSpPr>
          <p:nvPr/>
        </p:nvSpPr>
        <p:spPr bwMode="auto">
          <a:xfrm>
            <a:off x="24375" y="6024586"/>
            <a:ext cx="9144000" cy="838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ja-JP" altLang="en-US" sz="2800">
              <a:latin typeface="Meiryo" panose="020B0604030504040204" pitchFamily="34" charset="-128"/>
              <a:ea typeface="Meiryo" panose="020B0604030504040204" pitchFamily="34" charset="-128"/>
              <a:cs typeface="HGP創英角ﾎﾟｯﾌﾟ体" charset="0"/>
            </a:endParaRPr>
          </a:p>
        </p:txBody>
      </p:sp>
      <p:sp>
        <p:nvSpPr>
          <p:cNvPr id="226317" name="Rectangle 4"/>
          <p:cNvSpPr>
            <a:spLocks noChangeArrowheads="1"/>
          </p:cNvSpPr>
          <p:nvPr/>
        </p:nvSpPr>
        <p:spPr bwMode="auto">
          <a:xfrm>
            <a:off x="0" y="-25400"/>
            <a:ext cx="9144000" cy="838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ja-JP" altLang="en-US" sz="2800">
              <a:latin typeface="Meiryo" panose="020B0604030504040204" pitchFamily="34" charset="-128"/>
              <a:ea typeface="Meiryo" panose="020B0604030504040204" pitchFamily="34" charset="-128"/>
              <a:cs typeface="HGP創英角ﾎﾟｯﾌﾟ体" charset="0"/>
            </a:endParaRPr>
          </a:p>
        </p:txBody>
      </p:sp>
      <p:grpSp>
        <p:nvGrpSpPr>
          <p:cNvPr id="15" name="図形グループ 14"/>
          <p:cNvGrpSpPr/>
          <p:nvPr/>
        </p:nvGrpSpPr>
        <p:grpSpPr>
          <a:xfrm>
            <a:off x="2129563" y="1006238"/>
            <a:ext cx="5892072" cy="5837115"/>
            <a:chOff x="2801938" y="1006238"/>
            <a:chExt cx="5892072" cy="5837115"/>
          </a:xfrm>
        </p:grpSpPr>
        <p:sp>
          <p:nvSpPr>
            <p:cNvPr id="148" name="Line 40"/>
            <p:cNvSpPr>
              <a:spLocks noChangeAspect="1" noChangeShapeType="1"/>
            </p:cNvSpPr>
            <p:nvPr/>
          </p:nvSpPr>
          <p:spPr bwMode="auto">
            <a:xfrm>
              <a:off x="2801938" y="1010445"/>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49" name="Line 41"/>
            <p:cNvSpPr>
              <a:spLocks noChangeAspect="1" noChangeShapeType="1"/>
            </p:cNvSpPr>
            <p:nvPr/>
          </p:nvSpPr>
          <p:spPr bwMode="auto">
            <a:xfrm>
              <a:off x="3639514" y="1010445"/>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50" name="Line 42"/>
            <p:cNvSpPr>
              <a:spLocks noChangeAspect="1" noChangeShapeType="1"/>
            </p:cNvSpPr>
            <p:nvPr/>
          </p:nvSpPr>
          <p:spPr bwMode="auto">
            <a:xfrm>
              <a:off x="4478415" y="1010445"/>
              <a:ext cx="1326"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51" name="Line 43"/>
            <p:cNvSpPr>
              <a:spLocks noChangeAspect="1" noChangeShapeType="1"/>
            </p:cNvSpPr>
            <p:nvPr/>
          </p:nvSpPr>
          <p:spPr bwMode="auto">
            <a:xfrm>
              <a:off x="5317317" y="1010445"/>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52" name="Line 44"/>
            <p:cNvSpPr>
              <a:spLocks noChangeAspect="1" noChangeShapeType="1"/>
            </p:cNvSpPr>
            <p:nvPr/>
          </p:nvSpPr>
          <p:spPr bwMode="auto">
            <a:xfrm>
              <a:off x="6156218" y="1010445"/>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53" name="Line 45"/>
            <p:cNvSpPr>
              <a:spLocks noChangeAspect="1" noChangeShapeType="1"/>
            </p:cNvSpPr>
            <p:nvPr/>
          </p:nvSpPr>
          <p:spPr bwMode="auto">
            <a:xfrm>
              <a:off x="7007047" y="1010445"/>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54" name="Line 45"/>
            <p:cNvSpPr>
              <a:spLocks noChangeAspect="1" noChangeShapeType="1"/>
            </p:cNvSpPr>
            <p:nvPr/>
          </p:nvSpPr>
          <p:spPr bwMode="auto">
            <a:xfrm>
              <a:off x="7848600" y="1010445"/>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158" name="Line 45"/>
            <p:cNvSpPr>
              <a:spLocks noChangeAspect="1" noChangeShapeType="1"/>
            </p:cNvSpPr>
            <p:nvPr/>
          </p:nvSpPr>
          <p:spPr bwMode="auto">
            <a:xfrm>
              <a:off x="8694010" y="1006238"/>
              <a:ext cx="0" cy="58329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grpSp>
      <p:sp>
        <p:nvSpPr>
          <p:cNvPr id="226318" name="Text Box 5"/>
          <p:cNvSpPr txBox="1">
            <a:spLocks noChangeArrowheads="1"/>
          </p:cNvSpPr>
          <p:nvPr/>
        </p:nvSpPr>
        <p:spPr bwMode="auto">
          <a:xfrm>
            <a:off x="1997517" y="-23812"/>
            <a:ext cx="38096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en-US" altLang="ja-JP" sz="2000" dirty="0">
                <a:latin typeface="Meiryo" panose="020B0604030504040204" pitchFamily="34" charset="-128"/>
                <a:ea typeface="Meiryo" panose="020B0604030504040204" pitchFamily="34" charset="-128"/>
              </a:rPr>
              <a:t>④Web</a:t>
            </a:r>
            <a:r>
              <a:rPr lang="ja-JP" altLang="en-US" sz="2000" dirty="0">
                <a:latin typeface="Meiryo" panose="020B0604030504040204" pitchFamily="34" charset="-128"/>
                <a:ea typeface="Meiryo" panose="020B0604030504040204" pitchFamily="34" charset="-128"/>
              </a:rPr>
              <a:t>注文受付のシーケンス図</a:t>
            </a:r>
          </a:p>
        </p:txBody>
      </p:sp>
      <p:sp>
        <p:nvSpPr>
          <p:cNvPr id="226366" name="Text Box 75"/>
          <p:cNvSpPr txBox="1">
            <a:spLocks noChangeArrowheads="1"/>
          </p:cNvSpPr>
          <p:nvPr/>
        </p:nvSpPr>
        <p:spPr bwMode="auto">
          <a:xfrm>
            <a:off x="2102810" y="3975090"/>
            <a:ext cx="1082924" cy="23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l"/>
            <a:r>
              <a:rPr lang="ja-JP" altLang="en-US" sz="900">
                <a:latin typeface="Meiryo" panose="020B0604030504040204" pitchFamily="34" charset="-128"/>
                <a:ea typeface="Meiryo" panose="020B0604030504040204" pitchFamily="34" charset="-128"/>
                <a:cs typeface="HGP創英角ﾎﾟｯﾌﾟ体" charset="0"/>
              </a:rPr>
              <a:t>顧客情報と</a:t>
            </a:r>
            <a:endParaRPr lang="en-US" altLang="ja-JP" sz="900" dirty="0">
              <a:latin typeface="Meiryo" panose="020B0604030504040204" pitchFamily="34" charset="-128"/>
              <a:ea typeface="Meiryo" panose="020B0604030504040204" pitchFamily="34" charset="-128"/>
              <a:cs typeface="HGP創英角ﾎﾟｯﾌﾟ体" charset="0"/>
            </a:endParaRPr>
          </a:p>
          <a:p>
            <a:pPr algn="l"/>
            <a:r>
              <a:rPr lang="ja-JP" altLang="en-US" sz="900">
                <a:latin typeface="Meiryo" panose="020B0604030504040204" pitchFamily="34" charset="-128"/>
                <a:ea typeface="Meiryo" panose="020B0604030504040204" pitchFamily="34" charset="-128"/>
                <a:cs typeface="HGP創英角ﾎﾟｯﾌﾟ体" charset="0"/>
              </a:rPr>
              <a:t>カート内容の表示</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226406" name="Text Box 75"/>
          <p:cNvSpPr txBox="1">
            <a:spLocks noChangeArrowheads="1"/>
          </p:cNvSpPr>
          <p:nvPr/>
        </p:nvSpPr>
        <p:spPr bwMode="auto">
          <a:xfrm>
            <a:off x="6185345" y="6007698"/>
            <a:ext cx="974765" cy="1293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注文情報の</a:t>
            </a:r>
            <a:r>
              <a:rPr lang="ja-JP" altLang="en-US" sz="900" dirty="0">
                <a:latin typeface="Meiryo" panose="020B0604030504040204" pitchFamily="34" charset="-128"/>
                <a:ea typeface="Meiryo" panose="020B0604030504040204" pitchFamily="34" charset="-128"/>
                <a:cs typeface="HGP創英角ﾎﾟｯﾌﾟ体" charset="0"/>
              </a:rPr>
              <a:t>登録</a:t>
            </a:r>
          </a:p>
        </p:txBody>
      </p:sp>
      <p:sp>
        <p:nvSpPr>
          <p:cNvPr id="226407" name="Text Box 75"/>
          <p:cNvSpPr txBox="1">
            <a:spLocks noChangeArrowheads="1"/>
          </p:cNvSpPr>
          <p:nvPr/>
        </p:nvSpPr>
        <p:spPr bwMode="auto">
          <a:xfrm>
            <a:off x="5158279" y="6363700"/>
            <a:ext cx="1165588" cy="12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顧客情報</a:t>
            </a:r>
            <a:r>
              <a:rPr lang="ja-JP" altLang="en-US" sz="900" dirty="0">
                <a:latin typeface="Meiryo" panose="020B0604030504040204" pitchFamily="34" charset="-128"/>
                <a:ea typeface="Meiryo" panose="020B0604030504040204" pitchFamily="34" charset="-128"/>
                <a:cs typeface="HGP創英角ﾎﾟｯﾌﾟ体" charset="0"/>
              </a:rPr>
              <a:t>の更新</a:t>
            </a:r>
          </a:p>
        </p:txBody>
      </p:sp>
      <p:sp>
        <p:nvSpPr>
          <p:cNvPr id="226408" name="Text Box 75"/>
          <p:cNvSpPr txBox="1">
            <a:spLocks noChangeArrowheads="1"/>
          </p:cNvSpPr>
          <p:nvPr/>
        </p:nvSpPr>
        <p:spPr bwMode="auto">
          <a:xfrm>
            <a:off x="3354447" y="6416634"/>
            <a:ext cx="1321482" cy="117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カート情報のクリア</a:t>
            </a:r>
          </a:p>
        </p:txBody>
      </p:sp>
      <p:sp>
        <p:nvSpPr>
          <p:cNvPr id="226409" name="Text Box 75"/>
          <p:cNvSpPr txBox="1">
            <a:spLocks noChangeArrowheads="1"/>
          </p:cNvSpPr>
          <p:nvPr/>
        </p:nvSpPr>
        <p:spPr bwMode="auto">
          <a:xfrm>
            <a:off x="4265532" y="6599285"/>
            <a:ext cx="1200060" cy="140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カート明細のクリア</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226410" name="Text Box 75"/>
          <p:cNvSpPr txBox="1">
            <a:spLocks noChangeArrowheads="1"/>
          </p:cNvSpPr>
          <p:nvPr/>
        </p:nvSpPr>
        <p:spPr bwMode="auto">
          <a:xfrm>
            <a:off x="7052821" y="6338041"/>
            <a:ext cx="974764" cy="133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注文明細の登録</a:t>
            </a:r>
          </a:p>
        </p:txBody>
      </p:sp>
      <p:sp>
        <p:nvSpPr>
          <p:cNvPr id="226368" name="Line 52"/>
          <p:cNvSpPr>
            <a:spLocks noChangeAspect="1" noChangeShapeType="1"/>
          </p:cNvSpPr>
          <p:nvPr/>
        </p:nvSpPr>
        <p:spPr bwMode="auto">
          <a:xfrm>
            <a:off x="2129312" y="3990134"/>
            <a:ext cx="0" cy="2224399"/>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226373" name="直線矢印コネクタ 86"/>
          <p:cNvCxnSpPr>
            <a:cxnSpLocks noChangeShapeType="1"/>
          </p:cNvCxnSpPr>
          <p:nvPr/>
        </p:nvCxnSpPr>
        <p:spPr bwMode="auto">
          <a:xfrm>
            <a:off x="2120667" y="4763090"/>
            <a:ext cx="841500"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226387" name="直線矢印コネクタ 86"/>
          <p:cNvCxnSpPr>
            <a:cxnSpLocks noChangeShapeType="1"/>
          </p:cNvCxnSpPr>
          <p:nvPr/>
        </p:nvCxnSpPr>
        <p:spPr bwMode="auto">
          <a:xfrm>
            <a:off x="2120603" y="5844821"/>
            <a:ext cx="841500"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226393" name="Line 52"/>
          <p:cNvSpPr>
            <a:spLocks noChangeAspect="1" noChangeShapeType="1"/>
          </p:cNvSpPr>
          <p:nvPr/>
        </p:nvSpPr>
        <p:spPr bwMode="auto">
          <a:xfrm>
            <a:off x="2131437" y="6302030"/>
            <a:ext cx="0" cy="439361"/>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226395" name="直線矢印コネクタ 69"/>
          <p:cNvCxnSpPr>
            <a:cxnSpLocks noChangeShapeType="1"/>
          </p:cNvCxnSpPr>
          <p:nvPr/>
        </p:nvCxnSpPr>
        <p:spPr bwMode="auto">
          <a:xfrm>
            <a:off x="2134236" y="6144195"/>
            <a:ext cx="8415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6397" name="直線矢印コネクタ 69"/>
          <p:cNvCxnSpPr>
            <a:cxnSpLocks noChangeShapeType="1"/>
          </p:cNvCxnSpPr>
          <p:nvPr/>
        </p:nvCxnSpPr>
        <p:spPr bwMode="auto">
          <a:xfrm flipV="1">
            <a:off x="2937309" y="6358146"/>
            <a:ext cx="3406358" cy="1036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6398" name="直線矢印コネクタ 69"/>
          <p:cNvCxnSpPr>
            <a:cxnSpLocks noChangeShapeType="1"/>
          </p:cNvCxnSpPr>
          <p:nvPr/>
        </p:nvCxnSpPr>
        <p:spPr bwMode="auto">
          <a:xfrm flipV="1">
            <a:off x="2986146" y="6400615"/>
            <a:ext cx="1659437" cy="145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6399" name="直線矢印コネクタ 69"/>
          <p:cNvCxnSpPr>
            <a:cxnSpLocks noChangeShapeType="1"/>
          </p:cNvCxnSpPr>
          <p:nvPr/>
        </p:nvCxnSpPr>
        <p:spPr bwMode="auto">
          <a:xfrm>
            <a:off x="2967366" y="6591654"/>
            <a:ext cx="251894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55" name="Text Box 75"/>
          <p:cNvSpPr txBox="1">
            <a:spLocks noChangeArrowheads="1"/>
          </p:cNvSpPr>
          <p:nvPr/>
        </p:nvSpPr>
        <p:spPr bwMode="auto">
          <a:xfrm>
            <a:off x="2041215" y="3318713"/>
            <a:ext cx="2248374" cy="143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ユーザ</a:t>
            </a:r>
            <a:r>
              <a:rPr lang="ja-JP" altLang="en-US" sz="900">
                <a:latin typeface="Meiryo" panose="020B0604030504040204" pitchFamily="34" charset="-128"/>
                <a:ea typeface="Meiryo" panose="020B0604030504040204" pitchFamily="34" charset="-128"/>
                <a:cs typeface="HGP創英角ﾎﾟｯﾌﾟ体" charset="0"/>
              </a:rPr>
              <a:t>認証とポイント</a:t>
            </a:r>
            <a:r>
              <a:rPr lang="ja-JP" altLang="en-US" sz="900" dirty="0">
                <a:latin typeface="Meiryo" panose="020B0604030504040204" pitchFamily="34" charset="-128"/>
                <a:ea typeface="Meiryo" panose="020B0604030504040204" pitchFamily="34" charset="-128"/>
                <a:cs typeface="HGP創英角ﾎﾟｯﾌﾟ体" charset="0"/>
              </a:rPr>
              <a:t>割引宣伝の表示</a:t>
            </a:r>
          </a:p>
        </p:txBody>
      </p:sp>
      <p:sp>
        <p:nvSpPr>
          <p:cNvPr id="266" name="Line 52"/>
          <p:cNvSpPr>
            <a:spLocks noChangeAspect="1" noChangeShapeType="1"/>
          </p:cNvSpPr>
          <p:nvPr/>
        </p:nvSpPr>
        <p:spPr bwMode="auto">
          <a:xfrm>
            <a:off x="2126388" y="2956713"/>
            <a:ext cx="0" cy="400379"/>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270" name="直線矢印コネクタ 69"/>
          <p:cNvCxnSpPr>
            <a:cxnSpLocks noChangeShapeType="1"/>
          </p:cNvCxnSpPr>
          <p:nvPr/>
        </p:nvCxnSpPr>
        <p:spPr bwMode="auto">
          <a:xfrm>
            <a:off x="2126388" y="2812026"/>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1" name="直線矢印コネクタ 86"/>
          <p:cNvCxnSpPr>
            <a:cxnSpLocks noChangeShapeType="1"/>
          </p:cNvCxnSpPr>
          <p:nvPr/>
        </p:nvCxnSpPr>
        <p:spPr bwMode="auto">
          <a:xfrm>
            <a:off x="2148855" y="3455828"/>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283" name="直線矢印コネクタ 72"/>
          <p:cNvCxnSpPr>
            <a:cxnSpLocks noChangeShapeType="1"/>
          </p:cNvCxnSpPr>
          <p:nvPr/>
        </p:nvCxnSpPr>
        <p:spPr bwMode="auto">
          <a:xfrm flipV="1">
            <a:off x="2978909" y="3599728"/>
            <a:ext cx="3360322" cy="110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8" name="Text Box 75"/>
          <p:cNvSpPr txBox="1">
            <a:spLocks noChangeArrowheads="1"/>
          </p:cNvSpPr>
          <p:nvPr/>
        </p:nvSpPr>
        <p:spPr bwMode="auto">
          <a:xfrm>
            <a:off x="3258938" y="5379998"/>
            <a:ext cx="1100170" cy="128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カートの問合せ</a:t>
            </a:r>
          </a:p>
        </p:txBody>
      </p:sp>
      <p:sp>
        <p:nvSpPr>
          <p:cNvPr id="289" name="Text Box 75"/>
          <p:cNvSpPr txBox="1">
            <a:spLocks noChangeArrowheads="1"/>
          </p:cNvSpPr>
          <p:nvPr/>
        </p:nvSpPr>
        <p:spPr bwMode="auto">
          <a:xfrm>
            <a:off x="4709095" y="5565908"/>
            <a:ext cx="1273174" cy="128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カート明細の問合せ</a:t>
            </a:r>
          </a:p>
        </p:txBody>
      </p:sp>
      <p:cxnSp>
        <p:nvCxnSpPr>
          <p:cNvPr id="291" name="直線矢印コネクタ 72"/>
          <p:cNvCxnSpPr>
            <a:cxnSpLocks noChangeShapeType="1"/>
          </p:cNvCxnSpPr>
          <p:nvPr/>
        </p:nvCxnSpPr>
        <p:spPr bwMode="auto">
          <a:xfrm>
            <a:off x="2974974" y="5509340"/>
            <a:ext cx="168299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2" name="直線矢印コネクタ 74"/>
          <p:cNvCxnSpPr>
            <a:cxnSpLocks noChangeShapeType="1"/>
          </p:cNvCxnSpPr>
          <p:nvPr/>
        </p:nvCxnSpPr>
        <p:spPr bwMode="auto">
          <a:xfrm flipV="1">
            <a:off x="2997925" y="5687123"/>
            <a:ext cx="2510776" cy="1588"/>
          </a:xfrm>
          <a:prstGeom prst="straightConnector1">
            <a:avLst/>
          </a:prstGeom>
          <a:noFill/>
          <a:ln w="9525">
            <a:solidFill>
              <a:schemeClr val="tx1"/>
            </a:solidFill>
            <a:round/>
            <a:headEnd type="none" w="med" len="med"/>
            <a:tailEnd type="triangle"/>
          </a:ln>
          <a:extLst>
            <a:ext uri="{909E8E84-426E-40dd-AFC4-6F175D3DCCD1}">
              <a14:hiddenFill xmlns:a14="http://schemas.microsoft.com/office/drawing/2010/main" xmlns="">
                <a:noFill/>
              </a14:hiddenFill>
            </a:ext>
          </a:extLst>
        </p:spPr>
      </p:cxnSp>
      <p:cxnSp>
        <p:nvCxnSpPr>
          <p:cNvPr id="295" name="直線矢印コネクタ 69"/>
          <p:cNvCxnSpPr>
            <a:cxnSpLocks noChangeShapeType="1"/>
            <a:endCxn id="312" idx="0"/>
          </p:cNvCxnSpPr>
          <p:nvPr/>
        </p:nvCxnSpPr>
        <p:spPr bwMode="auto">
          <a:xfrm flipV="1">
            <a:off x="2968464" y="6138434"/>
            <a:ext cx="4220580" cy="75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3" name="Line 69"/>
          <p:cNvSpPr>
            <a:spLocks noChangeAspect="1" noChangeShapeType="1"/>
          </p:cNvSpPr>
          <p:nvPr/>
        </p:nvSpPr>
        <p:spPr bwMode="auto">
          <a:xfrm>
            <a:off x="4643048" y="4453091"/>
            <a:ext cx="0" cy="316530"/>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205" name="Text Box 75"/>
          <p:cNvSpPr txBox="1">
            <a:spLocks noChangeArrowheads="1"/>
          </p:cNvSpPr>
          <p:nvPr/>
        </p:nvSpPr>
        <p:spPr bwMode="auto">
          <a:xfrm>
            <a:off x="2175836" y="2679350"/>
            <a:ext cx="737384" cy="128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カート確認</a:t>
            </a:r>
            <a:endParaRPr lang="en-US" altLang="ja-JP" sz="900" dirty="0">
              <a:latin typeface="Meiryo" panose="020B0604030504040204" pitchFamily="34" charset="-128"/>
              <a:ea typeface="Meiryo" panose="020B0604030504040204" pitchFamily="34" charset="-128"/>
              <a:cs typeface="HGP創英角ﾎﾟｯﾌﾟ体" charset="0"/>
            </a:endParaRPr>
          </a:p>
        </p:txBody>
      </p:sp>
      <p:sp>
        <p:nvSpPr>
          <p:cNvPr id="206" name="Text Box 75"/>
          <p:cNvSpPr txBox="1">
            <a:spLocks noChangeArrowheads="1"/>
          </p:cNvSpPr>
          <p:nvPr/>
        </p:nvSpPr>
        <p:spPr bwMode="auto">
          <a:xfrm>
            <a:off x="3162729" y="2682905"/>
            <a:ext cx="1273175" cy="143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カート情報の</a:t>
            </a:r>
            <a:r>
              <a:rPr lang="ja-JP" altLang="en-US" sz="900" dirty="0">
                <a:latin typeface="Meiryo" panose="020B0604030504040204" pitchFamily="34" charset="-128"/>
                <a:ea typeface="Meiryo" panose="020B0604030504040204" pitchFamily="34" charset="-128"/>
                <a:cs typeface="HGP創英角ﾎﾟｯﾌﾟ体" charset="0"/>
              </a:rPr>
              <a:t>問合せ</a:t>
            </a:r>
          </a:p>
        </p:txBody>
      </p:sp>
      <p:cxnSp>
        <p:nvCxnSpPr>
          <p:cNvPr id="207" name="直線矢印コネクタ 72"/>
          <p:cNvCxnSpPr>
            <a:cxnSpLocks noChangeShapeType="1"/>
          </p:cNvCxnSpPr>
          <p:nvPr/>
        </p:nvCxnSpPr>
        <p:spPr bwMode="auto">
          <a:xfrm flipV="1">
            <a:off x="2975544" y="2813747"/>
            <a:ext cx="1670549"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8" name="Line 69"/>
          <p:cNvSpPr>
            <a:spLocks noChangeAspect="1" noChangeShapeType="1"/>
          </p:cNvSpPr>
          <p:nvPr/>
        </p:nvSpPr>
        <p:spPr bwMode="auto">
          <a:xfrm>
            <a:off x="4646093" y="2813747"/>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209" name="Line 69"/>
          <p:cNvSpPr>
            <a:spLocks noChangeAspect="1" noChangeShapeType="1"/>
          </p:cNvSpPr>
          <p:nvPr/>
        </p:nvSpPr>
        <p:spPr bwMode="auto">
          <a:xfrm>
            <a:off x="5486314" y="2985714"/>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211" name="Text Box 75"/>
          <p:cNvSpPr txBox="1">
            <a:spLocks noChangeArrowheads="1"/>
          </p:cNvSpPr>
          <p:nvPr/>
        </p:nvSpPr>
        <p:spPr bwMode="auto">
          <a:xfrm>
            <a:off x="4682520" y="2856702"/>
            <a:ext cx="1183540" cy="13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カート明細の問合せ</a:t>
            </a:r>
          </a:p>
        </p:txBody>
      </p:sp>
      <p:sp>
        <p:nvSpPr>
          <p:cNvPr id="212" name="Text Box 75"/>
          <p:cNvSpPr txBox="1">
            <a:spLocks noChangeArrowheads="1"/>
          </p:cNvSpPr>
          <p:nvPr/>
        </p:nvSpPr>
        <p:spPr bwMode="auto">
          <a:xfrm>
            <a:off x="2072533" y="3023639"/>
            <a:ext cx="1320733" cy="12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カート確認結果の表示</a:t>
            </a:r>
          </a:p>
        </p:txBody>
      </p:sp>
      <p:cxnSp>
        <p:nvCxnSpPr>
          <p:cNvPr id="213" name="直線矢印コネクタ 86"/>
          <p:cNvCxnSpPr>
            <a:cxnSpLocks noChangeShapeType="1"/>
          </p:cNvCxnSpPr>
          <p:nvPr/>
        </p:nvCxnSpPr>
        <p:spPr bwMode="auto">
          <a:xfrm>
            <a:off x="2120302" y="3155034"/>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214" name="Text Box 75"/>
          <p:cNvSpPr txBox="1">
            <a:spLocks noChangeArrowheads="1"/>
          </p:cNvSpPr>
          <p:nvPr/>
        </p:nvSpPr>
        <p:spPr bwMode="auto">
          <a:xfrm>
            <a:off x="2196930" y="3183084"/>
            <a:ext cx="717974" cy="117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注文依頼</a:t>
            </a:r>
            <a:endParaRPr lang="ja-JP" altLang="en-US" sz="900" dirty="0">
              <a:latin typeface="Meiryo" panose="020B0604030504040204" pitchFamily="34" charset="-128"/>
              <a:ea typeface="Meiryo" panose="020B0604030504040204" pitchFamily="34" charset="-128"/>
              <a:cs typeface="HGP創英角ﾎﾟｯﾌﾟ体" charset="0"/>
            </a:endParaRPr>
          </a:p>
        </p:txBody>
      </p:sp>
      <p:cxnSp>
        <p:nvCxnSpPr>
          <p:cNvPr id="215" name="直線矢印コネクタ 3"/>
          <p:cNvCxnSpPr>
            <a:cxnSpLocks noChangeShapeType="1"/>
          </p:cNvCxnSpPr>
          <p:nvPr/>
        </p:nvCxnSpPr>
        <p:spPr bwMode="auto">
          <a:xfrm>
            <a:off x="2129359" y="3307930"/>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6" name="Text Box 75"/>
          <p:cNvSpPr txBox="1">
            <a:spLocks noChangeArrowheads="1"/>
          </p:cNvSpPr>
          <p:nvPr/>
        </p:nvSpPr>
        <p:spPr bwMode="auto">
          <a:xfrm>
            <a:off x="2171313" y="3489925"/>
            <a:ext cx="757127" cy="11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ユーザ認証</a:t>
            </a:r>
          </a:p>
        </p:txBody>
      </p:sp>
      <p:cxnSp>
        <p:nvCxnSpPr>
          <p:cNvPr id="217" name="直線矢印コネクタ 3"/>
          <p:cNvCxnSpPr>
            <a:cxnSpLocks noChangeShapeType="1"/>
          </p:cNvCxnSpPr>
          <p:nvPr/>
        </p:nvCxnSpPr>
        <p:spPr bwMode="auto">
          <a:xfrm>
            <a:off x="2121163" y="3614790"/>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18" name="Line 52"/>
          <p:cNvSpPr>
            <a:spLocks noChangeAspect="1" noChangeShapeType="1"/>
          </p:cNvSpPr>
          <p:nvPr/>
        </p:nvSpPr>
        <p:spPr bwMode="auto">
          <a:xfrm>
            <a:off x="2128108" y="3429000"/>
            <a:ext cx="0" cy="238182"/>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219" name="Text Box 75"/>
          <p:cNvSpPr txBox="1">
            <a:spLocks noChangeArrowheads="1"/>
          </p:cNvSpPr>
          <p:nvPr/>
        </p:nvSpPr>
        <p:spPr bwMode="auto">
          <a:xfrm>
            <a:off x="5057255" y="3485090"/>
            <a:ext cx="841375" cy="120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ユーザ認証</a:t>
            </a:r>
          </a:p>
        </p:txBody>
      </p:sp>
      <p:cxnSp>
        <p:nvCxnSpPr>
          <p:cNvPr id="220" name="直線矢印コネクタ 66"/>
          <p:cNvCxnSpPr>
            <a:cxnSpLocks noChangeShapeType="1"/>
          </p:cNvCxnSpPr>
          <p:nvPr/>
        </p:nvCxnSpPr>
        <p:spPr bwMode="auto">
          <a:xfrm>
            <a:off x="2119026" y="4240442"/>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221" name="直線矢印コネクタ 66"/>
          <p:cNvCxnSpPr>
            <a:cxnSpLocks noChangeShapeType="1"/>
            <a:endCxn id="210" idx="1"/>
          </p:cNvCxnSpPr>
          <p:nvPr/>
        </p:nvCxnSpPr>
        <p:spPr bwMode="auto">
          <a:xfrm flipV="1">
            <a:off x="2969459" y="3763324"/>
            <a:ext cx="3369773" cy="1408"/>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222" name="Text Box 75"/>
          <p:cNvSpPr txBox="1">
            <a:spLocks noChangeArrowheads="1"/>
          </p:cNvSpPr>
          <p:nvPr/>
        </p:nvSpPr>
        <p:spPr bwMode="auto">
          <a:xfrm>
            <a:off x="4951492" y="3627795"/>
            <a:ext cx="1064596" cy="137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顧客情報</a:t>
            </a:r>
            <a:r>
              <a:rPr lang="ja-JP" altLang="en-US" sz="900" dirty="0">
                <a:latin typeface="Meiryo" panose="020B0604030504040204" pitchFamily="34" charset="-128"/>
                <a:ea typeface="Meiryo" panose="020B0604030504040204" pitchFamily="34" charset="-128"/>
                <a:cs typeface="HGP創英角ﾎﾟｯﾌﾟ体" charset="0"/>
              </a:rPr>
              <a:t>を返す</a:t>
            </a:r>
          </a:p>
        </p:txBody>
      </p:sp>
      <p:sp>
        <p:nvSpPr>
          <p:cNvPr id="224" name="Line 69"/>
          <p:cNvSpPr>
            <a:spLocks noChangeAspect="1" noChangeShapeType="1"/>
          </p:cNvSpPr>
          <p:nvPr/>
        </p:nvSpPr>
        <p:spPr bwMode="auto">
          <a:xfrm>
            <a:off x="4642614" y="5039704"/>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233" name="直線矢印コネクタ 69"/>
          <p:cNvCxnSpPr>
            <a:cxnSpLocks noChangeShapeType="1"/>
          </p:cNvCxnSpPr>
          <p:nvPr/>
        </p:nvCxnSpPr>
        <p:spPr bwMode="auto">
          <a:xfrm flipH="1" flipV="1">
            <a:off x="2958928" y="2974972"/>
            <a:ext cx="1693397" cy="290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4" name="直線矢印コネクタ 72"/>
          <p:cNvCxnSpPr>
            <a:cxnSpLocks noChangeShapeType="1"/>
          </p:cNvCxnSpPr>
          <p:nvPr/>
        </p:nvCxnSpPr>
        <p:spPr bwMode="auto">
          <a:xfrm flipV="1">
            <a:off x="2956659" y="2996633"/>
            <a:ext cx="2523202" cy="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 name="Text Box 75"/>
          <p:cNvSpPr txBox="1">
            <a:spLocks noChangeArrowheads="1"/>
          </p:cNvSpPr>
          <p:nvPr/>
        </p:nvSpPr>
        <p:spPr bwMode="auto">
          <a:xfrm>
            <a:off x="3267806" y="2850699"/>
            <a:ext cx="1082924" cy="106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問合せ結果を返す</a:t>
            </a:r>
          </a:p>
        </p:txBody>
      </p:sp>
      <p:cxnSp>
        <p:nvCxnSpPr>
          <p:cNvPr id="236" name="直線矢印コネクタ 69"/>
          <p:cNvCxnSpPr>
            <a:cxnSpLocks noChangeShapeType="1"/>
          </p:cNvCxnSpPr>
          <p:nvPr/>
        </p:nvCxnSpPr>
        <p:spPr bwMode="auto">
          <a:xfrm flipH="1">
            <a:off x="2984948" y="3158361"/>
            <a:ext cx="2495406" cy="1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7" name="Text Box 75"/>
          <p:cNvSpPr txBox="1">
            <a:spLocks noChangeArrowheads="1"/>
          </p:cNvSpPr>
          <p:nvPr/>
        </p:nvSpPr>
        <p:spPr bwMode="auto">
          <a:xfrm>
            <a:off x="4682520" y="3174558"/>
            <a:ext cx="1065072" cy="1258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問合せ結果を返す</a:t>
            </a:r>
          </a:p>
        </p:txBody>
      </p:sp>
      <p:sp>
        <p:nvSpPr>
          <p:cNvPr id="238" name="Text Box 75"/>
          <p:cNvSpPr txBox="1">
            <a:spLocks noChangeArrowheads="1"/>
          </p:cNvSpPr>
          <p:nvPr/>
        </p:nvSpPr>
        <p:spPr bwMode="auto">
          <a:xfrm>
            <a:off x="2124976" y="4314088"/>
            <a:ext cx="841375" cy="123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配達情報入力</a:t>
            </a:r>
          </a:p>
        </p:txBody>
      </p:sp>
      <p:cxnSp>
        <p:nvCxnSpPr>
          <p:cNvPr id="239" name="直線矢印コネクタ 3"/>
          <p:cNvCxnSpPr>
            <a:cxnSpLocks noChangeShapeType="1"/>
          </p:cNvCxnSpPr>
          <p:nvPr/>
        </p:nvCxnSpPr>
        <p:spPr bwMode="auto">
          <a:xfrm>
            <a:off x="2133605" y="4445484"/>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0" name="直線矢印コネクタ 3"/>
          <p:cNvCxnSpPr>
            <a:cxnSpLocks noChangeShapeType="1"/>
            <a:endCxn id="203" idx="0"/>
          </p:cNvCxnSpPr>
          <p:nvPr/>
        </p:nvCxnSpPr>
        <p:spPr bwMode="auto">
          <a:xfrm>
            <a:off x="2980552" y="4450093"/>
            <a:ext cx="1662496" cy="29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1" name="Text Box 75"/>
          <p:cNvSpPr txBox="1">
            <a:spLocks noChangeArrowheads="1"/>
          </p:cNvSpPr>
          <p:nvPr/>
        </p:nvSpPr>
        <p:spPr bwMode="auto">
          <a:xfrm>
            <a:off x="2942467" y="4321743"/>
            <a:ext cx="1871660" cy="1336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配達情報の登録，地図情報の作成</a:t>
            </a:r>
          </a:p>
        </p:txBody>
      </p:sp>
      <p:cxnSp>
        <p:nvCxnSpPr>
          <p:cNvPr id="242" name="直線矢印コネクタ 3"/>
          <p:cNvCxnSpPr>
            <a:cxnSpLocks noChangeShapeType="1"/>
          </p:cNvCxnSpPr>
          <p:nvPr/>
        </p:nvCxnSpPr>
        <p:spPr bwMode="auto">
          <a:xfrm flipH="1">
            <a:off x="2974977" y="4769621"/>
            <a:ext cx="1668072"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46" name="Text Box 75"/>
          <p:cNvSpPr txBox="1">
            <a:spLocks noChangeArrowheads="1"/>
          </p:cNvSpPr>
          <p:nvPr/>
        </p:nvSpPr>
        <p:spPr bwMode="auto">
          <a:xfrm>
            <a:off x="3312033" y="4631303"/>
            <a:ext cx="991617" cy="135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地図情報を返す</a:t>
            </a:r>
          </a:p>
        </p:txBody>
      </p:sp>
      <p:sp>
        <p:nvSpPr>
          <p:cNvPr id="247" name="Text Box 75"/>
          <p:cNvSpPr txBox="1">
            <a:spLocks noChangeArrowheads="1"/>
          </p:cNvSpPr>
          <p:nvPr/>
        </p:nvSpPr>
        <p:spPr bwMode="auto">
          <a:xfrm>
            <a:off x="2079976" y="4633929"/>
            <a:ext cx="991617" cy="127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地図情報の表示</a:t>
            </a:r>
          </a:p>
        </p:txBody>
      </p:sp>
      <p:sp>
        <p:nvSpPr>
          <p:cNvPr id="250" name="Text Box 75"/>
          <p:cNvSpPr txBox="1">
            <a:spLocks noChangeArrowheads="1"/>
          </p:cNvSpPr>
          <p:nvPr/>
        </p:nvSpPr>
        <p:spPr bwMode="auto">
          <a:xfrm>
            <a:off x="2049387" y="4907943"/>
            <a:ext cx="1135245" cy="1251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ポイント利用依頼</a:t>
            </a:r>
            <a:endParaRPr lang="ja-JP" altLang="en-US" sz="900" dirty="0">
              <a:latin typeface="Meiryo" panose="020B0604030504040204" pitchFamily="34" charset="-128"/>
              <a:ea typeface="Meiryo" panose="020B0604030504040204" pitchFamily="34" charset="-128"/>
              <a:cs typeface="HGP創英角ﾎﾟｯﾌﾟ体" charset="0"/>
            </a:endParaRPr>
          </a:p>
        </p:txBody>
      </p:sp>
      <p:cxnSp>
        <p:nvCxnSpPr>
          <p:cNvPr id="251" name="直線矢印コネクタ 3"/>
          <p:cNvCxnSpPr>
            <a:cxnSpLocks noChangeShapeType="1"/>
          </p:cNvCxnSpPr>
          <p:nvPr/>
        </p:nvCxnSpPr>
        <p:spPr bwMode="auto">
          <a:xfrm>
            <a:off x="2136393" y="5039340"/>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2" name="直線矢印コネクタ 3"/>
          <p:cNvCxnSpPr>
            <a:cxnSpLocks noChangeShapeType="1"/>
            <a:endCxn id="224" idx="0"/>
          </p:cNvCxnSpPr>
          <p:nvPr/>
        </p:nvCxnSpPr>
        <p:spPr bwMode="auto">
          <a:xfrm flipV="1">
            <a:off x="2976205" y="5039704"/>
            <a:ext cx="1666409" cy="126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53" name="Text Box 75"/>
          <p:cNvSpPr txBox="1">
            <a:spLocks noChangeArrowheads="1"/>
          </p:cNvSpPr>
          <p:nvPr/>
        </p:nvSpPr>
        <p:spPr bwMode="auto">
          <a:xfrm>
            <a:off x="3301077" y="4916142"/>
            <a:ext cx="991617" cy="130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ポイント割引</a:t>
            </a:r>
          </a:p>
        </p:txBody>
      </p:sp>
      <p:cxnSp>
        <p:nvCxnSpPr>
          <p:cNvPr id="296" name="直線矢印コネクタ 3"/>
          <p:cNvCxnSpPr>
            <a:cxnSpLocks noChangeShapeType="1"/>
            <a:stCxn id="224" idx="1"/>
          </p:cNvCxnSpPr>
          <p:nvPr/>
        </p:nvCxnSpPr>
        <p:spPr bwMode="auto">
          <a:xfrm flipH="1">
            <a:off x="2963493" y="5203300"/>
            <a:ext cx="1679122" cy="124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97" name="Text Box 75"/>
          <p:cNvSpPr txBox="1">
            <a:spLocks noChangeArrowheads="1"/>
          </p:cNvSpPr>
          <p:nvPr/>
        </p:nvSpPr>
        <p:spPr bwMode="auto">
          <a:xfrm>
            <a:off x="3320748" y="5073721"/>
            <a:ext cx="991617" cy="131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割引結果を返す</a:t>
            </a:r>
          </a:p>
        </p:txBody>
      </p:sp>
      <p:sp>
        <p:nvSpPr>
          <p:cNvPr id="299" name="Line 69"/>
          <p:cNvSpPr>
            <a:spLocks noChangeAspect="1" noChangeShapeType="1"/>
          </p:cNvSpPr>
          <p:nvPr/>
        </p:nvSpPr>
        <p:spPr bwMode="auto">
          <a:xfrm>
            <a:off x="6331343" y="5228568"/>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300" name="直線矢印コネクタ 3"/>
          <p:cNvCxnSpPr>
            <a:cxnSpLocks noChangeShapeType="1"/>
            <a:endCxn id="299" idx="0"/>
          </p:cNvCxnSpPr>
          <p:nvPr/>
        </p:nvCxnSpPr>
        <p:spPr bwMode="auto">
          <a:xfrm flipV="1">
            <a:off x="2968646" y="5228568"/>
            <a:ext cx="3362697" cy="209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01" name="Text Box 75"/>
          <p:cNvSpPr txBox="1">
            <a:spLocks noChangeArrowheads="1"/>
          </p:cNvSpPr>
          <p:nvPr/>
        </p:nvSpPr>
        <p:spPr bwMode="auto">
          <a:xfrm>
            <a:off x="4099779" y="5248840"/>
            <a:ext cx="1100171" cy="1279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ポイント残高更新</a:t>
            </a:r>
          </a:p>
        </p:txBody>
      </p:sp>
      <p:sp>
        <p:nvSpPr>
          <p:cNvPr id="304" name="Line 69"/>
          <p:cNvSpPr>
            <a:spLocks noChangeAspect="1" noChangeShapeType="1"/>
          </p:cNvSpPr>
          <p:nvPr/>
        </p:nvSpPr>
        <p:spPr bwMode="auto">
          <a:xfrm>
            <a:off x="4658768" y="5500656"/>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05" name="Line 69"/>
          <p:cNvSpPr>
            <a:spLocks noChangeAspect="1" noChangeShapeType="1"/>
          </p:cNvSpPr>
          <p:nvPr/>
        </p:nvSpPr>
        <p:spPr bwMode="auto">
          <a:xfrm>
            <a:off x="5491888" y="5681624"/>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306" name="直線矢印コネクタ 69"/>
          <p:cNvCxnSpPr>
            <a:cxnSpLocks noChangeShapeType="1"/>
          </p:cNvCxnSpPr>
          <p:nvPr/>
        </p:nvCxnSpPr>
        <p:spPr bwMode="auto">
          <a:xfrm flipH="1">
            <a:off x="2980334" y="5835930"/>
            <a:ext cx="2495406" cy="1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07" name="直線矢印コネクタ 69"/>
          <p:cNvCxnSpPr>
            <a:cxnSpLocks noChangeShapeType="1"/>
          </p:cNvCxnSpPr>
          <p:nvPr/>
        </p:nvCxnSpPr>
        <p:spPr bwMode="auto">
          <a:xfrm flipH="1" flipV="1">
            <a:off x="2971522" y="5664234"/>
            <a:ext cx="1693397" cy="290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09" name="Text Box 75"/>
          <p:cNvSpPr txBox="1">
            <a:spLocks noChangeArrowheads="1"/>
          </p:cNvSpPr>
          <p:nvPr/>
        </p:nvSpPr>
        <p:spPr bwMode="auto">
          <a:xfrm>
            <a:off x="4725220" y="5843368"/>
            <a:ext cx="1105619" cy="12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問合せ結果を返す</a:t>
            </a:r>
          </a:p>
        </p:txBody>
      </p:sp>
      <p:sp>
        <p:nvSpPr>
          <p:cNvPr id="311" name="Line 69"/>
          <p:cNvSpPr>
            <a:spLocks noChangeAspect="1" noChangeShapeType="1"/>
          </p:cNvSpPr>
          <p:nvPr/>
        </p:nvSpPr>
        <p:spPr bwMode="auto">
          <a:xfrm>
            <a:off x="8027082" y="6332757"/>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12" name="Line 69"/>
          <p:cNvSpPr>
            <a:spLocks noChangeAspect="1" noChangeShapeType="1"/>
          </p:cNvSpPr>
          <p:nvPr/>
        </p:nvSpPr>
        <p:spPr bwMode="auto">
          <a:xfrm>
            <a:off x="7189044" y="6138434"/>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13" name="Line 69"/>
          <p:cNvSpPr>
            <a:spLocks noChangeAspect="1" noChangeShapeType="1"/>
          </p:cNvSpPr>
          <p:nvPr/>
        </p:nvSpPr>
        <p:spPr bwMode="auto">
          <a:xfrm>
            <a:off x="6343667" y="6353333"/>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14" name="Line 69"/>
          <p:cNvSpPr>
            <a:spLocks noChangeAspect="1" noChangeShapeType="1"/>
          </p:cNvSpPr>
          <p:nvPr/>
        </p:nvSpPr>
        <p:spPr bwMode="auto">
          <a:xfrm>
            <a:off x="4649459" y="6405906"/>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15" name="Line 69"/>
          <p:cNvSpPr>
            <a:spLocks noChangeAspect="1" noChangeShapeType="1"/>
          </p:cNvSpPr>
          <p:nvPr/>
        </p:nvSpPr>
        <p:spPr bwMode="auto">
          <a:xfrm>
            <a:off x="5483732" y="6593757"/>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317" name="直線矢印コネクタ 69"/>
          <p:cNvCxnSpPr>
            <a:cxnSpLocks noChangeShapeType="1"/>
          </p:cNvCxnSpPr>
          <p:nvPr/>
        </p:nvCxnSpPr>
        <p:spPr bwMode="auto">
          <a:xfrm flipH="1">
            <a:off x="2131438" y="6631177"/>
            <a:ext cx="83702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18" name="Text Box 75"/>
          <p:cNvSpPr txBox="1">
            <a:spLocks noChangeArrowheads="1"/>
          </p:cNvSpPr>
          <p:nvPr/>
        </p:nvSpPr>
        <p:spPr bwMode="auto">
          <a:xfrm>
            <a:off x="2130337" y="6641779"/>
            <a:ext cx="1181696" cy="126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確定注文情報の</a:t>
            </a:r>
            <a:r>
              <a:rPr lang="ja-JP" altLang="en-US" sz="900" dirty="0">
                <a:latin typeface="Meiryo" panose="020B0604030504040204" pitchFamily="34" charset="-128"/>
                <a:ea typeface="Meiryo" panose="020B0604030504040204" pitchFamily="34" charset="-128"/>
                <a:cs typeface="HGP創英角ﾎﾟｯﾌﾟ体" charset="0"/>
              </a:rPr>
              <a:t>表示</a:t>
            </a:r>
          </a:p>
        </p:txBody>
      </p:sp>
      <p:sp>
        <p:nvSpPr>
          <p:cNvPr id="210" name="Line 69"/>
          <p:cNvSpPr>
            <a:spLocks noChangeAspect="1" noChangeShapeType="1"/>
          </p:cNvSpPr>
          <p:nvPr/>
        </p:nvSpPr>
        <p:spPr bwMode="auto">
          <a:xfrm>
            <a:off x="6339231" y="3599728"/>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223" name="Text Box 3">
            <a:extLst>
              <a:ext uri="{FF2B5EF4-FFF2-40B4-BE49-F238E27FC236}">
                <a16:creationId xmlns:a16="http://schemas.microsoft.com/office/drawing/2014/main" id="{E5184070-FFDC-A14B-8FE6-ED658D91F2CC}"/>
              </a:ext>
            </a:extLst>
          </p:cNvPr>
          <p:cNvSpPr txBox="1">
            <a:spLocks noChangeAspect="1" noChangeArrowheads="1"/>
          </p:cNvSpPr>
          <p:nvPr/>
        </p:nvSpPr>
        <p:spPr bwMode="auto">
          <a:xfrm>
            <a:off x="52088" y="1081119"/>
            <a:ext cx="2042236" cy="5535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顧客は，キーワード検索，商品カテゴリを利用して商品を選択する．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システムは，顧客が指示した商品の詳細を表示する．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システムは，当該商品との相性，過去の注文履歴に基づいて，最適なドリンク，サイドメニューを薦める．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顧客は，購入したい商品をショッピングカートに入れる．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上記１から４を必要に応じて繰り返す．</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顧客は，ショッピングカートの商品を確認し，</a:t>
            </a:r>
            <a:r>
              <a:rPr lang="en-US" altLang="ja-JP" sz="750" dirty="0">
                <a:latin typeface="Meiryo" panose="020B0604030504040204" pitchFamily="34" charset="-128"/>
                <a:ea typeface="Meiryo" panose="020B0604030504040204" pitchFamily="34" charset="-128"/>
                <a:cs typeface="ＭＳ 明朝" charset="0"/>
              </a:rPr>
              <a:t>OK</a:t>
            </a:r>
            <a:r>
              <a:rPr lang="ja-JP" altLang="en-US" sz="750" dirty="0">
                <a:latin typeface="Meiryo" panose="020B0604030504040204" pitchFamily="34" charset="-128"/>
                <a:ea typeface="Meiryo" panose="020B0604030504040204" pitchFamily="34" charset="-128"/>
                <a:cs typeface="ＭＳ 明朝" charset="0"/>
              </a:rPr>
              <a:t>ならば注文ボタンを</a:t>
            </a:r>
            <a:r>
              <a:rPr lang="ja-JP" altLang="en-US" sz="750">
                <a:latin typeface="Meiryo" panose="020B0604030504040204" pitchFamily="34" charset="-128"/>
                <a:ea typeface="Meiryo" panose="020B0604030504040204" pitchFamily="34" charset="-128"/>
                <a:cs typeface="ＭＳ 明朝" charset="0"/>
              </a:rPr>
              <a:t>おす．</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システムは，顧客にログインを指示し，ポイント割引を宣伝する．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顧客は，ログイン</a:t>
            </a:r>
            <a:r>
              <a:rPr lang="en-US" altLang="ja-JP" sz="750" dirty="0">
                <a:latin typeface="Meiryo" panose="020B0604030504040204" pitchFamily="34" charset="-128"/>
                <a:ea typeface="Meiryo" panose="020B0604030504040204" pitchFamily="34" charset="-128"/>
                <a:cs typeface="ＭＳ 明朝" charset="0"/>
              </a:rPr>
              <a:t>ID</a:t>
            </a:r>
            <a:r>
              <a:rPr lang="ja-JP" altLang="en-US" sz="750" dirty="0">
                <a:latin typeface="Meiryo" panose="020B0604030504040204" pitchFamily="34" charset="-128"/>
                <a:ea typeface="Meiryo" panose="020B0604030504040204" pitchFamily="34" charset="-128"/>
                <a:cs typeface="ＭＳ 明朝" charset="0"/>
              </a:rPr>
              <a:t>とパスワードを入力</a:t>
            </a:r>
            <a:r>
              <a:rPr lang="ja-JP" altLang="en-US" sz="750">
                <a:latin typeface="Meiryo" panose="020B0604030504040204" pitchFamily="34" charset="-128"/>
                <a:ea typeface="Meiryo" panose="020B0604030504040204" pitchFamily="34" charset="-128"/>
                <a:cs typeface="ＭＳ 明朝" charset="0"/>
              </a:rPr>
              <a:t>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a:latin typeface="Meiryo" panose="020B0604030504040204" pitchFamily="34" charset="-128"/>
                <a:ea typeface="Meiryo" panose="020B0604030504040204" pitchFamily="34" charset="-128"/>
                <a:cs typeface="ＭＳ 明朝" charset="0"/>
              </a:rPr>
              <a:t>システムは，個人認証を行う．</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a:solidFill>
                  <a:srgbClr val="FF0000"/>
                </a:solidFill>
                <a:latin typeface="Meiryo" panose="020B0604030504040204" pitchFamily="34" charset="-128"/>
                <a:ea typeface="Meiryo" panose="020B0604030504040204" pitchFamily="34" charset="-128"/>
                <a:cs typeface="ＭＳ 明朝" charset="0"/>
              </a:rPr>
              <a:t>システムは、新会員サービス「ピザクイック会員」に加入するか問う画面を表示する</a:t>
            </a:r>
            <a:endParaRPr lang="en-US" altLang="ja-JP" sz="750" dirty="0">
              <a:solidFill>
                <a:srgbClr val="FF0000"/>
              </a:solidFill>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a:solidFill>
                  <a:srgbClr val="FF0000"/>
                </a:solidFill>
                <a:latin typeface="Meiryo" panose="020B0604030504040204" pitchFamily="34" charset="-128"/>
                <a:ea typeface="Meiryo" panose="020B0604030504040204" pitchFamily="34" charset="-128"/>
                <a:cs typeface="ＭＳ 明朝" charset="0"/>
              </a:rPr>
              <a:t>顧客は、会員加入を選択する</a:t>
            </a:r>
            <a:endParaRPr lang="en-US" altLang="ja-JP" sz="750" dirty="0">
              <a:solidFill>
                <a:srgbClr val="FF0000"/>
              </a:solidFill>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a:latin typeface="Meiryo" panose="020B0604030504040204" pitchFamily="34" charset="-128"/>
                <a:ea typeface="Meiryo" panose="020B0604030504040204" pitchFamily="34" charset="-128"/>
                <a:cs typeface="ＭＳ 明朝" charset="0"/>
              </a:rPr>
              <a:t>システム</a:t>
            </a:r>
            <a:r>
              <a:rPr lang="ja-JP" altLang="en-US" sz="750" dirty="0">
                <a:latin typeface="Meiryo" panose="020B0604030504040204" pitchFamily="34" charset="-128"/>
                <a:ea typeface="Meiryo" panose="020B0604030504040204" pitchFamily="34" charset="-128"/>
                <a:cs typeface="ＭＳ 明朝" charset="0"/>
              </a:rPr>
              <a:t>は，顧客情報（名前，現住所，電話番号），ポイント残高を表示する．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顧客は，配達先住所，配達希望時間を入力する．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システムは，配達先住所を地図上に表示する．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顧客は，利用するポイント金額を指定する．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システムは，指定されたポイント金額を，支払金額とポイント残高から差引く</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システムは，注文商品，支払金額，配達先住所，配達時間を表示し，顧客に確認を指示する．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顧客は，注文を確定</a:t>
            </a:r>
            <a:r>
              <a:rPr lang="ja-JP" altLang="en-US" sz="750">
                <a:latin typeface="Meiryo" panose="020B0604030504040204" pitchFamily="34" charset="-128"/>
                <a:ea typeface="Meiryo" panose="020B0604030504040204" pitchFamily="34" charset="-128"/>
                <a:cs typeface="ＭＳ 明朝" charset="0"/>
              </a:rPr>
              <a:t>する．</a:t>
            </a:r>
            <a:endParaRPr lang="en-US" altLang="ja-JP" sz="750" dirty="0">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a:solidFill>
                  <a:srgbClr val="FF0000"/>
                </a:solidFill>
                <a:latin typeface="Meiryo" panose="020B0604030504040204" pitchFamily="34" charset="-128"/>
                <a:ea typeface="Meiryo" panose="020B0604030504040204" pitchFamily="34" charset="-128"/>
                <a:cs typeface="ＭＳ 明朝" charset="0"/>
              </a:rPr>
              <a:t>（キャンペーン期間中</a:t>
            </a:r>
            <a:r>
              <a:rPr lang="en-US" altLang="ja-JP" sz="750" dirty="0">
                <a:solidFill>
                  <a:srgbClr val="FF0000"/>
                </a:solidFill>
                <a:latin typeface="Meiryo" panose="020B0604030504040204" pitchFamily="34" charset="-128"/>
                <a:ea typeface="Meiryo" panose="020B0604030504040204" pitchFamily="34" charset="-128"/>
                <a:cs typeface="ＭＳ 明朝" charset="0"/>
              </a:rPr>
              <a:t>2000</a:t>
            </a:r>
            <a:r>
              <a:rPr lang="ja-JP" altLang="en-US" sz="750">
                <a:solidFill>
                  <a:srgbClr val="FF0000"/>
                </a:solidFill>
                <a:latin typeface="Meiryo" panose="020B0604030504040204" pitchFamily="34" charset="-128"/>
                <a:ea typeface="Meiryo" panose="020B0604030504040204" pitchFamily="34" charset="-128"/>
                <a:cs typeface="ＭＳ 明朝" charset="0"/>
              </a:rPr>
              <a:t>円以上購入している場合）システムは会員特典とキャンペーンの</a:t>
            </a:r>
            <a:r>
              <a:rPr lang="en-US" altLang="ja-JP" sz="750" dirty="0">
                <a:solidFill>
                  <a:srgbClr val="FF0000"/>
                </a:solidFill>
                <a:latin typeface="Meiryo" panose="020B0604030504040204" pitchFamily="34" charset="-128"/>
                <a:ea typeface="Meiryo" panose="020B0604030504040204" pitchFamily="34" charset="-128"/>
                <a:cs typeface="ＭＳ 明朝" charset="0"/>
              </a:rPr>
              <a:t>5+10</a:t>
            </a:r>
            <a:r>
              <a:rPr lang="ja-JP" altLang="en-US" sz="750">
                <a:solidFill>
                  <a:srgbClr val="FF0000"/>
                </a:solidFill>
                <a:latin typeface="Meiryo" panose="020B0604030504040204" pitchFamily="34" charset="-128"/>
                <a:ea typeface="Meiryo" panose="020B0604030504040204" pitchFamily="34" charset="-128"/>
                <a:cs typeface="ＭＳ 明朝" charset="0"/>
              </a:rPr>
              <a:t>％分のポイントを付与し、更に次回から使えるキャンペーンクーポン券を付与する。</a:t>
            </a:r>
          </a:p>
          <a:p>
            <a:pPr marL="177800" indent="-177800" algn="just">
              <a:buFont typeface="+mj-lt"/>
              <a:buAutoNum type="arabicPeriod"/>
            </a:pPr>
            <a:r>
              <a:rPr lang="ja-JP" altLang="en-US" sz="750">
                <a:solidFill>
                  <a:srgbClr val="FF0000"/>
                </a:solidFill>
                <a:latin typeface="Meiryo" panose="020B0604030504040204" pitchFamily="34" charset="-128"/>
                <a:ea typeface="Meiryo" panose="020B0604030504040204" pitchFamily="34" charset="-128"/>
                <a:cs typeface="ＭＳ 明朝" charset="0"/>
              </a:rPr>
              <a:t>（クーポン券を所持している場合）システムは任意の</a:t>
            </a:r>
            <a:r>
              <a:rPr lang="en-US" altLang="ja-JP" sz="750" dirty="0">
                <a:solidFill>
                  <a:srgbClr val="FF0000"/>
                </a:solidFill>
                <a:latin typeface="Meiryo" panose="020B0604030504040204" pitchFamily="34" charset="-128"/>
                <a:ea typeface="Meiryo" panose="020B0604030504040204" pitchFamily="34" charset="-128"/>
                <a:cs typeface="ＭＳ 明朝" charset="0"/>
              </a:rPr>
              <a:t>4</a:t>
            </a:r>
            <a:r>
              <a:rPr lang="ja-JP" altLang="en-US" sz="750">
                <a:solidFill>
                  <a:srgbClr val="FF0000"/>
                </a:solidFill>
                <a:latin typeface="Meiryo" panose="020B0604030504040204" pitchFamily="34" charset="-128"/>
                <a:ea typeface="Meiryo" panose="020B0604030504040204" pitchFamily="34" charset="-128"/>
                <a:cs typeface="ＭＳ 明朝" charset="0"/>
              </a:rPr>
              <a:t>桁の数字の入力を受け付ける</a:t>
            </a:r>
          </a:p>
          <a:p>
            <a:pPr marL="177800" indent="-177800" algn="just">
              <a:buFont typeface="+mj-lt"/>
              <a:buAutoNum type="arabicPeriod"/>
            </a:pPr>
            <a:r>
              <a:rPr lang="ja-JP" altLang="en-US" sz="750">
                <a:solidFill>
                  <a:srgbClr val="FF0000"/>
                </a:solidFill>
                <a:latin typeface="Meiryo" panose="020B0604030504040204" pitchFamily="34" charset="-128"/>
                <a:ea typeface="Meiryo" panose="020B0604030504040204" pitchFamily="34" charset="-128"/>
                <a:cs typeface="ＭＳ 明朝" charset="0"/>
              </a:rPr>
              <a:t>（同上）顧客は</a:t>
            </a:r>
            <a:r>
              <a:rPr lang="en-US" altLang="ja-JP" sz="750" dirty="0">
                <a:solidFill>
                  <a:srgbClr val="FF0000"/>
                </a:solidFill>
                <a:latin typeface="Meiryo" panose="020B0604030504040204" pitchFamily="34" charset="-128"/>
                <a:ea typeface="Meiryo" panose="020B0604030504040204" pitchFamily="34" charset="-128"/>
                <a:cs typeface="ＭＳ 明朝" charset="0"/>
              </a:rPr>
              <a:t>4</a:t>
            </a:r>
            <a:r>
              <a:rPr lang="ja-JP" altLang="en-US" sz="750">
                <a:solidFill>
                  <a:srgbClr val="FF0000"/>
                </a:solidFill>
                <a:latin typeface="Meiryo" panose="020B0604030504040204" pitchFamily="34" charset="-128"/>
                <a:ea typeface="Meiryo" panose="020B0604030504040204" pitchFamily="34" charset="-128"/>
                <a:cs typeface="ＭＳ 明朝" charset="0"/>
              </a:rPr>
              <a:t>桁の数字を入力する</a:t>
            </a:r>
          </a:p>
          <a:p>
            <a:pPr marL="177800" indent="-177800" algn="just">
              <a:buFont typeface="+mj-lt"/>
              <a:buAutoNum type="arabicPeriod"/>
            </a:pPr>
            <a:r>
              <a:rPr lang="ja-JP" altLang="en-US" sz="750">
                <a:solidFill>
                  <a:srgbClr val="FF0000"/>
                </a:solidFill>
                <a:latin typeface="Meiryo" panose="020B0604030504040204" pitchFamily="34" charset="-128"/>
                <a:ea typeface="Meiryo" panose="020B0604030504040204" pitchFamily="34" charset="-128"/>
                <a:cs typeface="ＭＳ 明朝" charset="0"/>
              </a:rPr>
              <a:t>（同上）システムは入力された数字が当選番号に一致した場合、その当選条件に応じたポイントを加算する</a:t>
            </a:r>
            <a:endParaRPr lang="en-US" altLang="ja-JP" sz="750" dirty="0">
              <a:solidFill>
                <a:srgbClr val="FF0000"/>
              </a:solidFill>
              <a:latin typeface="Meiryo" panose="020B0604030504040204" pitchFamily="34" charset="-128"/>
              <a:ea typeface="Meiryo" panose="020B0604030504040204" pitchFamily="34" charset="-128"/>
              <a:cs typeface="ＭＳ 明朝" charset="0"/>
            </a:endParaRPr>
          </a:p>
          <a:p>
            <a:pPr marL="177800" indent="-177800" algn="just">
              <a:buFont typeface="+mj-lt"/>
              <a:buAutoNum type="arabicPeriod"/>
            </a:pPr>
            <a:r>
              <a:rPr lang="ja-JP" altLang="en-US" sz="750" dirty="0">
                <a:latin typeface="Meiryo" panose="020B0604030504040204" pitchFamily="34" charset="-128"/>
                <a:ea typeface="Meiryo" panose="020B0604030504040204" pitchFamily="34" charset="-128"/>
                <a:cs typeface="ＭＳ 明朝" charset="0"/>
              </a:rPr>
              <a:t>システムは，確定した注文情報を表示するとともに印刷する．</a:t>
            </a:r>
          </a:p>
        </p:txBody>
      </p:sp>
      <p:cxnSp>
        <p:nvCxnSpPr>
          <p:cNvPr id="231" name="直線矢印コネクタ 69">
            <a:extLst>
              <a:ext uri="{FF2B5EF4-FFF2-40B4-BE49-F238E27FC236}">
                <a16:creationId xmlns:a16="http://schemas.microsoft.com/office/drawing/2014/main" id="{54339529-3413-AE41-9B92-8A0E601E9B62}"/>
              </a:ext>
            </a:extLst>
          </p:cNvPr>
          <p:cNvCxnSpPr>
            <a:cxnSpLocks noChangeShapeType="1"/>
          </p:cNvCxnSpPr>
          <p:nvPr/>
        </p:nvCxnSpPr>
        <p:spPr bwMode="auto">
          <a:xfrm flipH="1" flipV="1">
            <a:off x="2958928" y="2450744"/>
            <a:ext cx="1693397" cy="290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2" name="Line 52">
            <a:extLst>
              <a:ext uri="{FF2B5EF4-FFF2-40B4-BE49-F238E27FC236}">
                <a16:creationId xmlns:a16="http://schemas.microsoft.com/office/drawing/2014/main" id="{6E576C68-8727-4A46-9932-3E44C6027D91}"/>
              </a:ext>
            </a:extLst>
          </p:cNvPr>
          <p:cNvSpPr>
            <a:spLocks noChangeAspect="1" noChangeShapeType="1"/>
          </p:cNvSpPr>
          <p:nvPr/>
        </p:nvSpPr>
        <p:spPr bwMode="auto">
          <a:xfrm>
            <a:off x="2129563" y="1114360"/>
            <a:ext cx="0" cy="448424"/>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243" name="Text Box 75">
            <a:extLst>
              <a:ext uri="{FF2B5EF4-FFF2-40B4-BE49-F238E27FC236}">
                <a16:creationId xmlns:a16="http://schemas.microsoft.com/office/drawing/2014/main" id="{9F575F46-C263-164B-9C2E-864F40E829B0}"/>
              </a:ext>
            </a:extLst>
          </p:cNvPr>
          <p:cNvSpPr txBox="1">
            <a:spLocks noChangeArrowheads="1"/>
          </p:cNvSpPr>
          <p:nvPr/>
        </p:nvSpPr>
        <p:spPr bwMode="auto">
          <a:xfrm>
            <a:off x="2954197" y="1079866"/>
            <a:ext cx="867947" cy="13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検索条件判定</a:t>
            </a:r>
          </a:p>
        </p:txBody>
      </p:sp>
      <p:sp>
        <p:nvSpPr>
          <p:cNvPr id="244" name="Text Box 75">
            <a:extLst>
              <a:ext uri="{FF2B5EF4-FFF2-40B4-BE49-F238E27FC236}">
                <a16:creationId xmlns:a16="http://schemas.microsoft.com/office/drawing/2014/main" id="{85382810-C851-C446-9DA0-E3EA94FB964D}"/>
              </a:ext>
            </a:extLst>
          </p:cNvPr>
          <p:cNvSpPr txBox="1">
            <a:spLocks noChangeArrowheads="1"/>
          </p:cNvSpPr>
          <p:nvPr/>
        </p:nvSpPr>
        <p:spPr bwMode="auto">
          <a:xfrm>
            <a:off x="2909811" y="1241949"/>
            <a:ext cx="1014189" cy="128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判定結果を返す</a:t>
            </a:r>
          </a:p>
        </p:txBody>
      </p:sp>
      <p:sp>
        <p:nvSpPr>
          <p:cNvPr id="245" name="Text Box 75">
            <a:extLst>
              <a:ext uri="{FF2B5EF4-FFF2-40B4-BE49-F238E27FC236}">
                <a16:creationId xmlns:a16="http://schemas.microsoft.com/office/drawing/2014/main" id="{4DFF2D5E-2C79-094B-91DB-95B4307C7012}"/>
              </a:ext>
            </a:extLst>
          </p:cNvPr>
          <p:cNvSpPr txBox="1">
            <a:spLocks noChangeArrowheads="1"/>
          </p:cNvSpPr>
          <p:nvPr/>
        </p:nvSpPr>
        <p:spPr bwMode="auto">
          <a:xfrm>
            <a:off x="1952513" y="1226542"/>
            <a:ext cx="1223962"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検索結果の表示</a:t>
            </a:r>
          </a:p>
        </p:txBody>
      </p:sp>
      <p:sp>
        <p:nvSpPr>
          <p:cNvPr id="249" name="Text Box 75">
            <a:extLst>
              <a:ext uri="{FF2B5EF4-FFF2-40B4-BE49-F238E27FC236}">
                <a16:creationId xmlns:a16="http://schemas.microsoft.com/office/drawing/2014/main" id="{834A3FB7-3067-B742-A1A0-1F0C1D7D0A76}"/>
              </a:ext>
            </a:extLst>
          </p:cNvPr>
          <p:cNvSpPr txBox="1">
            <a:spLocks noChangeArrowheads="1"/>
          </p:cNvSpPr>
          <p:nvPr/>
        </p:nvSpPr>
        <p:spPr bwMode="auto">
          <a:xfrm>
            <a:off x="1962183" y="1407583"/>
            <a:ext cx="1180205" cy="2221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商品詳細</a:t>
            </a:r>
            <a:r>
              <a:rPr lang="ja-JP" altLang="en-US" sz="900">
                <a:latin typeface="Meiryo" panose="020B0604030504040204" pitchFamily="34" charset="-128"/>
                <a:ea typeface="Meiryo" panose="020B0604030504040204" pitchFamily="34" charset="-128"/>
                <a:cs typeface="HGP創英角ﾎﾟｯﾌﾟ体" charset="0"/>
              </a:rPr>
              <a:t>情報問合せ</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263" name="Text Box 75">
            <a:extLst>
              <a:ext uri="{FF2B5EF4-FFF2-40B4-BE49-F238E27FC236}">
                <a16:creationId xmlns:a16="http://schemas.microsoft.com/office/drawing/2014/main" id="{14871D19-6117-F24B-9B95-4ACE08E151A5}"/>
              </a:ext>
            </a:extLst>
          </p:cNvPr>
          <p:cNvSpPr txBox="1">
            <a:spLocks noChangeArrowheads="1"/>
          </p:cNvSpPr>
          <p:nvPr/>
        </p:nvSpPr>
        <p:spPr bwMode="auto">
          <a:xfrm>
            <a:off x="3291498" y="2151358"/>
            <a:ext cx="954732" cy="143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a:t>
            </a:r>
            <a:r>
              <a:rPr lang="ja-JP" altLang="en-US" sz="900">
                <a:latin typeface="Meiryo" panose="020B0604030504040204" pitchFamily="34" charset="-128"/>
                <a:ea typeface="Meiryo" panose="020B0604030504040204" pitchFamily="34" charset="-128"/>
                <a:cs typeface="HGP創英角ﾎﾟｯﾌﾟ体" charset="0"/>
              </a:rPr>
              <a:t>への登録</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265" name="Text Box 75">
            <a:extLst>
              <a:ext uri="{FF2B5EF4-FFF2-40B4-BE49-F238E27FC236}">
                <a16:creationId xmlns:a16="http://schemas.microsoft.com/office/drawing/2014/main" id="{28E78683-3463-4C45-AE5E-E39E9C9CAF7D}"/>
              </a:ext>
            </a:extLst>
          </p:cNvPr>
          <p:cNvSpPr txBox="1">
            <a:spLocks noChangeArrowheads="1"/>
          </p:cNvSpPr>
          <p:nvPr/>
        </p:nvSpPr>
        <p:spPr bwMode="auto">
          <a:xfrm>
            <a:off x="2089499" y="2506341"/>
            <a:ext cx="1300791" cy="144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カート投入結果の表示</a:t>
            </a:r>
          </a:p>
        </p:txBody>
      </p:sp>
      <p:cxnSp>
        <p:nvCxnSpPr>
          <p:cNvPr id="272" name="直線矢印コネクタ 66">
            <a:extLst>
              <a:ext uri="{FF2B5EF4-FFF2-40B4-BE49-F238E27FC236}">
                <a16:creationId xmlns:a16="http://schemas.microsoft.com/office/drawing/2014/main" id="{256B4747-E86E-9143-948B-DF8C0B4B7D4F}"/>
              </a:ext>
            </a:extLst>
          </p:cNvPr>
          <p:cNvCxnSpPr>
            <a:cxnSpLocks noChangeShapeType="1"/>
          </p:cNvCxnSpPr>
          <p:nvPr/>
        </p:nvCxnSpPr>
        <p:spPr bwMode="auto">
          <a:xfrm>
            <a:off x="2126388" y="1376752"/>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273" name="直線矢印コネクタ 69">
            <a:extLst>
              <a:ext uri="{FF2B5EF4-FFF2-40B4-BE49-F238E27FC236}">
                <a16:creationId xmlns:a16="http://schemas.microsoft.com/office/drawing/2014/main" id="{596280E4-6503-D849-B387-C5CA9AD29898}"/>
              </a:ext>
            </a:extLst>
          </p:cNvPr>
          <p:cNvCxnSpPr>
            <a:cxnSpLocks noChangeShapeType="1"/>
          </p:cNvCxnSpPr>
          <p:nvPr/>
        </p:nvCxnSpPr>
        <p:spPr bwMode="auto">
          <a:xfrm>
            <a:off x="2126551" y="2295494"/>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77" name="直線矢印コネクタ 86">
            <a:extLst>
              <a:ext uri="{FF2B5EF4-FFF2-40B4-BE49-F238E27FC236}">
                <a16:creationId xmlns:a16="http://schemas.microsoft.com/office/drawing/2014/main" id="{B05B6274-4FD4-0043-A723-4504B23B74E6}"/>
              </a:ext>
            </a:extLst>
          </p:cNvPr>
          <p:cNvCxnSpPr>
            <a:cxnSpLocks noChangeShapeType="1"/>
          </p:cNvCxnSpPr>
          <p:nvPr/>
        </p:nvCxnSpPr>
        <p:spPr bwMode="auto">
          <a:xfrm>
            <a:off x="2123721" y="2635701"/>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279" name="Line 69">
            <a:extLst>
              <a:ext uri="{FF2B5EF4-FFF2-40B4-BE49-F238E27FC236}">
                <a16:creationId xmlns:a16="http://schemas.microsoft.com/office/drawing/2014/main" id="{46CDF8CD-851F-574A-893A-E37F46BD0E7E}"/>
              </a:ext>
            </a:extLst>
          </p:cNvPr>
          <p:cNvSpPr>
            <a:spLocks noChangeAspect="1" noChangeShapeType="1"/>
          </p:cNvSpPr>
          <p:nvPr/>
        </p:nvSpPr>
        <p:spPr bwMode="auto">
          <a:xfrm>
            <a:off x="3820722" y="1216603"/>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cxnSp>
        <p:nvCxnSpPr>
          <p:cNvPr id="280" name="直線矢印コネクタ 59">
            <a:extLst>
              <a:ext uri="{FF2B5EF4-FFF2-40B4-BE49-F238E27FC236}">
                <a16:creationId xmlns:a16="http://schemas.microsoft.com/office/drawing/2014/main" id="{BF94DF8E-25A1-5349-8B42-6EAA6C992780}"/>
              </a:ext>
            </a:extLst>
          </p:cNvPr>
          <p:cNvCxnSpPr>
            <a:cxnSpLocks noChangeShapeType="1"/>
            <a:endCxn id="279" idx="0"/>
          </p:cNvCxnSpPr>
          <p:nvPr/>
        </p:nvCxnSpPr>
        <p:spPr bwMode="auto">
          <a:xfrm flipV="1">
            <a:off x="2967139" y="1216603"/>
            <a:ext cx="853583" cy="326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81" name="直線矢印コネクタ 63">
            <a:extLst>
              <a:ext uri="{FF2B5EF4-FFF2-40B4-BE49-F238E27FC236}">
                <a16:creationId xmlns:a16="http://schemas.microsoft.com/office/drawing/2014/main" id="{C6F96CF4-1F86-7E4C-BE4B-008A13BDA714}"/>
              </a:ext>
            </a:extLst>
          </p:cNvPr>
          <p:cNvCxnSpPr>
            <a:cxnSpLocks noChangeShapeType="1"/>
            <a:endCxn id="279" idx="1"/>
          </p:cNvCxnSpPr>
          <p:nvPr/>
        </p:nvCxnSpPr>
        <p:spPr bwMode="auto">
          <a:xfrm>
            <a:off x="2957864" y="1370260"/>
            <a:ext cx="862859" cy="9939"/>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282" name="直線矢印コネクタ 72">
            <a:extLst>
              <a:ext uri="{FF2B5EF4-FFF2-40B4-BE49-F238E27FC236}">
                <a16:creationId xmlns:a16="http://schemas.microsoft.com/office/drawing/2014/main" id="{1E813239-95FD-2E4C-89CD-F7A01A028DA9}"/>
              </a:ext>
            </a:extLst>
          </p:cNvPr>
          <p:cNvCxnSpPr>
            <a:cxnSpLocks noChangeShapeType="1"/>
          </p:cNvCxnSpPr>
          <p:nvPr/>
        </p:nvCxnSpPr>
        <p:spPr bwMode="auto">
          <a:xfrm flipV="1">
            <a:off x="2981775" y="2288285"/>
            <a:ext cx="1670549"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6" name="Text Box 75">
            <a:extLst>
              <a:ext uri="{FF2B5EF4-FFF2-40B4-BE49-F238E27FC236}">
                <a16:creationId xmlns:a16="http://schemas.microsoft.com/office/drawing/2014/main" id="{5BFB61EA-BB57-A34C-A813-3D007FC6EB47}"/>
              </a:ext>
            </a:extLst>
          </p:cNvPr>
          <p:cNvSpPr txBox="1">
            <a:spLocks noChangeArrowheads="1"/>
          </p:cNvSpPr>
          <p:nvPr/>
        </p:nvSpPr>
        <p:spPr bwMode="auto">
          <a:xfrm>
            <a:off x="2117759" y="1076252"/>
            <a:ext cx="841375" cy="134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検索</a:t>
            </a:r>
          </a:p>
        </p:txBody>
      </p:sp>
      <p:cxnSp>
        <p:nvCxnSpPr>
          <p:cNvPr id="287" name="直線矢印コネクタ 3">
            <a:extLst>
              <a:ext uri="{FF2B5EF4-FFF2-40B4-BE49-F238E27FC236}">
                <a16:creationId xmlns:a16="http://schemas.microsoft.com/office/drawing/2014/main" id="{97C5EE35-F86E-DA4C-912C-613C3705469B}"/>
              </a:ext>
            </a:extLst>
          </p:cNvPr>
          <p:cNvCxnSpPr>
            <a:cxnSpLocks noChangeShapeType="1"/>
          </p:cNvCxnSpPr>
          <p:nvPr/>
        </p:nvCxnSpPr>
        <p:spPr bwMode="auto">
          <a:xfrm>
            <a:off x="2126388" y="1199914"/>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0" name="直線矢印コネクタ 3">
            <a:extLst>
              <a:ext uri="{FF2B5EF4-FFF2-40B4-BE49-F238E27FC236}">
                <a16:creationId xmlns:a16="http://schemas.microsoft.com/office/drawing/2014/main" id="{5902FB3C-9645-3D41-A16D-A5DCB0883319}"/>
              </a:ext>
            </a:extLst>
          </p:cNvPr>
          <p:cNvCxnSpPr>
            <a:cxnSpLocks noChangeShapeType="1"/>
          </p:cNvCxnSpPr>
          <p:nvPr/>
        </p:nvCxnSpPr>
        <p:spPr bwMode="auto">
          <a:xfrm>
            <a:off x="2126388" y="1536952"/>
            <a:ext cx="83343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3" name="直線矢印コネクタ 59">
            <a:extLst>
              <a:ext uri="{FF2B5EF4-FFF2-40B4-BE49-F238E27FC236}">
                <a16:creationId xmlns:a16="http://schemas.microsoft.com/office/drawing/2014/main" id="{858E9EC8-ABE1-7E48-8C51-5DACA27AAC33}"/>
              </a:ext>
            </a:extLst>
          </p:cNvPr>
          <p:cNvCxnSpPr>
            <a:cxnSpLocks noChangeShapeType="1"/>
          </p:cNvCxnSpPr>
          <p:nvPr/>
        </p:nvCxnSpPr>
        <p:spPr bwMode="auto">
          <a:xfrm>
            <a:off x="2951350" y="1536095"/>
            <a:ext cx="84621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94" name="直線矢印コネクタ 63">
            <a:extLst>
              <a:ext uri="{FF2B5EF4-FFF2-40B4-BE49-F238E27FC236}">
                <a16:creationId xmlns:a16="http://schemas.microsoft.com/office/drawing/2014/main" id="{086D07B9-FB70-1045-B2DF-5F68BF374689}"/>
              </a:ext>
            </a:extLst>
          </p:cNvPr>
          <p:cNvCxnSpPr>
            <a:cxnSpLocks noChangeShapeType="1"/>
            <a:endCxn id="333" idx="1"/>
          </p:cNvCxnSpPr>
          <p:nvPr/>
        </p:nvCxnSpPr>
        <p:spPr bwMode="auto">
          <a:xfrm>
            <a:off x="2957864" y="1714530"/>
            <a:ext cx="84689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302" name="Text Box 75">
            <a:extLst>
              <a:ext uri="{FF2B5EF4-FFF2-40B4-BE49-F238E27FC236}">
                <a16:creationId xmlns:a16="http://schemas.microsoft.com/office/drawing/2014/main" id="{9D36027E-F1D5-E64A-936E-08A72F500EF6}"/>
              </a:ext>
            </a:extLst>
          </p:cNvPr>
          <p:cNvSpPr txBox="1">
            <a:spLocks noChangeArrowheads="1"/>
          </p:cNvSpPr>
          <p:nvPr/>
        </p:nvSpPr>
        <p:spPr bwMode="auto">
          <a:xfrm>
            <a:off x="3051547" y="1410790"/>
            <a:ext cx="1180205" cy="139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商品詳細</a:t>
            </a:r>
            <a:r>
              <a:rPr lang="ja-JP" altLang="en-US" sz="900">
                <a:latin typeface="Meiryo" panose="020B0604030504040204" pitchFamily="34" charset="-128"/>
                <a:ea typeface="Meiryo" panose="020B0604030504040204" pitchFamily="34" charset="-128"/>
                <a:cs typeface="HGP創英角ﾎﾟｯﾌﾟ体" charset="0"/>
              </a:rPr>
              <a:t>情報問合せ</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319" name="Text Box 75">
            <a:extLst>
              <a:ext uri="{FF2B5EF4-FFF2-40B4-BE49-F238E27FC236}">
                <a16:creationId xmlns:a16="http://schemas.microsoft.com/office/drawing/2014/main" id="{3D1E6D8A-8192-6E48-8F73-63C75AE62189}"/>
              </a:ext>
            </a:extLst>
          </p:cNvPr>
          <p:cNvSpPr txBox="1">
            <a:spLocks noChangeArrowheads="1"/>
          </p:cNvSpPr>
          <p:nvPr/>
        </p:nvSpPr>
        <p:spPr bwMode="auto">
          <a:xfrm>
            <a:off x="2940471" y="1716909"/>
            <a:ext cx="2537508" cy="139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商品詳細情報</a:t>
            </a:r>
            <a:r>
              <a:rPr lang="ja-JP" altLang="en-US" sz="900">
                <a:latin typeface="Meiryo" panose="020B0604030504040204" pitchFamily="34" charset="-128"/>
                <a:ea typeface="Meiryo" panose="020B0604030504040204" pitchFamily="34" charset="-128"/>
                <a:cs typeface="HGP創英角ﾎﾟｯﾌﾟ体" charset="0"/>
              </a:rPr>
              <a:t>を返す</a:t>
            </a:r>
            <a:r>
              <a:rPr lang="en-US" altLang="ja-JP" sz="900" dirty="0">
                <a:latin typeface="Meiryo" panose="020B0604030504040204" pitchFamily="34" charset="-128"/>
                <a:ea typeface="Meiryo" panose="020B0604030504040204" pitchFamily="34" charset="-128"/>
                <a:cs typeface="HGP創英角ﾎﾟｯﾌﾟ体" charset="0"/>
              </a:rPr>
              <a:t>(</a:t>
            </a:r>
            <a:r>
              <a:rPr lang="ja-JP" altLang="en-US" sz="900">
                <a:latin typeface="Meiryo" panose="020B0604030504040204" pitchFamily="34" charset="-128"/>
                <a:ea typeface="Meiryo" panose="020B0604030504040204" pitchFamily="34" charset="-128"/>
                <a:cs typeface="HGP創英角ﾎﾟｯﾌﾟ体" charset="0"/>
              </a:rPr>
              <a:t>おすすめ情報を含む</a:t>
            </a:r>
            <a:r>
              <a:rPr lang="en-US" altLang="ja-JP" sz="900" dirty="0">
                <a:latin typeface="Meiryo" panose="020B0604030504040204" pitchFamily="34" charset="-128"/>
                <a:ea typeface="Meiryo" panose="020B0604030504040204" pitchFamily="34" charset="-128"/>
                <a:cs typeface="HGP創英角ﾎﾟｯﾌﾟ体" charset="0"/>
              </a:rPr>
              <a:t>)</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320" name="Text Box 75">
            <a:extLst>
              <a:ext uri="{FF2B5EF4-FFF2-40B4-BE49-F238E27FC236}">
                <a16:creationId xmlns:a16="http://schemas.microsoft.com/office/drawing/2014/main" id="{F49055A3-C0F0-D44D-880A-9E666AFD045B}"/>
              </a:ext>
            </a:extLst>
          </p:cNvPr>
          <p:cNvSpPr txBox="1">
            <a:spLocks noChangeArrowheads="1"/>
          </p:cNvSpPr>
          <p:nvPr/>
        </p:nvSpPr>
        <p:spPr bwMode="auto">
          <a:xfrm>
            <a:off x="1938308" y="1562784"/>
            <a:ext cx="1223962"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問合せ結果の表示</a:t>
            </a:r>
          </a:p>
        </p:txBody>
      </p:sp>
      <p:cxnSp>
        <p:nvCxnSpPr>
          <p:cNvPr id="321" name="直線矢印コネクタ 66">
            <a:extLst>
              <a:ext uri="{FF2B5EF4-FFF2-40B4-BE49-F238E27FC236}">
                <a16:creationId xmlns:a16="http://schemas.microsoft.com/office/drawing/2014/main" id="{D41CBBB9-EA42-5E45-91A1-E947E139AA1C}"/>
              </a:ext>
            </a:extLst>
          </p:cNvPr>
          <p:cNvCxnSpPr>
            <a:cxnSpLocks noChangeShapeType="1"/>
          </p:cNvCxnSpPr>
          <p:nvPr/>
        </p:nvCxnSpPr>
        <p:spPr bwMode="auto">
          <a:xfrm>
            <a:off x="2135913" y="1716694"/>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322" name="直線矢印コネクタ 66">
            <a:extLst>
              <a:ext uri="{FF2B5EF4-FFF2-40B4-BE49-F238E27FC236}">
                <a16:creationId xmlns:a16="http://schemas.microsoft.com/office/drawing/2014/main" id="{D30119F2-4B21-464B-8F2C-9213339C6828}"/>
              </a:ext>
            </a:extLst>
          </p:cNvPr>
          <p:cNvCxnSpPr>
            <a:cxnSpLocks noChangeShapeType="1"/>
          </p:cNvCxnSpPr>
          <p:nvPr/>
        </p:nvCxnSpPr>
        <p:spPr bwMode="auto">
          <a:xfrm>
            <a:off x="2121264" y="1938429"/>
            <a:ext cx="833437"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323" name="Text Box 75">
            <a:extLst>
              <a:ext uri="{FF2B5EF4-FFF2-40B4-BE49-F238E27FC236}">
                <a16:creationId xmlns:a16="http://schemas.microsoft.com/office/drawing/2014/main" id="{B51AD3EC-196B-4649-899E-C8455727B466}"/>
              </a:ext>
            </a:extLst>
          </p:cNvPr>
          <p:cNvSpPr txBox="1">
            <a:spLocks noChangeArrowheads="1"/>
          </p:cNvSpPr>
          <p:nvPr/>
        </p:nvSpPr>
        <p:spPr bwMode="auto">
          <a:xfrm>
            <a:off x="2185324" y="2153763"/>
            <a:ext cx="751985" cy="1366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カート投入</a:t>
            </a:r>
            <a:endParaRPr lang="en-US" altLang="ja-JP" sz="900" dirty="0">
              <a:latin typeface="Meiryo" panose="020B0604030504040204" pitchFamily="34" charset="-128"/>
              <a:ea typeface="Meiryo" panose="020B0604030504040204" pitchFamily="34" charset="-128"/>
              <a:cs typeface="HGP創英角ﾎﾟｯﾌﾟ体" charset="0"/>
            </a:endParaRPr>
          </a:p>
        </p:txBody>
      </p:sp>
      <p:cxnSp>
        <p:nvCxnSpPr>
          <p:cNvPr id="324" name="直線矢印コネクタ 72">
            <a:extLst>
              <a:ext uri="{FF2B5EF4-FFF2-40B4-BE49-F238E27FC236}">
                <a16:creationId xmlns:a16="http://schemas.microsoft.com/office/drawing/2014/main" id="{607EC611-BF7C-104E-BC85-D2CE1B18A6EF}"/>
              </a:ext>
            </a:extLst>
          </p:cNvPr>
          <p:cNvCxnSpPr>
            <a:cxnSpLocks noChangeShapeType="1"/>
          </p:cNvCxnSpPr>
          <p:nvPr/>
        </p:nvCxnSpPr>
        <p:spPr bwMode="auto">
          <a:xfrm flipV="1">
            <a:off x="2956659" y="2472405"/>
            <a:ext cx="2523202" cy="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25" name="Text Box 75">
            <a:extLst>
              <a:ext uri="{FF2B5EF4-FFF2-40B4-BE49-F238E27FC236}">
                <a16:creationId xmlns:a16="http://schemas.microsoft.com/office/drawing/2014/main" id="{997F24F9-2B4C-B641-AE2C-D7E4FB4FAEF4}"/>
              </a:ext>
            </a:extLst>
          </p:cNvPr>
          <p:cNvSpPr txBox="1">
            <a:spLocks noChangeArrowheads="1"/>
          </p:cNvSpPr>
          <p:nvPr/>
        </p:nvSpPr>
        <p:spPr bwMode="auto">
          <a:xfrm>
            <a:off x="4645727" y="2342103"/>
            <a:ext cx="1273175" cy="142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カート明細への登録</a:t>
            </a:r>
          </a:p>
        </p:txBody>
      </p:sp>
      <p:sp>
        <p:nvSpPr>
          <p:cNvPr id="326" name="Text Box 75">
            <a:extLst>
              <a:ext uri="{FF2B5EF4-FFF2-40B4-BE49-F238E27FC236}">
                <a16:creationId xmlns:a16="http://schemas.microsoft.com/office/drawing/2014/main" id="{BF5F4B2E-96F6-4347-B1F5-623D8F308E2D}"/>
              </a:ext>
            </a:extLst>
          </p:cNvPr>
          <p:cNvSpPr txBox="1">
            <a:spLocks noChangeArrowheads="1"/>
          </p:cNvSpPr>
          <p:nvPr/>
        </p:nvSpPr>
        <p:spPr bwMode="auto">
          <a:xfrm>
            <a:off x="3302907" y="2325573"/>
            <a:ext cx="1007516" cy="140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登録結果を返す</a:t>
            </a:r>
            <a:endParaRPr lang="ja-JP" altLang="en-US" sz="900" dirty="0">
              <a:latin typeface="Meiryo" panose="020B0604030504040204" pitchFamily="34" charset="-128"/>
              <a:ea typeface="Meiryo" panose="020B0604030504040204" pitchFamily="34" charset="-128"/>
              <a:cs typeface="HGP創英角ﾎﾟｯﾌﾟ体" charset="0"/>
            </a:endParaRPr>
          </a:p>
        </p:txBody>
      </p:sp>
      <p:cxnSp>
        <p:nvCxnSpPr>
          <p:cNvPr id="327" name="直線矢印コネクタ 69">
            <a:extLst>
              <a:ext uri="{FF2B5EF4-FFF2-40B4-BE49-F238E27FC236}">
                <a16:creationId xmlns:a16="http://schemas.microsoft.com/office/drawing/2014/main" id="{D394880D-2DCA-DF47-A875-67E286DAF067}"/>
              </a:ext>
            </a:extLst>
          </p:cNvPr>
          <p:cNvCxnSpPr>
            <a:cxnSpLocks noChangeShapeType="1"/>
          </p:cNvCxnSpPr>
          <p:nvPr/>
        </p:nvCxnSpPr>
        <p:spPr bwMode="auto">
          <a:xfrm flipH="1">
            <a:off x="2977968" y="2634133"/>
            <a:ext cx="2495406" cy="1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28" name="Text Box 75">
            <a:extLst>
              <a:ext uri="{FF2B5EF4-FFF2-40B4-BE49-F238E27FC236}">
                <a16:creationId xmlns:a16="http://schemas.microsoft.com/office/drawing/2014/main" id="{2E53B765-AD1C-D942-822D-57CEBC9C0CAD}"/>
              </a:ext>
            </a:extLst>
          </p:cNvPr>
          <p:cNvSpPr txBox="1">
            <a:spLocks noChangeArrowheads="1"/>
          </p:cNvSpPr>
          <p:nvPr/>
        </p:nvSpPr>
        <p:spPr bwMode="auto">
          <a:xfrm>
            <a:off x="4638808" y="2644725"/>
            <a:ext cx="1038942" cy="133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登録結果を返す</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329" name="Text Box 75">
            <a:extLst>
              <a:ext uri="{FF2B5EF4-FFF2-40B4-BE49-F238E27FC236}">
                <a16:creationId xmlns:a16="http://schemas.microsoft.com/office/drawing/2014/main" id="{E356E4BB-77BC-404A-97D2-0F7B579405F5}"/>
              </a:ext>
            </a:extLst>
          </p:cNvPr>
          <p:cNvSpPr txBox="1">
            <a:spLocks noChangeArrowheads="1"/>
          </p:cNvSpPr>
          <p:nvPr/>
        </p:nvSpPr>
        <p:spPr bwMode="auto">
          <a:xfrm>
            <a:off x="2068899" y="1805010"/>
            <a:ext cx="1238292" cy="141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おすすめ情報を表示</a:t>
            </a:r>
          </a:p>
        </p:txBody>
      </p:sp>
      <p:sp>
        <p:nvSpPr>
          <p:cNvPr id="330" name="Line 52">
            <a:extLst>
              <a:ext uri="{FF2B5EF4-FFF2-40B4-BE49-F238E27FC236}">
                <a16:creationId xmlns:a16="http://schemas.microsoft.com/office/drawing/2014/main" id="{089DDF59-F8FC-1D4F-B42C-C1BF9199931F}"/>
              </a:ext>
            </a:extLst>
          </p:cNvPr>
          <p:cNvSpPr>
            <a:spLocks noChangeAspect="1" noChangeShapeType="1"/>
          </p:cNvSpPr>
          <p:nvPr/>
        </p:nvSpPr>
        <p:spPr bwMode="auto">
          <a:xfrm>
            <a:off x="2135383" y="1629725"/>
            <a:ext cx="0" cy="1220973"/>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333" name="Line 69">
            <a:extLst>
              <a:ext uri="{FF2B5EF4-FFF2-40B4-BE49-F238E27FC236}">
                <a16:creationId xmlns:a16="http://schemas.microsoft.com/office/drawing/2014/main" id="{D8CEA91E-B2AC-D041-BA56-D17DA48F055B}"/>
              </a:ext>
            </a:extLst>
          </p:cNvPr>
          <p:cNvSpPr>
            <a:spLocks noChangeAspect="1" noChangeShapeType="1"/>
          </p:cNvSpPr>
          <p:nvPr/>
        </p:nvSpPr>
        <p:spPr bwMode="auto">
          <a:xfrm>
            <a:off x="3804760" y="1550934"/>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34" name="Line 69">
            <a:extLst>
              <a:ext uri="{FF2B5EF4-FFF2-40B4-BE49-F238E27FC236}">
                <a16:creationId xmlns:a16="http://schemas.microsoft.com/office/drawing/2014/main" id="{0DB87D00-A709-F34B-A232-6D988361466C}"/>
              </a:ext>
            </a:extLst>
          </p:cNvPr>
          <p:cNvSpPr>
            <a:spLocks noChangeAspect="1" noChangeShapeType="1"/>
          </p:cNvSpPr>
          <p:nvPr/>
        </p:nvSpPr>
        <p:spPr bwMode="auto">
          <a:xfrm>
            <a:off x="4652324" y="2281305"/>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335" name="Line 69">
            <a:extLst>
              <a:ext uri="{FF2B5EF4-FFF2-40B4-BE49-F238E27FC236}">
                <a16:creationId xmlns:a16="http://schemas.microsoft.com/office/drawing/2014/main" id="{1DA3E579-5ABC-AF4C-8BF3-12C54ED5FE6E}"/>
              </a:ext>
            </a:extLst>
          </p:cNvPr>
          <p:cNvSpPr>
            <a:spLocks noChangeAspect="1" noChangeShapeType="1"/>
          </p:cNvSpPr>
          <p:nvPr/>
        </p:nvSpPr>
        <p:spPr bwMode="auto">
          <a:xfrm>
            <a:off x="5479861" y="2465425"/>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grpSp>
        <p:nvGrpSpPr>
          <p:cNvPr id="338" name="Group 4">
            <a:extLst>
              <a:ext uri="{FF2B5EF4-FFF2-40B4-BE49-F238E27FC236}">
                <a16:creationId xmlns:a16="http://schemas.microsoft.com/office/drawing/2014/main" id="{1E3526F9-8FD2-0A43-AAC8-55A6E9AD333C}"/>
              </a:ext>
            </a:extLst>
          </p:cNvPr>
          <p:cNvGrpSpPr>
            <a:grpSpLocks noChangeAspect="1"/>
          </p:cNvGrpSpPr>
          <p:nvPr/>
        </p:nvGrpSpPr>
        <p:grpSpPr bwMode="auto">
          <a:xfrm>
            <a:off x="3619696" y="419667"/>
            <a:ext cx="352425" cy="358047"/>
            <a:chOff x="555" y="3099"/>
            <a:chExt cx="453" cy="453"/>
          </a:xfrm>
        </p:grpSpPr>
        <p:sp>
          <p:nvSpPr>
            <p:cNvPr id="377" name="Oval 5">
              <a:extLst>
                <a:ext uri="{FF2B5EF4-FFF2-40B4-BE49-F238E27FC236}">
                  <a16:creationId xmlns:a16="http://schemas.microsoft.com/office/drawing/2014/main" id="{4C6A8787-AB9C-0540-8DA1-C6C893ABF8DD}"/>
                </a:ext>
              </a:extLst>
            </p:cNvPr>
            <p:cNvSpPr>
              <a:spLocks noChangeAspect="1" noChangeArrowheads="1"/>
            </p:cNvSpPr>
            <p:nvPr/>
          </p:nvSpPr>
          <p:spPr bwMode="auto">
            <a:xfrm>
              <a:off x="555" y="309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78" name="Line 6">
              <a:extLst>
                <a:ext uri="{FF2B5EF4-FFF2-40B4-BE49-F238E27FC236}">
                  <a16:creationId xmlns:a16="http://schemas.microsoft.com/office/drawing/2014/main" id="{FD39F68D-BF35-534E-88E9-B476B5D5B944}"/>
                </a:ext>
              </a:extLst>
            </p:cNvPr>
            <p:cNvSpPr>
              <a:spLocks noChangeAspect="1" noChangeShapeType="1"/>
            </p:cNvSpPr>
            <p:nvPr/>
          </p:nvSpPr>
          <p:spPr bwMode="auto">
            <a:xfrm rot="5400000">
              <a:off x="768" y="3360"/>
              <a:ext cx="0" cy="384"/>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39" name="Group 7">
            <a:extLst>
              <a:ext uri="{FF2B5EF4-FFF2-40B4-BE49-F238E27FC236}">
                <a16:creationId xmlns:a16="http://schemas.microsoft.com/office/drawing/2014/main" id="{6B0FFB6B-CBE9-B640-B67F-9997B3167499}"/>
              </a:ext>
            </a:extLst>
          </p:cNvPr>
          <p:cNvGrpSpPr>
            <a:grpSpLocks noChangeAspect="1"/>
          </p:cNvGrpSpPr>
          <p:nvPr/>
        </p:nvGrpSpPr>
        <p:grpSpPr bwMode="auto">
          <a:xfrm>
            <a:off x="2783613" y="419667"/>
            <a:ext cx="349250" cy="369440"/>
            <a:chOff x="555" y="2016"/>
            <a:chExt cx="453" cy="466"/>
          </a:xfrm>
        </p:grpSpPr>
        <p:sp>
          <p:nvSpPr>
            <p:cNvPr id="375" name="Oval 8">
              <a:extLst>
                <a:ext uri="{FF2B5EF4-FFF2-40B4-BE49-F238E27FC236}">
                  <a16:creationId xmlns:a16="http://schemas.microsoft.com/office/drawing/2014/main" id="{D7B29958-B213-2745-8D94-EBDB1D0492C2}"/>
                </a:ext>
              </a:extLst>
            </p:cNvPr>
            <p:cNvSpPr>
              <a:spLocks noChangeAspect="1" noChangeArrowheads="1"/>
            </p:cNvSpPr>
            <p:nvPr/>
          </p:nvSpPr>
          <p:spPr bwMode="auto">
            <a:xfrm>
              <a:off x="555" y="202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76" name="Line 9">
              <a:extLst>
                <a:ext uri="{FF2B5EF4-FFF2-40B4-BE49-F238E27FC236}">
                  <a16:creationId xmlns:a16="http://schemas.microsoft.com/office/drawing/2014/main" id="{6AD74B50-78B9-2047-BAF4-3ABEA3488654}"/>
                </a:ext>
              </a:extLst>
            </p:cNvPr>
            <p:cNvSpPr>
              <a:spLocks noChangeAspect="1" noChangeShapeType="1"/>
            </p:cNvSpPr>
            <p:nvPr/>
          </p:nvSpPr>
          <p:spPr bwMode="auto">
            <a:xfrm flipH="1" flipV="1">
              <a:off x="699" y="2016"/>
              <a:ext cx="96" cy="0"/>
            </a:xfrm>
            <a:prstGeom prst="line">
              <a:avLst/>
            </a:prstGeom>
            <a:noFill/>
            <a:ln w="38100">
              <a:solidFill>
                <a:srgbClr val="000000"/>
              </a:solidFill>
              <a:round/>
              <a:headEnd/>
              <a:tailEnd type="arrow" w="lg" len="me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40" name="Group 10">
            <a:extLst>
              <a:ext uri="{FF2B5EF4-FFF2-40B4-BE49-F238E27FC236}">
                <a16:creationId xmlns:a16="http://schemas.microsoft.com/office/drawing/2014/main" id="{8A24BF91-3F57-944B-A092-E9320C1D029F}"/>
              </a:ext>
            </a:extLst>
          </p:cNvPr>
          <p:cNvGrpSpPr>
            <a:grpSpLocks noChangeAspect="1"/>
          </p:cNvGrpSpPr>
          <p:nvPr/>
        </p:nvGrpSpPr>
        <p:grpSpPr bwMode="auto">
          <a:xfrm>
            <a:off x="1910488" y="419667"/>
            <a:ext cx="481012" cy="358047"/>
            <a:chOff x="432" y="987"/>
            <a:chExt cx="624" cy="453"/>
          </a:xfrm>
        </p:grpSpPr>
        <p:sp>
          <p:nvSpPr>
            <p:cNvPr id="372" name="Oval 11">
              <a:extLst>
                <a:ext uri="{FF2B5EF4-FFF2-40B4-BE49-F238E27FC236}">
                  <a16:creationId xmlns:a16="http://schemas.microsoft.com/office/drawing/2014/main" id="{6ADADC80-515F-1E47-B15D-556B3BEA2BB7}"/>
                </a:ext>
              </a:extLst>
            </p:cNvPr>
            <p:cNvSpPr>
              <a:spLocks noChangeAspect="1" noChangeArrowheads="1"/>
            </p:cNvSpPr>
            <p:nvPr/>
          </p:nvSpPr>
          <p:spPr bwMode="auto">
            <a:xfrm>
              <a:off x="603" y="987"/>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73" name="Line 12">
              <a:extLst>
                <a:ext uri="{FF2B5EF4-FFF2-40B4-BE49-F238E27FC236}">
                  <a16:creationId xmlns:a16="http://schemas.microsoft.com/office/drawing/2014/main" id="{D91D5475-6FCD-4946-B4D4-8C787BD3F7C0}"/>
                </a:ext>
              </a:extLst>
            </p:cNvPr>
            <p:cNvSpPr>
              <a:spLocks noChangeAspect="1" noChangeShapeType="1"/>
            </p:cNvSpPr>
            <p:nvPr/>
          </p:nvSpPr>
          <p:spPr bwMode="auto">
            <a:xfrm>
              <a:off x="432" y="1083"/>
              <a:ext cx="0" cy="288"/>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sp>
          <p:nvSpPr>
            <p:cNvPr id="374" name="Line 13">
              <a:extLst>
                <a:ext uri="{FF2B5EF4-FFF2-40B4-BE49-F238E27FC236}">
                  <a16:creationId xmlns:a16="http://schemas.microsoft.com/office/drawing/2014/main" id="{0EE4EF99-BC11-A048-9464-EA799BEF963C}"/>
                </a:ext>
              </a:extLst>
            </p:cNvPr>
            <p:cNvSpPr>
              <a:spLocks noChangeAspect="1" noChangeShapeType="1"/>
            </p:cNvSpPr>
            <p:nvPr/>
          </p:nvSpPr>
          <p:spPr bwMode="auto">
            <a:xfrm>
              <a:off x="432" y="1227"/>
              <a:ext cx="171"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41" name="Group 17">
            <a:extLst>
              <a:ext uri="{FF2B5EF4-FFF2-40B4-BE49-F238E27FC236}">
                <a16:creationId xmlns:a16="http://schemas.microsoft.com/office/drawing/2014/main" id="{D2CAE5F7-AE1B-A043-BA5F-B1CE7363B1AC}"/>
              </a:ext>
            </a:extLst>
          </p:cNvPr>
          <p:cNvGrpSpPr>
            <a:grpSpLocks noChangeAspect="1"/>
          </p:cNvGrpSpPr>
          <p:nvPr/>
        </p:nvGrpSpPr>
        <p:grpSpPr bwMode="auto">
          <a:xfrm>
            <a:off x="4477475" y="419667"/>
            <a:ext cx="349250" cy="358047"/>
            <a:chOff x="555" y="3099"/>
            <a:chExt cx="453" cy="453"/>
          </a:xfrm>
        </p:grpSpPr>
        <p:sp>
          <p:nvSpPr>
            <p:cNvPr id="370" name="Oval 18">
              <a:extLst>
                <a:ext uri="{FF2B5EF4-FFF2-40B4-BE49-F238E27FC236}">
                  <a16:creationId xmlns:a16="http://schemas.microsoft.com/office/drawing/2014/main" id="{271C1AB6-40F0-514E-849E-D0FDFC07A3A4}"/>
                </a:ext>
              </a:extLst>
            </p:cNvPr>
            <p:cNvSpPr>
              <a:spLocks noChangeAspect="1" noChangeArrowheads="1"/>
            </p:cNvSpPr>
            <p:nvPr/>
          </p:nvSpPr>
          <p:spPr bwMode="auto">
            <a:xfrm>
              <a:off x="555" y="309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71" name="Line 19">
              <a:extLst>
                <a:ext uri="{FF2B5EF4-FFF2-40B4-BE49-F238E27FC236}">
                  <a16:creationId xmlns:a16="http://schemas.microsoft.com/office/drawing/2014/main" id="{DA7D11FF-98A1-3449-85AC-AC4CCE404D32}"/>
                </a:ext>
              </a:extLst>
            </p:cNvPr>
            <p:cNvSpPr>
              <a:spLocks noChangeAspect="1" noChangeShapeType="1"/>
            </p:cNvSpPr>
            <p:nvPr/>
          </p:nvSpPr>
          <p:spPr bwMode="auto">
            <a:xfrm rot="5400000">
              <a:off x="768" y="3360"/>
              <a:ext cx="0" cy="384"/>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42" name="Group 21">
            <a:extLst>
              <a:ext uri="{FF2B5EF4-FFF2-40B4-BE49-F238E27FC236}">
                <a16:creationId xmlns:a16="http://schemas.microsoft.com/office/drawing/2014/main" id="{632FE1EC-C8B2-B247-8351-14BF8D7125AA}"/>
              </a:ext>
            </a:extLst>
          </p:cNvPr>
          <p:cNvGrpSpPr>
            <a:grpSpLocks noChangeAspect="1"/>
          </p:cNvGrpSpPr>
          <p:nvPr/>
        </p:nvGrpSpPr>
        <p:grpSpPr bwMode="auto">
          <a:xfrm>
            <a:off x="5317263" y="419667"/>
            <a:ext cx="349250" cy="358047"/>
            <a:chOff x="555" y="3099"/>
            <a:chExt cx="453" cy="453"/>
          </a:xfrm>
        </p:grpSpPr>
        <p:sp>
          <p:nvSpPr>
            <p:cNvPr id="368" name="Oval 22">
              <a:extLst>
                <a:ext uri="{FF2B5EF4-FFF2-40B4-BE49-F238E27FC236}">
                  <a16:creationId xmlns:a16="http://schemas.microsoft.com/office/drawing/2014/main" id="{27F50DF3-4956-9948-84E7-0FAC3DAF9A26}"/>
                </a:ext>
              </a:extLst>
            </p:cNvPr>
            <p:cNvSpPr>
              <a:spLocks noChangeAspect="1" noChangeArrowheads="1"/>
            </p:cNvSpPr>
            <p:nvPr/>
          </p:nvSpPr>
          <p:spPr bwMode="auto">
            <a:xfrm>
              <a:off x="555" y="309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69" name="Line 23">
              <a:extLst>
                <a:ext uri="{FF2B5EF4-FFF2-40B4-BE49-F238E27FC236}">
                  <a16:creationId xmlns:a16="http://schemas.microsoft.com/office/drawing/2014/main" id="{A474D452-8288-9E4A-8CD6-2AADB2F07AD6}"/>
                </a:ext>
              </a:extLst>
            </p:cNvPr>
            <p:cNvSpPr>
              <a:spLocks noChangeAspect="1" noChangeShapeType="1"/>
            </p:cNvSpPr>
            <p:nvPr/>
          </p:nvSpPr>
          <p:spPr bwMode="auto">
            <a:xfrm rot="5400000">
              <a:off x="768" y="3360"/>
              <a:ext cx="0" cy="384"/>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43" name="Group 25">
            <a:extLst>
              <a:ext uri="{FF2B5EF4-FFF2-40B4-BE49-F238E27FC236}">
                <a16:creationId xmlns:a16="http://schemas.microsoft.com/office/drawing/2014/main" id="{51345948-AB8E-FD44-B6CF-850E6F08C12D}"/>
              </a:ext>
            </a:extLst>
          </p:cNvPr>
          <p:cNvGrpSpPr>
            <a:grpSpLocks noChangeAspect="1"/>
          </p:cNvGrpSpPr>
          <p:nvPr/>
        </p:nvGrpSpPr>
        <p:grpSpPr bwMode="auto">
          <a:xfrm>
            <a:off x="6158638" y="419667"/>
            <a:ext cx="350837" cy="358047"/>
            <a:chOff x="555" y="3099"/>
            <a:chExt cx="453" cy="453"/>
          </a:xfrm>
        </p:grpSpPr>
        <p:sp>
          <p:nvSpPr>
            <p:cNvPr id="366" name="Oval 26">
              <a:extLst>
                <a:ext uri="{FF2B5EF4-FFF2-40B4-BE49-F238E27FC236}">
                  <a16:creationId xmlns:a16="http://schemas.microsoft.com/office/drawing/2014/main" id="{DBDC9B69-BDC3-8144-B9EC-022AB1556427}"/>
                </a:ext>
              </a:extLst>
            </p:cNvPr>
            <p:cNvSpPr>
              <a:spLocks noChangeAspect="1" noChangeArrowheads="1"/>
            </p:cNvSpPr>
            <p:nvPr/>
          </p:nvSpPr>
          <p:spPr bwMode="auto">
            <a:xfrm>
              <a:off x="555" y="309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67" name="Line 27">
              <a:extLst>
                <a:ext uri="{FF2B5EF4-FFF2-40B4-BE49-F238E27FC236}">
                  <a16:creationId xmlns:a16="http://schemas.microsoft.com/office/drawing/2014/main" id="{6DB55166-08EE-074C-913B-1A4A3263940A}"/>
                </a:ext>
              </a:extLst>
            </p:cNvPr>
            <p:cNvSpPr>
              <a:spLocks noChangeAspect="1" noChangeShapeType="1"/>
            </p:cNvSpPr>
            <p:nvPr/>
          </p:nvSpPr>
          <p:spPr bwMode="auto">
            <a:xfrm rot="5400000">
              <a:off x="768" y="3360"/>
              <a:ext cx="0" cy="384"/>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45" name="Group 25">
            <a:extLst>
              <a:ext uri="{FF2B5EF4-FFF2-40B4-BE49-F238E27FC236}">
                <a16:creationId xmlns:a16="http://schemas.microsoft.com/office/drawing/2014/main" id="{06BE5A07-4B63-7D4D-B60B-BE49CC199A74}"/>
              </a:ext>
            </a:extLst>
          </p:cNvPr>
          <p:cNvGrpSpPr>
            <a:grpSpLocks noChangeAspect="1"/>
          </p:cNvGrpSpPr>
          <p:nvPr/>
        </p:nvGrpSpPr>
        <p:grpSpPr bwMode="auto">
          <a:xfrm>
            <a:off x="7014300" y="419667"/>
            <a:ext cx="350838" cy="358047"/>
            <a:chOff x="555" y="3099"/>
            <a:chExt cx="453" cy="453"/>
          </a:xfrm>
        </p:grpSpPr>
        <p:sp>
          <p:nvSpPr>
            <p:cNvPr id="358" name="Oval 26">
              <a:extLst>
                <a:ext uri="{FF2B5EF4-FFF2-40B4-BE49-F238E27FC236}">
                  <a16:creationId xmlns:a16="http://schemas.microsoft.com/office/drawing/2014/main" id="{4B964BA5-071F-D544-8B92-5A61BE055CE5}"/>
                </a:ext>
              </a:extLst>
            </p:cNvPr>
            <p:cNvSpPr>
              <a:spLocks noChangeAspect="1" noChangeArrowheads="1"/>
            </p:cNvSpPr>
            <p:nvPr/>
          </p:nvSpPr>
          <p:spPr bwMode="auto">
            <a:xfrm>
              <a:off x="555" y="309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59" name="Line 27">
              <a:extLst>
                <a:ext uri="{FF2B5EF4-FFF2-40B4-BE49-F238E27FC236}">
                  <a16:creationId xmlns:a16="http://schemas.microsoft.com/office/drawing/2014/main" id="{7D68443A-23E1-9145-83A0-CE2FE00E0AEC}"/>
                </a:ext>
              </a:extLst>
            </p:cNvPr>
            <p:cNvSpPr>
              <a:spLocks noChangeAspect="1" noChangeShapeType="1"/>
            </p:cNvSpPr>
            <p:nvPr/>
          </p:nvSpPr>
          <p:spPr bwMode="auto">
            <a:xfrm rot="5400000">
              <a:off x="768" y="3360"/>
              <a:ext cx="0" cy="384"/>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grpSp>
        <p:nvGrpSpPr>
          <p:cNvPr id="347" name="Group 25">
            <a:extLst>
              <a:ext uri="{FF2B5EF4-FFF2-40B4-BE49-F238E27FC236}">
                <a16:creationId xmlns:a16="http://schemas.microsoft.com/office/drawing/2014/main" id="{D9FF7177-4F58-534D-8278-420D835FEC57}"/>
              </a:ext>
            </a:extLst>
          </p:cNvPr>
          <p:cNvGrpSpPr>
            <a:grpSpLocks noChangeAspect="1"/>
          </p:cNvGrpSpPr>
          <p:nvPr/>
        </p:nvGrpSpPr>
        <p:grpSpPr bwMode="auto">
          <a:xfrm>
            <a:off x="7865200" y="419667"/>
            <a:ext cx="350838" cy="358047"/>
            <a:chOff x="555" y="3099"/>
            <a:chExt cx="453" cy="453"/>
          </a:xfrm>
        </p:grpSpPr>
        <p:sp>
          <p:nvSpPr>
            <p:cNvPr id="356" name="Oval 26">
              <a:extLst>
                <a:ext uri="{FF2B5EF4-FFF2-40B4-BE49-F238E27FC236}">
                  <a16:creationId xmlns:a16="http://schemas.microsoft.com/office/drawing/2014/main" id="{43C5B482-9FA9-0243-8C06-65739FCE49CD}"/>
                </a:ext>
              </a:extLst>
            </p:cNvPr>
            <p:cNvSpPr>
              <a:spLocks noChangeAspect="1" noChangeArrowheads="1"/>
            </p:cNvSpPr>
            <p:nvPr/>
          </p:nvSpPr>
          <p:spPr bwMode="auto">
            <a:xfrm>
              <a:off x="555" y="3099"/>
              <a:ext cx="453" cy="453"/>
            </a:xfrm>
            <a:prstGeom prst="ellipse">
              <a:avLst/>
            </a:prstGeom>
            <a:solidFill>
              <a:srgbClr val="FFFFFF"/>
            </a:solidFill>
            <a:ln w="38100">
              <a:solidFill>
                <a:srgbClr val="00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357" name="Line 27">
              <a:extLst>
                <a:ext uri="{FF2B5EF4-FFF2-40B4-BE49-F238E27FC236}">
                  <a16:creationId xmlns:a16="http://schemas.microsoft.com/office/drawing/2014/main" id="{ADA21E4A-05AF-BB4D-8576-1A823968E4EC}"/>
                </a:ext>
              </a:extLst>
            </p:cNvPr>
            <p:cNvSpPr>
              <a:spLocks noChangeAspect="1" noChangeShapeType="1"/>
            </p:cNvSpPr>
            <p:nvPr/>
          </p:nvSpPr>
          <p:spPr bwMode="auto">
            <a:xfrm rot="5400000">
              <a:off x="768" y="3360"/>
              <a:ext cx="0" cy="384"/>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sp>
        <p:nvSpPr>
          <p:cNvPr id="348" name="Text Box 33">
            <a:extLst>
              <a:ext uri="{FF2B5EF4-FFF2-40B4-BE49-F238E27FC236}">
                <a16:creationId xmlns:a16="http://schemas.microsoft.com/office/drawing/2014/main" id="{CBE41C61-B040-6C44-B91F-82DEB3153416}"/>
              </a:ext>
            </a:extLst>
          </p:cNvPr>
          <p:cNvSpPr txBox="1">
            <a:spLocks noChangeAspect="1" noChangeArrowheads="1"/>
          </p:cNvSpPr>
          <p:nvPr/>
        </p:nvSpPr>
        <p:spPr bwMode="auto">
          <a:xfrm>
            <a:off x="7712800" y="767311"/>
            <a:ext cx="622300" cy="19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注文明細</a:t>
            </a:r>
          </a:p>
        </p:txBody>
      </p:sp>
      <p:sp>
        <p:nvSpPr>
          <p:cNvPr id="349" name="Text Box 26">
            <a:extLst>
              <a:ext uri="{FF2B5EF4-FFF2-40B4-BE49-F238E27FC236}">
                <a16:creationId xmlns:a16="http://schemas.microsoft.com/office/drawing/2014/main" id="{26E429A7-75D2-7E4E-9979-30B7CB69ADF4}"/>
              </a:ext>
            </a:extLst>
          </p:cNvPr>
          <p:cNvSpPr txBox="1">
            <a:spLocks noChangeAspect="1" noChangeArrowheads="1"/>
          </p:cNvSpPr>
          <p:nvPr/>
        </p:nvSpPr>
        <p:spPr bwMode="auto">
          <a:xfrm>
            <a:off x="1553100" y="774923"/>
            <a:ext cx="1135296" cy="17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バウンダリ</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350" name="Text Box 27">
            <a:extLst>
              <a:ext uri="{FF2B5EF4-FFF2-40B4-BE49-F238E27FC236}">
                <a16:creationId xmlns:a16="http://schemas.microsoft.com/office/drawing/2014/main" id="{77AFB088-D102-9B42-98CD-10DCBF079A05}"/>
              </a:ext>
            </a:extLst>
          </p:cNvPr>
          <p:cNvSpPr txBox="1">
            <a:spLocks noChangeAspect="1" noChangeArrowheads="1"/>
          </p:cNvSpPr>
          <p:nvPr/>
        </p:nvSpPr>
        <p:spPr bwMode="auto">
          <a:xfrm>
            <a:off x="2424772" y="767024"/>
            <a:ext cx="1079500" cy="203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コントロール</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351" name="Text Box 28">
            <a:extLst>
              <a:ext uri="{FF2B5EF4-FFF2-40B4-BE49-F238E27FC236}">
                <a16:creationId xmlns:a16="http://schemas.microsoft.com/office/drawing/2014/main" id="{C80754BF-8D45-0744-A150-37F1C9645B9F}"/>
              </a:ext>
            </a:extLst>
          </p:cNvPr>
          <p:cNvSpPr txBox="1">
            <a:spLocks noChangeAspect="1" noChangeArrowheads="1"/>
          </p:cNvSpPr>
          <p:nvPr/>
        </p:nvSpPr>
        <p:spPr bwMode="auto">
          <a:xfrm>
            <a:off x="3477350" y="767312"/>
            <a:ext cx="622300" cy="198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商品</a:t>
            </a:r>
          </a:p>
        </p:txBody>
      </p:sp>
      <p:sp>
        <p:nvSpPr>
          <p:cNvPr id="352" name="Text Box 33">
            <a:extLst>
              <a:ext uri="{FF2B5EF4-FFF2-40B4-BE49-F238E27FC236}">
                <a16:creationId xmlns:a16="http://schemas.microsoft.com/office/drawing/2014/main" id="{5EB4391E-55CF-544E-89E3-A2833FC624BD}"/>
              </a:ext>
            </a:extLst>
          </p:cNvPr>
          <p:cNvSpPr txBox="1">
            <a:spLocks noChangeAspect="1" noChangeArrowheads="1"/>
          </p:cNvSpPr>
          <p:nvPr/>
        </p:nvSpPr>
        <p:spPr bwMode="auto">
          <a:xfrm>
            <a:off x="6861900" y="767312"/>
            <a:ext cx="622300" cy="198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注文</a:t>
            </a:r>
          </a:p>
        </p:txBody>
      </p:sp>
      <p:sp>
        <p:nvSpPr>
          <p:cNvPr id="353" name="Text Box 50">
            <a:extLst>
              <a:ext uri="{FF2B5EF4-FFF2-40B4-BE49-F238E27FC236}">
                <a16:creationId xmlns:a16="http://schemas.microsoft.com/office/drawing/2014/main" id="{1AB9D19A-A8A4-D94B-950B-19F845FCB0F4}"/>
              </a:ext>
            </a:extLst>
          </p:cNvPr>
          <p:cNvSpPr txBox="1">
            <a:spLocks noChangeAspect="1" noChangeArrowheads="1"/>
          </p:cNvSpPr>
          <p:nvPr/>
        </p:nvSpPr>
        <p:spPr bwMode="auto">
          <a:xfrm>
            <a:off x="5175975" y="767312"/>
            <a:ext cx="622300" cy="206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カート明細</a:t>
            </a:r>
          </a:p>
        </p:txBody>
      </p:sp>
      <p:sp>
        <p:nvSpPr>
          <p:cNvPr id="354" name="Text Box 33">
            <a:extLst>
              <a:ext uri="{FF2B5EF4-FFF2-40B4-BE49-F238E27FC236}">
                <a16:creationId xmlns:a16="http://schemas.microsoft.com/office/drawing/2014/main" id="{CFE02C48-0B3E-3243-B440-2FE58A7C02C5}"/>
              </a:ext>
            </a:extLst>
          </p:cNvPr>
          <p:cNvSpPr txBox="1">
            <a:spLocks noChangeAspect="1" noChangeArrowheads="1"/>
          </p:cNvSpPr>
          <p:nvPr/>
        </p:nvSpPr>
        <p:spPr bwMode="auto">
          <a:xfrm>
            <a:off x="4333013" y="767311"/>
            <a:ext cx="622300" cy="366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ショッピング</a:t>
            </a:r>
            <a:endParaRPr lang="en-US" altLang="ja-JP" sz="900" dirty="0">
              <a:latin typeface="Meiryo" panose="020B0604030504040204" pitchFamily="34" charset="-128"/>
              <a:ea typeface="Meiryo" panose="020B0604030504040204" pitchFamily="34" charset="-128"/>
              <a:cs typeface="HGP創英角ﾎﾟｯﾌﾟ体" charset="0"/>
            </a:endParaRPr>
          </a:p>
          <a:p>
            <a:r>
              <a:rPr lang="ja-JP" altLang="en-US" sz="900" dirty="0">
                <a:latin typeface="Meiryo" panose="020B0604030504040204" pitchFamily="34" charset="-128"/>
                <a:ea typeface="Meiryo" panose="020B0604030504040204" pitchFamily="34" charset="-128"/>
                <a:cs typeface="HGP創英角ﾎﾟｯﾌﾟ体" charset="0"/>
              </a:rPr>
              <a:t>カート</a:t>
            </a:r>
          </a:p>
        </p:txBody>
      </p:sp>
      <p:sp>
        <p:nvSpPr>
          <p:cNvPr id="355" name="Text Box 29">
            <a:extLst>
              <a:ext uri="{FF2B5EF4-FFF2-40B4-BE49-F238E27FC236}">
                <a16:creationId xmlns:a16="http://schemas.microsoft.com/office/drawing/2014/main" id="{F26154E8-4F03-6A4B-94F8-7FBD404F4004}"/>
              </a:ext>
            </a:extLst>
          </p:cNvPr>
          <p:cNvSpPr txBox="1">
            <a:spLocks noChangeAspect="1" noChangeArrowheads="1"/>
          </p:cNvSpPr>
          <p:nvPr/>
        </p:nvSpPr>
        <p:spPr bwMode="auto">
          <a:xfrm>
            <a:off x="6026875" y="767311"/>
            <a:ext cx="622300" cy="204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顧客</a:t>
            </a:r>
            <a:endParaRPr lang="ja-JP" altLang="en-US" sz="900" dirty="0">
              <a:latin typeface="Meiryo" panose="020B0604030504040204" pitchFamily="34" charset="-128"/>
              <a:ea typeface="Meiryo" panose="020B0604030504040204" pitchFamily="34" charset="-128"/>
              <a:cs typeface="HGP創英角ﾎﾟｯﾌﾟ体" charset="0"/>
            </a:endParaRPr>
          </a:p>
        </p:txBody>
      </p:sp>
      <p:sp>
        <p:nvSpPr>
          <p:cNvPr id="382" name="Line 52">
            <a:extLst>
              <a:ext uri="{FF2B5EF4-FFF2-40B4-BE49-F238E27FC236}">
                <a16:creationId xmlns:a16="http://schemas.microsoft.com/office/drawing/2014/main" id="{7D2D491E-C5DA-8C41-BA85-CFBF2AF73E9B}"/>
              </a:ext>
            </a:extLst>
          </p:cNvPr>
          <p:cNvSpPr>
            <a:spLocks noChangeAspect="1" noChangeShapeType="1"/>
          </p:cNvSpPr>
          <p:nvPr/>
        </p:nvSpPr>
        <p:spPr bwMode="auto">
          <a:xfrm>
            <a:off x="2963808" y="3275275"/>
            <a:ext cx="0" cy="3466117"/>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384" name="Text Box 75">
            <a:extLst>
              <a:ext uri="{FF2B5EF4-FFF2-40B4-BE49-F238E27FC236}">
                <a16:creationId xmlns:a16="http://schemas.microsoft.com/office/drawing/2014/main" id="{B5CB1679-CA45-2143-9D64-801D44BF45FE}"/>
              </a:ext>
            </a:extLst>
          </p:cNvPr>
          <p:cNvSpPr txBox="1">
            <a:spLocks noChangeArrowheads="1"/>
          </p:cNvSpPr>
          <p:nvPr/>
        </p:nvSpPr>
        <p:spPr bwMode="auto">
          <a:xfrm>
            <a:off x="3167286" y="5530458"/>
            <a:ext cx="1273175" cy="1259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問合せ結果を返す</a:t>
            </a:r>
          </a:p>
        </p:txBody>
      </p:sp>
      <p:sp>
        <p:nvSpPr>
          <p:cNvPr id="385" name="Text Box 75">
            <a:extLst>
              <a:ext uri="{FF2B5EF4-FFF2-40B4-BE49-F238E27FC236}">
                <a16:creationId xmlns:a16="http://schemas.microsoft.com/office/drawing/2014/main" id="{A3E3D5DC-B877-FD41-AFA0-6DE774E5C2F0}"/>
              </a:ext>
            </a:extLst>
          </p:cNvPr>
          <p:cNvSpPr txBox="1">
            <a:spLocks noChangeArrowheads="1"/>
          </p:cNvSpPr>
          <p:nvPr/>
        </p:nvSpPr>
        <p:spPr bwMode="auto">
          <a:xfrm>
            <a:off x="2054317" y="5719205"/>
            <a:ext cx="991617" cy="131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決済情報の</a:t>
            </a:r>
            <a:r>
              <a:rPr lang="ja-JP" altLang="en-US" sz="900" dirty="0">
                <a:latin typeface="Meiryo" panose="020B0604030504040204" pitchFamily="34" charset="-128"/>
                <a:ea typeface="Meiryo" panose="020B0604030504040204" pitchFamily="34" charset="-128"/>
                <a:cs typeface="HGP創英角ﾎﾟｯﾌﾟ体" charset="0"/>
              </a:rPr>
              <a:t>表示</a:t>
            </a:r>
          </a:p>
        </p:txBody>
      </p:sp>
      <p:sp>
        <p:nvSpPr>
          <p:cNvPr id="387" name="Text Box 75">
            <a:extLst>
              <a:ext uri="{FF2B5EF4-FFF2-40B4-BE49-F238E27FC236}">
                <a16:creationId xmlns:a16="http://schemas.microsoft.com/office/drawing/2014/main" id="{CA0AB96C-751F-CA41-8B46-00397E74EAE2}"/>
              </a:ext>
            </a:extLst>
          </p:cNvPr>
          <p:cNvSpPr txBox="1">
            <a:spLocks noChangeArrowheads="1"/>
          </p:cNvSpPr>
          <p:nvPr/>
        </p:nvSpPr>
        <p:spPr bwMode="auto">
          <a:xfrm>
            <a:off x="2176325" y="6015003"/>
            <a:ext cx="742693" cy="133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注文の確定</a:t>
            </a:r>
          </a:p>
        </p:txBody>
      </p:sp>
      <p:cxnSp>
        <p:nvCxnSpPr>
          <p:cNvPr id="388" name="直線矢印コネクタ 69">
            <a:extLst>
              <a:ext uri="{FF2B5EF4-FFF2-40B4-BE49-F238E27FC236}">
                <a16:creationId xmlns:a16="http://schemas.microsoft.com/office/drawing/2014/main" id="{564F97F9-ED5A-174D-96E1-5B7077667B8D}"/>
              </a:ext>
            </a:extLst>
          </p:cNvPr>
          <p:cNvCxnSpPr>
            <a:cxnSpLocks noChangeShapeType="1"/>
          </p:cNvCxnSpPr>
          <p:nvPr/>
        </p:nvCxnSpPr>
        <p:spPr bwMode="auto">
          <a:xfrm flipV="1">
            <a:off x="2967027" y="6323129"/>
            <a:ext cx="5060055" cy="9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 name="Line 52">
            <a:extLst>
              <a:ext uri="{FF2B5EF4-FFF2-40B4-BE49-F238E27FC236}">
                <a16:creationId xmlns:a16="http://schemas.microsoft.com/office/drawing/2014/main" id="{54FC12B6-C21A-24E3-DF01-00B1CACE3A78}"/>
              </a:ext>
            </a:extLst>
          </p:cNvPr>
          <p:cNvSpPr>
            <a:spLocks noChangeAspect="1" noChangeShapeType="1"/>
          </p:cNvSpPr>
          <p:nvPr/>
        </p:nvSpPr>
        <p:spPr bwMode="auto">
          <a:xfrm>
            <a:off x="2974795" y="1133496"/>
            <a:ext cx="0" cy="2098350"/>
          </a:xfrm>
          <a:prstGeom prst="line">
            <a:avLst/>
          </a:prstGeom>
          <a:noFill/>
          <a:ln w="63500">
            <a:solidFill>
              <a:srgbClr val="000000"/>
            </a:solidFill>
            <a:round/>
            <a:headEnd/>
            <a:tailEnd/>
          </a:ln>
          <a:extLst>
            <a:ext uri="{909E8E84-426E-40dd-AFC4-6F175D3DCCD1}">
              <a14:hiddenFill xmlns="" xmlns:a14="http://schemas.microsoft.com/office/drawing/2010/main">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5" name="Text Box 75">
            <a:extLst>
              <a:ext uri="{FF2B5EF4-FFF2-40B4-BE49-F238E27FC236}">
                <a16:creationId xmlns:a16="http://schemas.microsoft.com/office/drawing/2014/main" id="{DC5E2697-5DCB-FEC8-FA73-E11DDA5552A6}"/>
              </a:ext>
            </a:extLst>
          </p:cNvPr>
          <p:cNvSpPr txBox="1">
            <a:spLocks noChangeArrowheads="1"/>
          </p:cNvSpPr>
          <p:nvPr/>
        </p:nvSpPr>
        <p:spPr bwMode="auto">
          <a:xfrm>
            <a:off x="3155109" y="3761135"/>
            <a:ext cx="1273175" cy="143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カート情報の</a:t>
            </a:r>
            <a:r>
              <a:rPr lang="ja-JP" altLang="en-US" sz="900" dirty="0">
                <a:latin typeface="Meiryo" panose="020B0604030504040204" pitchFamily="34" charset="-128"/>
                <a:ea typeface="Meiryo" panose="020B0604030504040204" pitchFamily="34" charset="-128"/>
                <a:cs typeface="HGP創英角ﾎﾟｯﾌﾟ体" charset="0"/>
              </a:rPr>
              <a:t>問合せ</a:t>
            </a:r>
          </a:p>
        </p:txBody>
      </p:sp>
      <p:cxnSp>
        <p:nvCxnSpPr>
          <p:cNvPr id="6" name="直線矢印コネクタ 72">
            <a:extLst>
              <a:ext uri="{FF2B5EF4-FFF2-40B4-BE49-F238E27FC236}">
                <a16:creationId xmlns:a16="http://schemas.microsoft.com/office/drawing/2014/main" id="{4CF00D53-CE0E-B5A9-E9DE-DB66AB56D315}"/>
              </a:ext>
            </a:extLst>
          </p:cNvPr>
          <p:cNvCxnSpPr>
            <a:cxnSpLocks noChangeShapeType="1"/>
          </p:cNvCxnSpPr>
          <p:nvPr/>
        </p:nvCxnSpPr>
        <p:spPr bwMode="auto">
          <a:xfrm flipV="1">
            <a:off x="2967924" y="3891977"/>
            <a:ext cx="1670549"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 name="Line 69">
            <a:extLst>
              <a:ext uri="{FF2B5EF4-FFF2-40B4-BE49-F238E27FC236}">
                <a16:creationId xmlns:a16="http://schemas.microsoft.com/office/drawing/2014/main" id="{89F32EF8-1020-BB5D-1792-2254D9E54535}"/>
              </a:ext>
            </a:extLst>
          </p:cNvPr>
          <p:cNvSpPr>
            <a:spLocks noChangeAspect="1" noChangeShapeType="1"/>
          </p:cNvSpPr>
          <p:nvPr/>
        </p:nvSpPr>
        <p:spPr bwMode="auto">
          <a:xfrm>
            <a:off x="4638473" y="3891977"/>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8" name="Line 69">
            <a:extLst>
              <a:ext uri="{FF2B5EF4-FFF2-40B4-BE49-F238E27FC236}">
                <a16:creationId xmlns:a16="http://schemas.microsoft.com/office/drawing/2014/main" id="{A935FBAE-42BF-5D76-3B20-88B69E237EAD}"/>
              </a:ext>
            </a:extLst>
          </p:cNvPr>
          <p:cNvSpPr>
            <a:spLocks noChangeAspect="1" noChangeShapeType="1"/>
          </p:cNvSpPr>
          <p:nvPr/>
        </p:nvSpPr>
        <p:spPr bwMode="auto">
          <a:xfrm>
            <a:off x="5478694" y="4063944"/>
            <a:ext cx="0" cy="163596"/>
          </a:xfrm>
          <a:prstGeom prst="line">
            <a:avLst/>
          </a:prstGeom>
          <a:noFill/>
          <a:ln w="63500">
            <a:solidFill>
              <a:srgbClr val="000000"/>
            </a:solidFill>
            <a:round/>
            <a:headEnd/>
            <a:tailEnd/>
          </a:ln>
          <a:extLst>
            <a:ext uri="{909E8E84-426E-40dd-AFC4-6F175D3DCCD1}">
              <a14:hiddenFill xmlns:a14="http://schemas.microsoft.com/office/drawing/2010/main" xmlns="">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sp>
        <p:nvSpPr>
          <p:cNvPr id="9" name="Text Box 75">
            <a:extLst>
              <a:ext uri="{FF2B5EF4-FFF2-40B4-BE49-F238E27FC236}">
                <a16:creationId xmlns:a16="http://schemas.microsoft.com/office/drawing/2014/main" id="{2FF99148-6567-CAB4-0604-A97C7815A9A3}"/>
              </a:ext>
            </a:extLst>
          </p:cNvPr>
          <p:cNvSpPr txBox="1">
            <a:spLocks noChangeArrowheads="1"/>
          </p:cNvSpPr>
          <p:nvPr/>
        </p:nvSpPr>
        <p:spPr bwMode="auto">
          <a:xfrm>
            <a:off x="4674900" y="3934932"/>
            <a:ext cx="1183540" cy="13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カート明細の問合せ</a:t>
            </a:r>
          </a:p>
        </p:txBody>
      </p:sp>
      <p:cxnSp>
        <p:nvCxnSpPr>
          <p:cNvPr id="10" name="直線矢印コネクタ 69">
            <a:extLst>
              <a:ext uri="{FF2B5EF4-FFF2-40B4-BE49-F238E27FC236}">
                <a16:creationId xmlns:a16="http://schemas.microsoft.com/office/drawing/2014/main" id="{A6FED4CF-D61A-40A5-8F9B-3062591FC47D}"/>
              </a:ext>
            </a:extLst>
          </p:cNvPr>
          <p:cNvCxnSpPr>
            <a:cxnSpLocks noChangeShapeType="1"/>
          </p:cNvCxnSpPr>
          <p:nvPr/>
        </p:nvCxnSpPr>
        <p:spPr bwMode="auto">
          <a:xfrm flipH="1" flipV="1">
            <a:off x="2951308" y="4053202"/>
            <a:ext cx="1693397" cy="290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 name="直線矢印コネクタ 72">
            <a:extLst>
              <a:ext uri="{FF2B5EF4-FFF2-40B4-BE49-F238E27FC236}">
                <a16:creationId xmlns:a16="http://schemas.microsoft.com/office/drawing/2014/main" id="{F230E0ED-701D-A259-E4C6-7C661D09186F}"/>
              </a:ext>
            </a:extLst>
          </p:cNvPr>
          <p:cNvCxnSpPr>
            <a:cxnSpLocks noChangeShapeType="1"/>
          </p:cNvCxnSpPr>
          <p:nvPr/>
        </p:nvCxnSpPr>
        <p:spPr bwMode="auto">
          <a:xfrm flipV="1">
            <a:off x="2949039" y="4074863"/>
            <a:ext cx="2523202" cy="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 name="Text Box 75">
            <a:extLst>
              <a:ext uri="{FF2B5EF4-FFF2-40B4-BE49-F238E27FC236}">
                <a16:creationId xmlns:a16="http://schemas.microsoft.com/office/drawing/2014/main" id="{3C69FF36-1C05-3D30-8B0F-B77D038CF7C2}"/>
              </a:ext>
            </a:extLst>
          </p:cNvPr>
          <p:cNvSpPr txBox="1">
            <a:spLocks noChangeArrowheads="1"/>
          </p:cNvSpPr>
          <p:nvPr/>
        </p:nvSpPr>
        <p:spPr bwMode="auto">
          <a:xfrm>
            <a:off x="3260186" y="3928929"/>
            <a:ext cx="1082924" cy="106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問合せ結果を返す</a:t>
            </a:r>
          </a:p>
        </p:txBody>
      </p:sp>
      <p:cxnSp>
        <p:nvCxnSpPr>
          <p:cNvPr id="13" name="直線矢印コネクタ 69">
            <a:extLst>
              <a:ext uri="{FF2B5EF4-FFF2-40B4-BE49-F238E27FC236}">
                <a16:creationId xmlns:a16="http://schemas.microsoft.com/office/drawing/2014/main" id="{D16BED5B-3901-4218-1141-90BA0F61A77E}"/>
              </a:ext>
            </a:extLst>
          </p:cNvPr>
          <p:cNvCxnSpPr>
            <a:cxnSpLocks noChangeShapeType="1"/>
          </p:cNvCxnSpPr>
          <p:nvPr/>
        </p:nvCxnSpPr>
        <p:spPr bwMode="auto">
          <a:xfrm flipH="1">
            <a:off x="2977328" y="4236591"/>
            <a:ext cx="2495406" cy="1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4" name="Text Box 75">
            <a:extLst>
              <a:ext uri="{FF2B5EF4-FFF2-40B4-BE49-F238E27FC236}">
                <a16:creationId xmlns:a16="http://schemas.microsoft.com/office/drawing/2014/main" id="{1A7A9371-C868-90D4-826E-931B6FE60CA0}"/>
              </a:ext>
            </a:extLst>
          </p:cNvPr>
          <p:cNvSpPr txBox="1">
            <a:spLocks noChangeArrowheads="1"/>
          </p:cNvSpPr>
          <p:nvPr/>
        </p:nvSpPr>
        <p:spPr bwMode="auto">
          <a:xfrm>
            <a:off x="4658456" y="4241349"/>
            <a:ext cx="1082924" cy="1060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dirty="0">
                <a:latin typeface="Meiryo" panose="020B0604030504040204" pitchFamily="34" charset="-128"/>
                <a:ea typeface="Meiryo" panose="020B0604030504040204" pitchFamily="34" charset="-128"/>
                <a:cs typeface="HGP創英角ﾎﾟｯﾌﾟ体" charset="0"/>
              </a:rPr>
              <a:t>問合せ結果を返す</a:t>
            </a:r>
          </a:p>
        </p:txBody>
      </p:sp>
      <p:sp>
        <p:nvSpPr>
          <p:cNvPr id="3" name="スライド番号プレースホルダー 1">
            <a:extLst>
              <a:ext uri="{FF2B5EF4-FFF2-40B4-BE49-F238E27FC236}">
                <a16:creationId xmlns:a16="http://schemas.microsoft.com/office/drawing/2014/main" id="{F44D9241-4AAE-C1FC-0579-D7014A391BB7}"/>
              </a:ext>
            </a:extLst>
          </p:cNvPr>
          <p:cNvSpPr txBox="1">
            <a:spLocks/>
          </p:cNvSpPr>
          <p:nvPr/>
        </p:nvSpPr>
        <p:spPr bwMode="auto">
          <a:xfrm>
            <a:off x="8529638" y="6584420"/>
            <a:ext cx="563562" cy="188912"/>
          </a:xfrm>
          <a:prstGeom prst="rect">
            <a:avLst/>
          </a:prstGeom>
          <a:noFill/>
          <a:ln w="9525">
            <a:noFill/>
            <a:miter lim="800000"/>
            <a:headEnd/>
            <a:tailEnd/>
          </a:ln>
          <a:effectLst/>
        </p:spPr>
        <p:txBody>
          <a:bodyPr vert="horz" wrap="square" lIns="0" tIns="10800" rIns="0" bIns="10800" numCol="1" anchor="t" anchorCtr="0" compatLnSpc="1">
            <a:prstTxWarp prst="textNoShape">
              <a:avLst/>
            </a:prstTxWarp>
          </a:bodyPr>
          <a:lstStyle>
            <a:defPPr>
              <a:defRPr lang="ja-JP"/>
            </a:defPPr>
            <a:lvl1pPr algn="r" rtl="0" fontAlgn="base">
              <a:spcBef>
                <a:spcPct val="0"/>
              </a:spcBef>
              <a:spcAft>
                <a:spcPct val="0"/>
              </a:spcAft>
              <a:defRPr kumimoji="1" sz="1200" kern="1200">
                <a:solidFill>
                  <a:schemeClr val="tx1"/>
                </a:solidFill>
                <a:latin typeface="Franklin Gothic Demi" charset="0"/>
                <a:ea typeface="ＭＳ Ｐゴシック" charset="0"/>
                <a:cs typeface="ＭＳ Ｐゴシック" charset="0"/>
              </a:defRPr>
            </a:lvl1pPr>
            <a:lvl2pPr marL="457200" algn="ctr" rtl="0" fontAlgn="base">
              <a:spcBef>
                <a:spcPct val="0"/>
              </a:spcBef>
              <a:spcAft>
                <a:spcPct val="0"/>
              </a:spcAft>
              <a:defRPr kumimoji="1" kern="1200">
                <a:solidFill>
                  <a:schemeClr val="tx1"/>
                </a:solidFill>
                <a:latin typeface="Times New Roman" charset="0"/>
                <a:ea typeface="ＭＳ Ｐゴシック" charset="0"/>
                <a:cs typeface="ＭＳ Ｐゴシック" charset="0"/>
              </a:defRPr>
            </a:lvl2pPr>
            <a:lvl3pPr marL="914400" algn="ctr" rtl="0" fontAlgn="base">
              <a:spcBef>
                <a:spcPct val="0"/>
              </a:spcBef>
              <a:spcAft>
                <a:spcPct val="0"/>
              </a:spcAft>
              <a:defRPr kumimoji="1" kern="1200">
                <a:solidFill>
                  <a:schemeClr val="tx1"/>
                </a:solidFill>
                <a:latin typeface="Times New Roman" charset="0"/>
                <a:ea typeface="ＭＳ Ｐゴシック" charset="0"/>
                <a:cs typeface="ＭＳ Ｐゴシック" charset="0"/>
              </a:defRPr>
            </a:lvl3pPr>
            <a:lvl4pPr marL="1371600" algn="ctr" rtl="0" fontAlgn="base">
              <a:spcBef>
                <a:spcPct val="0"/>
              </a:spcBef>
              <a:spcAft>
                <a:spcPct val="0"/>
              </a:spcAft>
              <a:defRPr kumimoji="1" kern="1200">
                <a:solidFill>
                  <a:schemeClr val="tx1"/>
                </a:solidFill>
                <a:latin typeface="Times New Roman" charset="0"/>
                <a:ea typeface="ＭＳ Ｐゴシック" charset="0"/>
                <a:cs typeface="ＭＳ Ｐゴシック" charset="0"/>
              </a:defRPr>
            </a:lvl4pPr>
            <a:lvl5pPr marL="1828800" algn="ctr" rtl="0" fontAlgn="base">
              <a:spcBef>
                <a:spcPct val="0"/>
              </a:spcBef>
              <a:spcAft>
                <a:spcPct val="0"/>
              </a:spcAft>
              <a:defRPr kumimoji="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kern="1200">
                <a:solidFill>
                  <a:schemeClr val="tx1"/>
                </a:solidFill>
                <a:latin typeface="Times New Roman" charset="0"/>
                <a:ea typeface="ＭＳ Ｐゴシック" charset="0"/>
                <a:cs typeface="ＭＳ Ｐゴシック" charset="0"/>
              </a:defRPr>
            </a:lvl9pPr>
          </a:lstStyle>
          <a:p>
            <a:pPr>
              <a:defRPr/>
            </a:pPr>
            <a:fld id="{79CF1182-0E65-8047-BF5C-DE0416634366}" type="slidenum">
              <a:rPr lang="en-US" altLang="ja-JP" sz="900" smtClean="0">
                <a:latin typeface="Meiryo" panose="020B0604030504040204" pitchFamily="34" charset="-128"/>
                <a:ea typeface="Meiryo" panose="020B0604030504040204" pitchFamily="34" charset="-128"/>
              </a:rPr>
              <a:pPr>
                <a:defRPr/>
              </a:pPr>
              <a:t>5</a:t>
            </a:fld>
            <a:endParaRPr lang="en-US" altLang="ja-JP" sz="900" dirty="0">
              <a:latin typeface="Meiryo" panose="020B0604030504040204" pitchFamily="34" charset="-128"/>
              <a:ea typeface="Meiryo" panose="020B0604030504040204" pitchFamily="34" charset="-128"/>
            </a:endParaRPr>
          </a:p>
        </p:txBody>
      </p:sp>
      <p:sp>
        <p:nvSpPr>
          <p:cNvPr id="16" name="Line 45">
            <a:extLst>
              <a:ext uri="{FF2B5EF4-FFF2-40B4-BE49-F238E27FC236}">
                <a16:creationId xmlns:a16="http://schemas.microsoft.com/office/drawing/2014/main" id="{65FE78AE-F373-43FC-9D1C-085D21634D8B}"/>
              </a:ext>
            </a:extLst>
          </p:cNvPr>
          <p:cNvSpPr>
            <a:spLocks noChangeAspect="1" noChangeShapeType="1"/>
          </p:cNvSpPr>
          <p:nvPr/>
        </p:nvSpPr>
        <p:spPr bwMode="auto">
          <a:xfrm>
            <a:off x="8871393" y="1007579"/>
            <a:ext cx="0" cy="583290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74295" tIns="8890" rIns="74295" bIns="8890"/>
          <a:lstStyle/>
          <a:p>
            <a:endParaRPr lang="ja-JP" altLang="en-US" sz="900">
              <a:latin typeface="Meiryo" panose="020B0604030504040204" pitchFamily="34" charset="-128"/>
              <a:ea typeface="Meiryo" panose="020B0604030504040204" pitchFamily="34" charset="-128"/>
            </a:endParaRPr>
          </a:p>
        </p:txBody>
      </p:sp>
      <p:grpSp>
        <p:nvGrpSpPr>
          <p:cNvPr id="17" name="Group 25">
            <a:extLst>
              <a:ext uri="{FF2B5EF4-FFF2-40B4-BE49-F238E27FC236}">
                <a16:creationId xmlns:a16="http://schemas.microsoft.com/office/drawing/2014/main" id="{DB1C181C-71C9-84CE-D690-3790BB861039}"/>
              </a:ext>
            </a:extLst>
          </p:cNvPr>
          <p:cNvGrpSpPr>
            <a:grpSpLocks noChangeAspect="1"/>
          </p:cNvGrpSpPr>
          <p:nvPr/>
        </p:nvGrpSpPr>
        <p:grpSpPr bwMode="auto">
          <a:xfrm>
            <a:off x="8715575" y="431448"/>
            <a:ext cx="350838" cy="358047"/>
            <a:chOff x="555" y="3099"/>
            <a:chExt cx="453" cy="453"/>
          </a:xfrm>
        </p:grpSpPr>
        <p:sp>
          <p:nvSpPr>
            <p:cNvPr id="18" name="Oval 26">
              <a:extLst>
                <a:ext uri="{FF2B5EF4-FFF2-40B4-BE49-F238E27FC236}">
                  <a16:creationId xmlns:a16="http://schemas.microsoft.com/office/drawing/2014/main" id="{5BAF8436-DCEE-4A79-92FC-0DD22A93A2BB}"/>
                </a:ext>
              </a:extLst>
            </p:cNvPr>
            <p:cNvSpPr>
              <a:spLocks noChangeAspect="1" noChangeArrowheads="1"/>
            </p:cNvSpPr>
            <p:nvPr/>
          </p:nvSpPr>
          <p:spPr bwMode="auto">
            <a:xfrm>
              <a:off x="555" y="3099"/>
              <a:ext cx="453" cy="453"/>
            </a:xfrm>
            <a:prstGeom prst="ellipse">
              <a:avLst/>
            </a:prstGeom>
            <a:solidFill>
              <a:srgbClr val="FFFFFF"/>
            </a:solidFill>
            <a:ln w="38100">
              <a:solidFill>
                <a:srgbClr val="FF0000"/>
              </a:solidFill>
              <a:round/>
              <a:headEnd/>
              <a:tailEnd/>
            </a:ln>
          </p:spPr>
          <p:txBody>
            <a:bodyPr anchor="ctr"/>
            <a:lstStyle/>
            <a:p>
              <a:endParaRPr lang="ja-JP" altLang="en-US" sz="900">
                <a:latin typeface="Meiryo" panose="020B0604030504040204" pitchFamily="34" charset="-128"/>
                <a:ea typeface="Meiryo" panose="020B0604030504040204" pitchFamily="34" charset="-128"/>
                <a:cs typeface="HGP創英角ﾎﾟｯﾌﾟ体" charset="0"/>
              </a:endParaRPr>
            </a:p>
          </p:txBody>
        </p:sp>
        <p:sp>
          <p:nvSpPr>
            <p:cNvPr id="19" name="Line 27">
              <a:extLst>
                <a:ext uri="{FF2B5EF4-FFF2-40B4-BE49-F238E27FC236}">
                  <a16:creationId xmlns:a16="http://schemas.microsoft.com/office/drawing/2014/main" id="{AD0C696A-6100-9129-A2B9-A538BD628C07}"/>
                </a:ext>
              </a:extLst>
            </p:cNvPr>
            <p:cNvSpPr>
              <a:spLocks noChangeAspect="1" noChangeShapeType="1"/>
            </p:cNvSpPr>
            <p:nvPr/>
          </p:nvSpPr>
          <p:spPr bwMode="auto">
            <a:xfrm rot="5400000">
              <a:off x="768" y="3360"/>
              <a:ext cx="0" cy="384"/>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ja-JP" altLang="en-US" sz="900">
                <a:latin typeface="Meiryo" panose="020B0604030504040204" pitchFamily="34" charset="-128"/>
                <a:ea typeface="Meiryo" panose="020B0604030504040204" pitchFamily="34" charset="-128"/>
              </a:endParaRPr>
            </a:p>
          </p:txBody>
        </p:sp>
      </p:grpSp>
      <p:sp>
        <p:nvSpPr>
          <p:cNvPr id="20" name="Text Box 33">
            <a:extLst>
              <a:ext uri="{FF2B5EF4-FFF2-40B4-BE49-F238E27FC236}">
                <a16:creationId xmlns:a16="http://schemas.microsoft.com/office/drawing/2014/main" id="{E6A1B1E4-DCD1-27F9-2B45-A4B4CE35AF3E}"/>
              </a:ext>
            </a:extLst>
          </p:cNvPr>
          <p:cNvSpPr txBox="1">
            <a:spLocks noChangeAspect="1" noChangeArrowheads="1"/>
          </p:cNvSpPr>
          <p:nvPr/>
        </p:nvSpPr>
        <p:spPr bwMode="auto">
          <a:xfrm>
            <a:off x="8563175" y="779092"/>
            <a:ext cx="622300" cy="198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キャンペーン</a:t>
            </a:r>
            <a:endParaRPr lang="ja-JP" altLang="en-US" sz="900" dirty="0">
              <a:latin typeface="Meiryo" panose="020B0604030504040204" pitchFamily="34" charset="-128"/>
              <a:ea typeface="Meiryo" panose="020B0604030504040204" pitchFamily="34" charset="-128"/>
              <a:cs typeface="HGP創英角ﾎﾟｯﾌﾟ体" charset="0"/>
            </a:endParaRPr>
          </a:p>
        </p:txBody>
      </p:sp>
      <p:grpSp>
        <p:nvGrpSpPr>
          <p:cNvPr id="21" name="Group 33">
            <a:extLst>
              <a:ext uri="{FF2B5EF4-FFF2-40B4-BE49-F238E27FC236}">
                <a16:creationId xmlns:a16="http://schemas.microsoft.com/office/drawing/2014/main" id="{63336671-CA68-643E-FD32-172CF558C6E1}"/>
              </a:ext>
            </a:extLst>
          </p:cNvPr>
          <p:cNvGrpSpPr>
            <a:grpSpLocks noChangeAspect="1"/>
          </p:cNvGrpSpPr>
          <p:nvPr/>
        </p:nvGrpSpPr>
        <p:grpSpPr bwMode="auto">
          <a:xfrm>
            <a:off x="650498" y="149895"/>
            <a:ext cx="744537" cy="857684"/>
            <a:chOff x="1332" y="791"/>
            <a:chExt cx="576" cy="647"/>
          </a:xfrm>
        </p:grpSpPr>
        <p:sp>
          <p:nvSpPr>
            <p:cNvPr id="22" name="Oval 34">
              <a:extLst>
                <a:ext uri="{FF2B5EF4-FFF2-40B4-BE49-F238E27FC236}">
                  <a16:creationId xmlns:a16="http://schemas.microsoft.com/office/drawing/2014/main" id="{517A3F65-663B-E227-6EDE-288244C1C663}"/>
                </a:ext>
              </a:extLst>
            </p:cNvPr>
            <p:cNvSpPr>
              <a:spLocks noChangeAspect="1" noChangeArrowheads="1"/>
            </p:cNvSpPr>
            <p:nvPr/>
          </p:nvSpPr>
          <p:spPr bwMode="auto">
            <a:xfrm>
              <a:off x="1548" y="791"/>
              <a:ext cx="144" cy="144"/>
            </a:xfrm>
            <a:prstGeom prst="ellipse">
              <a:avLst/>
            </a:prstGeom>
            <a:solidFill>
              <a:srgbClr val="FFFFFF"/>
            </a:solidFill>
            <a:ln w="38100">
              <a:solidFill>
                <a:srgbClr val="000000"/>
              </a:solidFill>
              <a:round/>
              <a:headEnd/>
              <a:tailEnd/>
            </a:ln>
          </p:spPr>
          <p:txBody>
            <a:bodyPr lIns="74295" tIns="8890" rIns="74295" bIns="8890"/>
            <a:lstStyle/>
            <a:p>
              <a:endParaRPr lang="ja-JP" altLang="en-US" sz="1050">
                <a:latin typeface="Meiryo" panose="020B0604030504040204" pitchFamily="34" charset="-128"/>
                <a:ea typeface="Meiryo" panose="020B0604030504040204" pitchFamily="34" charset="-128"/>
                <a:cs typeface="HGP創英角ﾎﾟｯﾌﾟ体" charset="0"/>
              </a:endParaRPr>
            </a:p>
          </p:txBody>
        </p:sp>
        <p:sp>
          <p:nvSpPr>
            <p:cNvPr id="23" name="Line 35">
              <a:extLst>
                <a:ext uri="{FF2B5EF4-FFF2-40B4-BE49-F238E27FC236}">
                  <a16:creationId xmlns:a16="http://schemas.microsoft.com/office/drawing/2014/main" id="{1CF47009-3A57-8632-AA12-4F582B75C650}"/>
                </a:ext>
              </a:extLst>
            </p:cNvPr>
            <p:cNvSpPr>
              <a:spLocks noChangeAspect="1" noChangeShapeType="1"/>
            </p:cNvSpPr>
            <p:nvPr/>
          </p:nvSpPr>
          <p:spPr bwMode="auto">
            <a:xfrm>
              <a:off x="1476" y="1007"/>
              <a:ext cx="289" cy="0"/>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24" name="Line 36">
              <a:extLst>
                <a:ext uri="{FF2B5EF4-FFF2-40B4-BE49-F238E27FC236}">
                  <a16:creationId xmlns:a16="http://schemas.microsoft.com/office/drawing/2014/main" id="{F0DAE828-E6FD-E48C-722B-CBEB025760E8}"/>
                </a:ext>
              </a:extLst>
            </p:cNvPr>
            <p:cNvSpPr>
              <a:spLocks noChangeAspect="1" noChangeShapeType="1"/>
            </p:cNvSpPr>
            <p:nvPr/>
          </p:nvSpPr>
          <p:spPr bwMode="auto">
            <a:xfrm>
              <a:off x="1620" y="935"/>
              <a:ext cx="0" cy="216"/>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25" name="Line 37">
              <a:extLst>
                <a:ext uri="{FF2B5EF4-FFF2-40B4-BE49-F238E27FC236}">
                  <a16:creationId xmlns:a16="http://schemas.microsoft.com/office/drawing/2014/main" id="{67E75781-7439-3B59-A0F1-25206CDFB910}"/>
                </a:ext>
              </a:extLst>
            </p:cNvPr>
            <p:cNvSpPr>
              <a:spLocks noChangeAspect="1" noChangeShapeType="1"/>
            </p:cNvSpPr>
            <p:nvPr/>
          </p:nvSpPr>
          <p:spPr bwMode="auto">
            <a:xfrm flipH="1">
              <a:off x="1476" y="1151"/>
              <a:ext cx="144" cy="144"/>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26" name="Line 38">
              <a:extLst>
                <a:ext uri="{FF2B5EF4-FFF2-40B4-BE49-F238E27FC236}">
                  <a16:creationId xmlns:a16="http://schemas.microsoft.com/office/drawing/2014/main" id="{7C7121D8-308E-41B1-E3AC-DDDB1864367F}"/>
                </a:ext>
              </a:extLst>
            </p:cNvPr>
            <p:cNvSpPr>
              <a:spLocks noChangeAspect="1" noChangeShapeType="1"/>
            </p:cNvSpPr>
            <p:nvPr/>
          </p:nvSpPr>
          <p:spPr bwMode="auto">
            <a:xfrm>
              <a:off x="1620" y="1151"/>
              <a:ext cx="145" cy="144"/>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lIns="74295" tIns="8890" rIns="74295" bIns="8890"/>
            <a:lstStyle/>
            <a:p>
              <a:endParaRPr lang="ja-JP" altLang="en-US" sz="1050">
                <a:latin typeface="Meiryo" panose="020B0604030504040204" pitchFamily="34" charset="-128"/>
                <a:ea typeface="Meiryo" panose="020B0604030504040204" pitchFamily="34" charset="-128"/>
              </a:endParaRPr>
            </a:p>
          </p:txBody>
        </p:sp>
        <p:sp>
          <p:nvSpPr>
            <p:cNvPr id="27" name="Text Box 39">
              <a:extLst>
                <a:ext uri="{FF2B5EF4-FFF2-40B4-BE49-F238E27FC236}">
                  <a16:creationId xmlns:a16="http://schemas.microsoft.com/office/drawing/2014/main" id="{785BE721-E63A-1D52-62EE-637DC43B210A}"/>
                </a:ext>
              </a:extLst>
            </p:cNvPr>
            <p:cNvSpPr txBox="1">
              <a:spLocks noChangeAspect="1" noChangeArrowheads="1"/>
            </p:cNvSpPr>
            <p:nvPr/>
          </p:nvSpPr>
          <p:spPr bwMode="auto">
            <a:xfrm>
              <a:off x="1332" y="1295"/>
              <a:ext cx="576" cy="143"/>
            </a:xfrm>
            <a:prstGeom prst="rect">
              <a:avLst/>
            </a:prstGeom>
            <a:solidFill>
              <a:srgbClr val="FFFFFF"/>
            </a:solidFill>
            <a:ln>
              <a:noFill/>
            </a:ln>
            <a:extLst>
              <a:ext uri="{91240B29-F687-4f45-9708-019B960494DF}">
                <a14:hiddenLine xmlns="" xmlns:a14="http://schemas.microsoft.com/office/drawing/2010/main" w="38100">
                  <a:solidFill>
                    <a:srgbClr val="000000"/>
                  </a:solidFill>
                  <a:miter lim="800000"/>
                  <a:headEnd/>
                  <a:tailEnd/>
                </a14:hiddenLine>
              </a:ext>
            </a:extLst>
          </p:spPr>
          <p:txBody>
            <a:bodyPr lIns="74295" tIns="8890" rIns="74295" bIns="889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endParaRPr lang="ja-JP" altLang="en-US" sz="1050">
                <a:latin typeface="Meiryo" panose="020B0604030504040204" pitchFamily="34" charset="-128"/>
                <a:ea typeface="Meiryo" panose="020B0604030504040204" pitchFamily="34" charset="-128"/>
              </a:endParaRPr>
            </a:p>
          </p:txBody>
        </p:sp>
      </p:grpSp>
      <p:sp>
        <p:nvSpPr>
          <p:cNvPr id="28" name="Text Box 25">
            <a:extLst>
              <a:ext uri="{FF2B5EF4-FFF2-40B4-BE49-F238E27FC236}">
                <a16:creationId xmlns:a16="http://schemas.microsoft.com/office/drawing/2014/main" id="{0D832998-FE83-B848-934D-033F0260611B}"/>
              </a:ext>
            </a:extLst>
          </p:cNvPr>
          <p:cNvSpPr txBox="1">
            <a:spLocks noChangeAspect="1" noChangeArrowheads="1"/>
          </p:cNvSpPr>
          <p:nvPr/>
        </p:nvSpPr>
        <p:spPr bwMode="auto">
          <a:xfrm>
            <a:off x="706060" y="773573"/>
            <a:ext cx="622300" cy="204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sz="900">
                <a:latin typeface="Meiryo" panose="020B0604030504040204" pitchFamily="34" charset="-128"/>
                <a:ea typeface="Meiryo" panose="020B0604030504040204" pitchFamily="34" charset="-128"/>
                <a:cs typeface="HGP創英角ﾎﾟｯﾌﾟ体" charset="0"/>
              </a:rPr>
              <a:t>顧客</a:t>
            </a:r>
            <a:endParaRPr lang="ja-JP" altLang="en-US" sz="900" dirty="0">
              <a:latin typeface="Meiryo" panose="020B0604030504040204" pitchFamily="34" charset="-128"/>
              <a:ea typeface="Meiryo" panose="020B0604030504040204" pitchFamily="34" charset="-128"/>
              <a:cs typeface="HGP創英角ﾎﾟｯﾌﾟ体" charset="0"/>
            </a:endParaRPr>
          </a:p>
        </p:txBody>
      </p:sp>
    </p:spTree>
    <p:extLst>
      <p:ext uri="{BB962C8B-B14F-4D97-AF65-F5344CB8AC3E}">
        <p14:creationId xmlns:p14="http://schemas.microsoft.com/office/powerpoint/2010/main" val="24150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3">
                                            <p:txEl>
                                              <p:pRg st="5" end="5"/>
                                            </p:txEl>
                                          </p:spTgt>
                                        </p:tgtEl>
                                        <p:attrNameLst>
                                          <p:attrName>style.visibility</p:attrName>
                                        </p:attrNameLst>
                                      </p:cBhvr>
                                      <p:to>
                                        <p:strVal val="visible"/>
                                      </p:to>
                                    </p:set>
                                    <p:animEffect transition="in" filter="checkerboard(across)">
                                      <p:cBhvr>
                                        <p:cTn id="7" dur="500"/>
                                        <p:tgtEl>
                                          <p:spTgt spid="22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
                                        </p:tgtEl>
                                        <p:attrNameLst>
                                          <p:attrName>style.visibility</p:attrName>
                                        </p:attrNameLst>
                                      </p:cBhvr>
                                      <p:to>
                                        <p:strVal val="visible"/>
                                      </p:to>
                                    </p:set>
                                    <p:animEffect transition="in" filter="checkerboard(across)">
                                      <p:cBhvr>
                                        <p:cTn id="12" dur="500"/>
                                        <p:tgtEl>
                                          <p:spTgt spid="266"/>
                                        </p:tgtEl>
                                      </p:cBhvr>
                                    </p:animEffect>
                                  </p:childTnLst>
                                </p:cTn>
                              </p:par>
                              <p:par>
                                <p:cTn id="13" presetID="5" presetClass="entr" presetSubtype="10" fill="hold" nodeType="with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checkerboard(across)">
                                      <p:cBhvr>
                                        <p:cTn id="15" dur="500"/>
                                        <p:tgtEl>
                                          <p:spTgt spid="270"/>
                                        </p:tgtEl>
                                      </p:cBhvr>
                                    </p:animEffect>
                                  </p:childTnLst>
                                </p:cTn>
                              </p:par>
                              <p:par>
                                <p:cTn id="16" presetID="5" presetClass="entr" presetSubtype="10" fill="hold" nodeType="withEffect">
                                  <p:stCondLst>
                                    <p:cond delay="0"/>
                                  </p:stCondLst>
                                  <p:childTnLst>
                                    <p:set>
                                      <p:cBhvr>
                                        <p:cTn id="17" dur="1" fill="hold">
                                          <p:stCondLst>
                                            <p:cond delay="0"/>
                                          </p:stCondLst>
                                        </p:cTn>
                                        <p:tgtEl>
                                          <p:spTgt spid="207"/>
                                        </p:tgtEl>
                                        <p:attrNameLst>
                                          <p:attrName>style.visibility</p:attrName>
                                        </p:attrNameLst>
                                      </p:cBhvr>
                                      <p:to>
                                        <p:strVal val="visible"/>
                                      </p:to>
                                    </p:set>
                                    <p:animEffect transition="in" filter="checkerboard(across)">
                                      <p:cBhvr>
                                        <p:cTn id="18" dur="500"/>
                                        <p:tgtEl>
                                          <p:spTgt spid="207"/>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checkerboard(across)">
                                      <p:cBhvr>
                                        <p:cTn id="21" dur="500"/>
                                        <p:tgtEl>
                                          <p:spTgt spid="20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09"/>
                                        </p:tgtEl>
                                        <p:attrNameLst>
                                          <p:attrName>style.visibility</p:attrName>
                                        </p:attrNameLst>
                                      </p:cBhvr>
                                      <p:to>
                                        <p:strVal val="visible"/>
                                      </p:to>
                                    </p:set>
                                    <p:animEffect transition="in" filter="checkerboard(across)">
                                      <p:cBhvr>
                                        <p:cTn id="24" dur="500"/>
                                        <p:tgtEl>
                                          <p:spTgt spid="209"/>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11"/>
                                        </p:tgtEl>
                                        <p:attrNameLst>
                                          <p:attrName>style.visibility</p:attrName>
                                        </p:attrNameLst>
                                      </p:cBhvr>
                                      <p:to>
                                        <p:strVal val="visible"/>
                                      </p:to>
                                    </p:set>
                                    <p:animEffect transition="in" filter="checkerboard(across)">
                                      <p:cBhvr>
                                        <p:cTn id="27" dur="500"/>
                                        <p:tgtEl>
                                          <p:spTgt spid="211"/>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checkerboard(across)">
                                      <p:cBhvr>
                                        <p:cTn id="30" dur="500"/>
                                        <p:tgtEl>
                                          <p:spTgt spid="212"/>
                                        </p:tgtEl>
                                      </p:cBhvr>
                                    </p:animEffect>
                                  </p:childTnLst>
                                </p:cTn>
                              </p:par>
                              <p:par>
                                <p:cTn id="31" presetID="5" presetClass="entr" presetSubtype="10" fill="hold" nodeType="withEffect">
                                  <p:stCondLst>
                                    <p:cond delay="0"/>
                                  </p:stCondLst>
                                  <p:childTnLst>
                                    <p:set>
                                      <p:cBhvr>
                                        <p:cTn id="32" dur="1" fill="hold">
                                          <p:stCondLst>
                                            <p:cond delay="0"/>
                                          </p:stCondLst>
                                        </p:cTn>
                                        <p:tgtEl>
                                          <p:spTgt spid="213"/>
                                        </p:tgtEl>
                                        <p:attrNameLst>
                                          <p:attrName>style.visibility</p:attrName>
                                        </p:attrNameLst>
                                      </p:cBhvr>
                                      <p:to>
                                        <p:strVal val="visible"/>
                                      </p:to>
                                    </p:set>
                                    <p:animEffect transition="in" filter="checkerboard(across)">
                                      <p:cBhvr>
                                        <p:cTn id="33" dur="500"/>
                                        <p:tgtEl>
                                          <p:spTgt spid="213"/>
                                        </p:tgtEl>
                                      </p:cBhvr>
                                    </p:animEffect>
                                  </p:childTnLst>
                                </p:cTn>
                              </p:par>
                              <p:par>
                                <p:cTn id="34" presetID="5" presetClass="entr" presetSubtype="10" fill="hold" nodeType="withEffect">
                                  <p:stCondLst>
                                    <p:cond delay="0"/>
                                  </p:stCondLst>
                                  <p:childTnLst>
                                    <p:set>
                                      <p:cBhvr>
                                        <p:cTn id="35" dur="1" fill="hold">
                                          <p:stCondLst>
                                            <p:cond delay="0"/>
                                          </p:stCondLst>
                                        </p:cTn>
                                        <p:tgtEl>
                                          <p:spTgt spid="233"/>
                                        </p:tgtEl>
                                        <p:attrNameLst>
                                          <p:attrName>style.visibility</p:attrName>
                                        </p:attrNameLst>
                                      </p:cBhvr>
                                      <p:to>
                                        <p:strVal val="visible"/>
                                      </p:to>
                                    </p:set>
                                    <p:animEffect transition="in" filter="checkerboard(across)">
                                      <p:cBhvr>
                                        <p:cTn id="36" dur="500"/>
                                        <p:tgtEl>
                                          <p:spTgt spid="233"/>
                                        </p:tgtEl>
                                      </p:cBhvr>
                                    </p:animEffect>
                                  </p:childTnLst>
                                </p:cTn>
                              </p:par>
                              <p:par>
                                <p:cTn id="37" presetID="5" presetClass="entr" presetSubtype="1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animEffect transition="in" filter="checkerboard(across)">
                                      <p:cBhvr>
                                        <p:cTn id="39" dur="500"/>
                                        <p:tgtEl>
                                          <p:spTgt spid="234"/>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checkerboard(across)">
                                      <p:cBhvr>
                                        <p:cTn id="42" dur="500"/>
                                        <p:tgtEl>
                                          <p:spTgt spid="235"/>
                                        </p:tgtEl>
                                      </p:cBhvr>
                                    </p:animEffect>
                                  </p:childTnLst>
                                </p:cTn>
                              </p:par>
                              <p:par>
                                <p:cTn id="43" presetID="5" presetClass="entr" presetSubtype="10" fill="hold" nodeType="withEffect">
                                  <p:stCondLst>
                                    <p:cond delay="0"/>
                                  </p:stCondLst>
                                  <p:childTnLst>
                                    <p:set>
                                      <p:cBhvr>
                                        <p:cTn id="44" dur="1" fill="hold">
                                          <p:stCondLst>
                                            <p:cond delay="0"/>
                                          </p:stCondLst>
                                        </p:cTn>
                                        <p:tgtEl>
                                          <p:spTgt spid="236"/>
                                        </p:tgtEl>
                                        <p:attrNameLst>
                                          <p:attrName>style.visibility</p:attrName>
                                        </p:attrNameLst>
                                      </p:cBhvr>
                                      <p:to>
                                        <p:strVal val="visible"/>
                                      </p:to>
                                    </p:set>
                                    <p:animEffect transition="in" filter="checkerboard(across)">
                                      <p:cBhvr>
                                        <p:cTn id="45" dur="500"/>
                                        <p:tgtEl>
                                          <p:spTgt spid="23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37"/>
                                        </p:tgtEl>
                                        <p:attrNameLst>
                                          <p:attrName>style.visibility</p:attrName>
                                        </p:attrNameLst>
                                      </p:cBhvr>
                                      <p:to>
                                        <p:strVal val="visible"/>
                                      </p:to>
                                    </p:set>
                                    <p:animEffect transition="in" filter="checkerboard(across)">
                                      <p:cBhvr>
                                        <p:cTn id="48" dur="500"/>
                                        <p:tgtEl>
                                          <p:spTgt spid="237"/>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05"/>
                                        </p:tgtEl>
                                        <p:attrNameLst>
                                          <p:attrName>style.visibility</p:attrName>
                                        </p:attrNameLst>
                                      </p:cBhvr>
                                      <p:to>
                                        <p:strVal val="visible"/>
                                      </p:to>
                                    </p:set>
                                    <p:animEffect transition="in" filter="checkerboard(across)">
                                      <p:cBhvr>
                                        <p:cTn id="51" dur="500"/>
                                        <p:tgtEl>
                                          <p:spTgt spid="205"/>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06"/>
                                        </p:tgtEl>
                                        <p:attrNameLst>
                                          <p:attrName>style.visibility</p:attrName>
                                        </p:attrNameLst>
                                      </p:cBhvr>
                                      <p:to>
                                        <p:strVal val="visible"/>
                                      </p:to>
                                    </p:set>
                                    <p:animEffect transition="in" filter="checkerboard(across)">
                                      <p:cBhvr>
                                        <p:cTn id="54" dur="500"/>
                                        <p:tgtEl>
                                          <p:spTgt spid="206"/>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223">
                                            <p:txEl>
                                              <p:pRg st="6" end="6"/>
                                            </p:txEl>
                                          </p:spTgt>
                                        </p:tgtEl>
                                        <p:attrNameLst>
                                          <p:attrName>style.visibility</p:attrName>
                                        </p:attrNameLst>
                                      </p:cBhvr>
                                      <p:to>
                                        <p:strVal val="visible"/>
                                      </p:to>
                                    </p:set>
                                    <p:animEffect transition="in" filter="checkerboard(across)">
                                      <p:cBhvr>
                                        <p:cTn id="59" dur="500"/>
                                        <p:tgtEl>
                                          <p:spTgt spid="223">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255"/>
                                        </p:tgtEl>
                                        <p:attrNameLst>
                                          <p:attrName>style.visibility</p:attrName>
                                        </p:attrNameLst>
                                      </p:cBhvr>
                                      <p:to>
                                        <p:strVal val="visible"/>
                                      </p:to>
                                    </p:set>
                                    <p:animEffect transition="in" filter="checkerboard(across)">
                                      <p:cBhvr>
                                        <p:cTn id="64" dur="500"/>
                                        <p:tgtEl>
                                          <p:spTgt spid="255"/>
                                        </p:tgtEl>
                                      </p:cBhvr>
                                    </p:animEffect>
                                  </p:childTnLst>
                                </p:cTn>
                              </p:par>
                              <p:par>
                                <p:cTn id="65" presetID="5" presetClass="entr" presetSubtype="10" fill="hold" nodeType="withEffect">
                                  <p:stCondLst>
                                    <p:cond delay="0"/>
                                  </p:stCondLst>
                                  <p:childTnLst>
                                    <p:set>
                                      <p:cBhvr>
                                        <p:cTn id="66" dur="1" fill="hold">
                                          <p:stCondLst>
                                            <p:cond delay="0"/>
                                          </p:stCondLst>
                                        </p:cTn>
                                        <p:tgtEl>
                                          <p:spTgt spid="271"/>
                                        </p:tgtEl>
                                        <p:attrNameLst>
                                          <p:attrName>style.visibility</p:attrName>
                                        </p:attrNameLst>
                                      </p:cBhvr>
                                      <p:to>
                                        <p:strVal val="visible"/>
                                      </p:to>
                                    </p:set>
                                    <p:animEffect transition="in" filter="checkerboard(across)">
                                      <p:cBhvr>
                                        <p:cTn id="67" dur="500"/>
                                        <p:tgtEl>
                                          <p:spTgt spid="271"/>
                                        </p:tgtEl>
                                      </p:cBhvr>
                                    </p:animEffect>
                                  </p:childTnLst>
                                </p:cTn>
                              </p:par>
                              <p:par>
                                <p:cTn id="68" presetID="5" presetClass="entr" presetSubtype="10" fill="hold" nodeType="withEffect">
                                  <p:stCondLst>
                                    <p:cond delay="0"/>
                                  </p:stCondLst>
                                  <p:childTnLst>
                                    <p:set>
                                      <p:cBhvr>
                                        <p:cTn id="69" dur="1" fill="hold">
                                          <p:stCondLst>
                                            <p:cond delay="0"/>
                                          </p:stCondLst>
                                        </p:cTn>
                                        <p:tgtEl>
                                          <p:spTgt spid="215"/>
                                        </p:tgtEl>
                                        <p:attrNameLst>
                                          <p:attrName>style.visibility</p:attrName>
                                        </p:attrNameLst>
                                      </p:cBhvr>
                                      <p:to>
                                        <p:strVal val="visible"/>
                                      </p:to>
                                    </p:set>
                                    <p:animEffect transition="in" filter="checkerboard(across)">
                                      <p:cBhvr>
                                        <p:cTn id="70" dur="500"/>
                                        <p:tgtEl>
                                          <p:spTgt spid="215"/>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214"/>
                                        </p:tgtEl>
                                        <p:attrNameLst>
                                          <p:attrName>style.visibility</p:attrName>
                                        </p:attrNameLst>
                                      </p:cBhvr>
                                      <p:to>
                                        <p:strVal val="visible"/>
                                      </p:to>
                                    </p:set>
                                    <p:animEffect transition="in" filter="checkerboard(across)">
                                      <p:cBhvr>
                                        <p:cTn id="73" dur="500"/>
                                        <p:tgtEl>
                                          <p:spTgt spid="214"/>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218"/>
                                        </p:tgtEl>
                                        <p:attrNameLst>
                                          <p:attrName>style.visibility</p:attrName>
                                        </p:attrNameLst>
                                      </p:cBhvr>
                                      <p:to>
                                        <p:strVal val="visible"/>
                                      </p:to>
                                    </p:set>
                                    <p:animEffect transition="in" filter="checkerboard(across)">
                                      <p:cBhvr>
                                        <p:cTn id="76" dur="500"/>
                                        <p:tgtEl>
                                          <p:spTgt spid="218"/>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382"/>
                                        </p:tgtEl>
                                        <p:attrNameLst>
                                          <p:attrName>style.visibility</p:attrName>
                                        </p:attrNameLst>
                                      </p:cBhvr>
                                      <p:to>
                                        <p:strVal val="visible"/>
                                      </p:to>
                                    </p:set>
                                    <p:animEffect transition="in" filter="checkerboard(across)">
                                      <p:cBhvr>
                                        <p:cTn id="79" dur="500"/>
                                        <p:tgtEl>
                                          <p:spTgt spid="382"/>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nodeType="clickEffect">
                                  <p:stCondLst>
                                    <p:cond delay="0"/>
                                  </p:stCondLst>
                                  <p:childTnLst>
                                    <p:set>
                                      <p:cBhvr>
                                        <p:cTn id="83" dur="1" fill="hold">
                                          <p:stCondLst>
                                            <p:cond delay="0"/>
                                          </p:stCondLst>
                                        </p:cTn>
                                        <p:tgtEl>
                                          <p:spTgt spid="223">
                                            <p:txEl>
                                              <p:pRg st="7" end="7"/>
                                            </p:txEl>
                                          </p:spTgt>
                                        </p:tgtEl>
                                        <p:attrNameLst>
                                          <p:attrName>style.visibility</p:attrName>
                                        </p:attrNameLst>
                                      </p:cBhvr>
                                      <p:to>
                                        <p:strVal val="visible"/>
                                      </p:to>
                                    </p:set>
                                    <p:animEffect transition="in" filter="checkerboard(across)">
                                      <p:cBhvr>
                                        <p:cTn id="84" dur="500"/>
                                        <p:tgtEl>
                                          <p:spTgt spid="223">
                                            <p:txEl>
                                              <p:pRg st="7" end="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nodeType="clickEffect">
                                  <p:stCondLst>
                                    <p:cond delay="0"/>
                                  </p:stCondLst>
                                  <p:childTnLst>
                                    <p:set>
                                      <p:cBhvr>
                                        <p:cTn id="88" dur="1" fill="hold">
                                          <p:stCondLst>
                                            <p:cond delay="0"/>
                                          </p:stCondLst>
                                        </p:cTn>
                                        <p:tgtEl>
                                          <p:spTgt spid="217"/>
                                        </p:tgtEl>
                                        <p:attrNameLst>
                                          <p:attrName>style.visibility</p:attrName>
                                        </p:attrNameLst>
                                      </p:cBhvr>
                                      <p:to>
                                        <p:strVal val="visible"/>
                                      </p:to>
                                    </p:set>
                                    <p:animEffect transition="in" filter="checkerboard(across)">
                                      <p:cBhvr>
                                        <p:cTn id="89" dur="500"/>
                                        <p:tgtEl>
                                          <p:spTgt spid="217"/>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216"/>
                                        </p:tgtEl>
                                        <p:attrNameLst>
                                          <p:attrName>style.visibility</p:attrName>
                                        </p:attrNameLst>
                                      </p:cBhvr>
                                      <p:to>
                                        <p:strVal val="visible"/>
                                      </p:to>
                                    </p:set>
                                    <p:animEffect transition="in" filter="checkerboard(across)">
                                      <p:cBhvr>
                                        <p:cTn id="92" dur="500"/>
                                        <p:tgtEl>
                                          <p:spTgt spid="216"/>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223">
                                            <p:txEl>
                                              <p:pRg st="8" end="8"/>
                                            </p:txEl>
                                          </p:spTgt>
                                        </p:tgtEl>
                                        <p:attrNameLst>
                                          <p:attrName>style.visibility</p:attrName>
                                        </p:attrNameLst>
                                      </p:cBhvr>
                                      <p:to>
                                        <p:strVal val="visible"/>
                                      </p:to>
                                    </p:set>
                                    <p:animEffect transition="in" filter="checkerboard(across)">
                                      <p:cBhvr>
                                        <p:cTn id="97" dur="500"/>
                                        <p:tgtEl>
                                          <p:spTgt spid="223">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223">
                                            <p:txEl>
                                              <p:pRg st="9" end="9"/>
                                            </p:txEl>
                                          </p:spTgt>
                                        </p:tgtEl>
                                        <p:attrNameLst>
                                          <p:attrName>style.visibility</p:attrName>
                                        </p:attrNameLst>
                                      </p:cBhvr>
                                      <p:to>
                                        <p:strVal val="visible"/>
                                      </p:to>
                                    </p:set>
                                    <p:animEffect transition="in" filter="checkerboard(across)">
                                      <p:cBhvr>
                                        <p:cTn id="102" dur="500"/>
                                        <p:tgtEl>
                                          <p:spTgt spid="223">
                                            <p:txEl>
                                              <p:pRg st="9" end="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223">
                                            <p:txEl>
                                              <p:pRg st="10" end="10"/>
                                            </p:txEl>
                                          </p:spTgt>
                                        </p:tgtEl>
                                        <p:attrNameLst>
                                          <p:attrName>style.visibility</p:attrName>
                                        </p:attrNameLst>
                                      </p:cBhvr>
                                      <p:to>
                                        <p:strVal val="visible"/>
                                      </p:to>
                                    </p:set>
                                    <p:animEffect transition="in" filter="checkerboard(across)">
                                      <p:cBhvr>
                                        <p:cTn id="107" dur="500"/>
                                        <p:tgtEl>
                                          <p:spTgt spid="223">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nodeType="clickEffect">
                                  <p:stCondLst>
                                    <p:cond delay="0"/>
                                  </p:stCondLst>
                                  <p:childTnLst>
                                    <p:set>
                                      <p:cBhvr>
                                        <p:cTn id="111" dur="1" fill="hold">
                                          <p:stCondLst>
                                            <p:cond delay="0"/>
                                          </p:stCondLst>
                                        </p:cTn>
                                        <p:tgtEl>
                                          <p:spTgt spid="283"/>
                                        </p:tgtEl>
                                        <p:attrNameLst>
                                          <p:attrName>style.visibility</p:attrName>
                                        </p:attrNameLst>
                                      </p:cBhvr>
                                      <p:to>
                                        <p:strVal val="visible"/>
                                      </p:to>
                                    </p:set>
                                    <p:animEffect transition="in" filter="checkerboard(across)">
                                      <p:cBhvr>
                                        <p:cTn id="112" dur="500"/>
                                        <p:tgtEl>
                                          <p:spTgt spid="283"/>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219"/>
                                        </p:tgtEl>
                                        <p:attrNameLst>
                                          <p:attrName>style.visibility</p:attrName>
                                        </p:attrNameLst>
                                      </p:cBhvr>
                                      <p:to>
                                        <p:strVal val="visible"/>
                                      </p:to>
                                    </p:set>
                                    <p:animEffect transition="in" filter="checkerboard(across)">
                                      <p:cBhvr>
                                        <p:cTn id="115" dur="500"/>
                                        <p:tgtEl>
                                          <p:spTgt spid="219"/>
                                        </p:tgtEl>
                                      </p:cBhvr>
                                    </p:animEffect>
                                  </p:childTnLst>
                                </p:cTn>
                              </p:par>
                              <p:par>
                                <p:cTn id="116" presetID="5" presetClass="entr" presetSubtype="10" fill="hold" nodeType="withEffect">
                                  <p:stCondLst>
                                    <p:cond delay="0"/>
                                  </p:stCondLst>
                                  <p:childTnLst>
                                    <p:set>
                                      <p:cBhvr>
                                        <p:cTn id="117" dur="1" fill="hold">
                                          <p:stCondLst>
                                            <p:cond delay="0"/>
                                          </p:stCondLst>
                                        </p:cTn>
                                        <p:tgtEl>
                                          <p:spTgt spid="221"/>
                                        </p:tgtEl>
                                        <p:attrNameLst>
                                          <p:attrName>style.visibility</p:attrName>
                                        </p:attrNameLst>
                                      </p:cBhvr>
                                      <p:to>
                                        <p:strVal val="visible"/>
                                      </p:to>
                                    </p:set>
                                    <p:animEffect transition="in" filter="checkerboard(across)">
                                      <p:cBhvr>
                                        <p:cTn id="118" dur="500"/>
                                        <p:tgtEl>
                                          <p:spTgt spid="221"/>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222"/>
                                        </p:tgtEl>
                                        <p:attrNameLst>
                                          <p:attrName>style.visibility</p:attrName>
                                        </p:attrNameLst>
                                      </p:cBhvr>
                                      <p:to>
                                        <p:strVal val="visible"/>
                                      </p:to>
                                    </p:set>
                                    <p:animEffect transition="in" filter="checkerboard(across)">
                                      <p:cBhvr>
                                        <p:cTn id="121" dur="500"/>
                                        <p:tgtEl>
                                          <p:spTgt spid="222"/>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210"/>
                                        </p:tgtEl>
                                        <p:attrNameLst>
                                          <p:attrName>style.visibility</p:attrName>
                                        </p:attrNameLst>
                                      </p:cBhvr>
                                      <p:to>
                                        <p:strVal val="visible"/>
                                      </p:to>
                                    </p:set>
                                    <p:animEffect transition="in" filter="checkerboard(across)">
                                      <p:cBhvr>
                                        <p:cTn id="124" dur="500"/>
                                        <p:tgtEl>
                                          <p:spTgt spid="210"/>
                                        </p:tgtEl>
                                      </p:cBhvr>
                                    </p:animEffect>
                                  </p:childTnLst>
                                </p:cTn>
                              </p:par>
                            </p:childTnLst>
                          </p:cTn>
                        </p:par>
                      </p:childTnLst>
                    </p:cTn>
                  </p:par>
                  <p:par>
                    <p:cTn id="125" fill="hold">
                      <p:stCondLst>
                        <p:cond delay="indefinite"/>
                      </p:stCondLst>
                      <p:childTnLst>
                        <p:par>
                          <p:cTn id="126" fill="hold">
                            <p:stCondLst>
                              <p:cond delay="0"/>
                            </p:stCondLst>
                            <p:childTnLst>
                              <p:par>
                                <p:cTn id="127" presetID="5" presetClass="entr" presetSubtype="10" fill="hold" nodeType="clickEffect">
                                  <p:stCondLst>
                                    <p:cond delay="0"/>
                                  </p:stCondLst>
                                  <p:childTnLst>
                                    <p:set>
                                      <p:cBhvr>
                                        <p:cTn id="128" dur="1" fill="hold">
                                          <p:stCondLst>
                                            <p:cond delay="0"/>
                                          </p:stCondLst>
                                        </p:cTn>
                                        <p:tgtEl>
                                          <p:spTgt spid="223">
                                            <p:txEl>
                                              <p:pRg st="11" end="11"/>
                                            </p:txEl>
                                          </p:spTgt>
                                        </p:tgtEl>
                                        <p:attrNameLst>
                                          <p:attrName>style.visibility</p:attrName>
                                        </p:attrNameLst>
                                      </p:cBhvr>
                                      <p:to>
                                        <p:strVal val="visible"/>
                                      </p:to>
                                    </p:set>
                                    <p:animEffect transition="in" filter="checkerboard(across)">
                                      <p:cBhvr>
                                        <p:cTn id="129" dur="500"/>
                                        <p:tgtEl>
                                          <p:spTgt spid="223">
                                            <p:txEl>
                                              <p:pRg st="11" end="1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226368"/>
                                        </p:tgtEl>
                                        <p:attrNameLst>
                                          <p:attrName>style.visibility</p:attrName>
                                        </p:attrNameLst>
                                      </p:cBhvr>
                                      <p:to>
                                        <p:strVal val="visible"/>
                                      </p:to>
                                    </p:set>
                                    <p:animEffect transition="in" filter="checkerboard(across)">
                                      <p:cBhvr>
                                        <p:cTn id="134" dur="500"/>
                                        <p:tgtEl>
                                          <p:spTgt spid="226368"/>
                                        </p:tgtEl>
                                      </p:cBhvr>
                                    </p:animEffect>
                                  </p:childTnLst>
                                </p:cTn>
                              </p:par>
                              <p:par>
                                <p:cTn id="135" presetID="5" presetClass="entr" presetSubtype="10" fill="hold" grpId="0" nodeType="withEffect">
                                  <p:stCondLst>
                                    <p:cond delay="0"/>
                                  </p:stCondLst>
                                  <p:childTnLst>
                                    <p:set>
                                      <p:cBhvr>
                                        <p:cTn id="136" dur="1" fill="hold">
                                          <p:stCondLst>
                                            <p:cond delay="0"/>
                                          </p:stCondLst>
                                        </p:cTn>
                                        <p:tgtEl>
                                          <p:spTgt spid="226366"/>
                                        </p:tgtEl>
                                        <p:attrNameLst>
                                          <p:attrName>style.visibility</p:attrName>
                                        </p:attrNameLst>
                                      </p:cBhvr>
                                      <p:to>
                                        <p:strVal val="visible"/>
                                      </p:to>
                                    </p:set>
                                    <p:animEffect transition="in" filter="checkerboard(across)">
                                      <p:cBhvr>
                                        <p:cTn id="137" dur="500"/>
                                        <p:tgtEl>
                                          <p:spTgt spid="226366"/>
                                        </p:tgtEl>
                                      </p:cBhvr>
                                    </p:animEffect>
                                  </p:childTnLst>
                                </p:cTn>
                              </p:par>
                              <p:par>
                                <p:cTn id="138" presetID="5" presetClass="entr" presetSubtype="10" fill="hold" nodeType="withEffect">
                                  <p:stCondLst>
                                    <p:cond delay="0"/>
                                  </p:stCondLst>
                                  <p:childTnLst>
                                    <p:set>
                                      <p:cBhvr>
                                        <p:cTn id="139" dur="1" fill="hold">
                                          <p:stCondLst>
                                            <p:cond delay="0"/>
                                          </p:stCondLst>
                                        </p:cTn>
                                        <p:tgtEl>
                                          <p:spTgt spid="220"/>
                                        </p:tgtEl>
                                        <p:attrNameLst>
                                          <p:attrName>style.visibility</p:attrName>
                                        </p:attrNameLst>
                                      </p:cBhvr>
                                      <p:to>
                                        <p:strVal val="visible"/>
                                      </p:to>
                                    </p:set>
                                    <p:animEffect transition="in" filter="checkerboard(across)">
                                      <p:cBhvr>
                                        <p:cTn id="140" dur="500"/>
                                        <p:tgtEl>
                                          <p:spTgt spid="220"/>
                                        </p:tgtEl>
                                      </p:cBhvr>
                                    </p:animEffect>
                                  </p:childTnLst>
                                </p:cTn>
                              </p:par>
                            </p:childTnLst>
                          </p:cTn>
                        </p:par>
                      </p:childTnLst>
                    </p:cTn>
                  </p:par>
                  <p:par>
                    <p:cTn id="141" fill="hold">
                      <p:stCondLst>
                        <p:cond delay="indefinite"/>
                      </p:stCondLst>
                      <p:childTnLst>
                        <p:par>
                          <p:cTn id="142" fill="hold">
                            <p:stCondLst>
                              <p:cond delay="0"/>
                            </p:stCondLst>
                            <p:childTnLst>
                              <p:par>
                                <p:cTn id="143" presetID="5" presetClass="entr" presetSubtype="10" fill="hold" nodeType="clickEffect">
                                  <p:stCondLst>
                                    <p:cond delay="0"/>
                                  </p:stCondLst>
                                  <p:childTnLst>
                                    <p:set>
                                      <p:cBhvr>
                                        <p:cTn id="144" dur="1" fill="hold">
                                          <p:stCondLst>
                                            <p:cond delay="0"/>
                                          </p:stCondLst>
                                        </p:cTn>
                                        <p:tgtEl>
                                          <p:spTgt spid="223">
                                            <p:txEl>
                                              <p:pRg st="12" end="12"/>
                                            </p:txEl>
                                          </p:spTgt>
                                        </p:tgtEl>
                                        <p:attrNameLst>
                                          <p:attrName>style.visibility</p:attrName>
                                        </p:attrNameLst>
                                      </p:cBhvr>
                                      <p:to>
                                        <p:strVal val="visible"/>
                                      </p:to>
                                    </p:set>
                                    <p:animEffect transition="in" filter="checkerboard(across)">
                                      <p:cBhvr>
                                        <p:cTn id="145" dur="500"/>
                                        <p:tgtEl>
                                          <p:spTgt spid="223">
                                            <p:txEl>
                                              <p:pRg st="12" end="12"/>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5" presetClass="entr" presetSubtype="10" fill="hold" nodeType="clickEffect">
                                  <p:stCondLst>
                                    <p:cond delay="0"/>
                                  </p:stCondLst>
                                  <p:childTnLst>
                                    <p:set>
                                      <p:cBhvr>
                                        <p:cTn id="149" dur="1" fill="hold">
                                          <p:stCondLst>
                                            <p:cond delay="0"/>
                                          </p:stCondLst>
                                        </p:cTn>
                                        <p:tgtEl>
                                          <p:spTgt spid="223">
                                            <p:txEl>
                                              <p:pRg st="13" end="13"/>
                                            </p:txEl>
                                          </p:spTgt>
                                        </p:tgtEl>
                                        <p:attrNameLst>
                                          <p:attrName>style.visibility</p:attrName>
                                        </p:attrNameLst>
                                      </p:cBhvr>
                                      <p:to>
                                        <p:strVal val="visible"/>
                                      </p:to>
                                    </p:set>
                                    <p:animEffect transition="in" filter="checkerboard(across)">
                                      <p:cBhvr>
                                        <p:cTn id="150" dur="500"/>
                                        <p:tgtEl>
                                          <p:spTgt spid="223">
                                            <p:txEl>
                                              <p:pRg st="13" end="13"/>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nodeType="clickEffect">
                                  <p:stCondLst>
                                    <p:cond delay="0"/>
                                  </p:stCondLst>
                                  <p:childTnLst>
                                    <p:set>
                                      <p:cBhvr>
                                        <p:cTn id="154" dur="1" fill="hold">
                                          <p:stCondLst>
                                            <p:cond delay="0"/>
                                          </p:stCondLst>
                                        </p:cTn>
                                        <p:tgtEl>
                                          <p:spTgt spid="226373"/>
                                        </p:tgtEl>
                                        <p:attrNameLst>
                                          <p:attrName>style.visibility</p:attrName>
                                        </p:attrNameLst>
                                      </p:cBhvr>
                                      <p:to>
                                        <p:strVal val="visible"/>
                                      </p:to>
                                    </p:set>
                                    <p:animEffect transition="in" filter="checkerboard(across)">
                                      <p:cBhvr>
                                        <p:cTn id="155" dur="500"/>
                                        <p:tgtEl>
                                          <p:spTgt spid="226373"/>
                                        </p:tgtEl>
                                      </p:cBhvr>
                                    </p:animEffect>
                                  </p:childTnLst>
                                </p:cTn>
                              </p:par>
                              <p:par>
                                <p:cTn id="156" presetID="5" presetClass="entr" presetSubtype="10" fill="hold" grpId="0" nodeType="withEffect">
                                  <p:stCondLst>
                                    <p:cond delay="0"/>
                                  </p:stCondLst>
                                  <p:childTnLst>
                                    <p:set>
                                      <p:cBhvr>
                                        <p:cTn id="157" dur="1" fill="hold">
                                          <p:stCondLst>
                                            <p:cond delay="0"/>
                                          </p:stCondLst>
                                        </p:cTn>
                                        <p:tgtEl>
                                          <p:spTgt spid="203"/>
                                        </p:tgtEl>
                                        <p:attrNameLst>
                                          <p:attrName>style.visibility</p:attrName>
                                        </p:attrNameLst>
                                      </p:cBhvr>
                                      <p:to>
                                        <p:strVal val="visible"/>
                                      </p:to>
                                    </p:set>
                                    <p:animEffect transition="in" filter="checkerboard(across)">
                                      <p:cBhvr>
                                        <p:cTn id="158" dur="500"/>
                                        <p:tgtEl>
                                          <p:spTgt spid="203"/>
                                        </p:tgtEl>
                                      </p:cBhvr>
                                    </p:animEffect>
                                  </p:childTnLst>
                                </p:cTn>
                              </p:par>
                              <p:par>
                                <p:cTn id="159" presetID="5" presetClass="entr" presetSubtype="10" fill="hold" grpId="0" nodeType="withEffect">
                                  <p:stCondLst>
                                    <p:cond delay="0"/>
                                  </p:stCondLst>
                                  <p:childTnLst>
                                    <p:set>
                                      <p:cBhvr>
                                        <p:cTn id="160" dur="1" fill="hold">
                                          <p:stCondLst>
                                            <p:cond delay="0"/>
                                          </p:stCondLst>
                                        </p:cTn>
                                        <p:tgtEl>
                                          <p:spTgt spid="238"/>
                                        </p:tgtEl>
                                        <p:attrNameLst>
                                          <p:attrName>style.visibility</p:attrName>
                                        </p:attrNameLst>
                                      </p:cBhvr>
                                      <p:to>
                                        <p:strVal val="visible"/>
                                      </p:to>
                                    </p:set>
                                    <p:animEffect transition="in" filter="checkerboard(across)">
                                      <p:cBhvr>
                                        <p:cTn id="161" dur="500"/>
                                        <p:tgtEl>
                                          <p:spTgt spid="238"/>
                                        </p:tgtEl>
                                      </p:cBhvr>
                                    </p:animEffect>
                                  </p:childTnLst>
                                </p:cTn>
                              </p:par>
                              <p:par>
                                <p:cTn id="162" presetID="5" presetClass="entr" presetSubtype="10" fill="hold" nodeType="withEffect">
                                  <p:stCondLst>
                                    <p:cond delay="0"/>
                                  </p:stCondLst>
                                  <p:childTnLst>
                                    <p:set>
                                      <p:cBhvr>
                                        <p:cTn id="163" dur="1" fill="hold">
                                          <p:stCondLst>
                                            <p:cond delay="0"/>
                                          </p:stCondLst>
                                        </p:cTn>
                                        <p:tgtEl>
                                          <p:spTgt spid="239"/>
                                        </p:tgtEl>
                                        <p:attrNameLst>
                                          <p:attrName>style.visibility</p:attrName>
                                        </p:attrNameLst>
                                      </p:cBhvr>
                                      <p:to>
                                        <p:strVal val="visible"/>
                                      </p:to>
                                    </p:set>
                                    <p:animEffect transition="in" filter="checkerboard(across)">
                                      <p:cBhvr>
                                        <p:cTn id="164" dur="500"/>
                                        <p:tgtEl>
                                          <p:spTgt spid="239"/>
                                        </p:tgtEl>
                                      </p:cBhvr>
                                    </p:animEffect>
                                  </p:childTnLst>
                                </p:cTn>
                              </p:par>
                              <p:par>
                                <p:cTn id="165" presetID="5" presetClass="entr" presetSubtype="10" fill="hold" nodeType="withEffect">
                                  <p:stCondLst>
                                    <p:cond delay="0"/>
                                  </p:stCondLst>
                                  <p:childTnLst>
                                    <p:set>
                                      <p:cBhvr>
                                        <p:cTn id="166" dur="1" fill="hold">
                                          <p:stCondLst>
                                            <p:cond delay="0"/>
                                          </p:stCondLst>
                                        </p:cTn>
                                        <p:tgtEl>
                                          <p:spTgt spid="240"/>
                                        </p:tgtEl>
                                        <p:attrNameLst>
                                          <p:attrName>style.visibility</p:attrName>
                                        </p:attrNameLst>
                                      </p:cBhvr>
                                      <p:to>
                                        <p:strVal val="visible"/>
                                      </p:to>
                                    </p:set>
                                    <p:animEffect transition="in" filter="checkerboard(across)">
                                      <p:cBhvr>
                                        <p:cTn id="167" dur="500"/>
                                        <p:tgtEl>
                                          <p:spTgt spid="240"/>
                                        </p:tgtEl>
                                      </p:cBhvr>
                                    </p:animEffect>
                                  </p:childTnLst>
                                </p:cTn>
                              </p:par>
                              <p:par>
                                <p:cTn id="168" presetID="5" presetClass="entr" presetSubtype="10" fill="hold" grpId="0" nodeType="withEffect">
                                  <p:stCondLst>
                                    <p:cond delay="0"/>
                                  </p:stCondLst>
                                  <p:childTnLst>
                                    <p:set>
                                      <p:cBhvr>
                                        <p:cTn id="169" dur="1" fill="hold">
                                          <p:stCondLst>
                                            <p:cond delay="0"/>
                                          </p:stCondLst>
                                        </p:cTn>
                                        <p:tgtEl>
                                          <p:spTgt spid="241"/>
                                        </p:tgtEl>
                                        <p:attrNameLst>
                                          <p:attrName>style.visibility</p:attrName>
                                        </p:attrNameLst>
                                      </p:cBhvr>
                                      <p:to>
                                        <p:strVal val="visible"/>
                                      </p:to>
                                    </p:set>
                                    <p:animEffect transition="in" filter="checkerboard(across)">
                                      <p:cBhvr>
                                        <p:cTn id="170" dur="500"/>
                                        <p:tgtEl>
                                          <p:spTgt spid="241"/>
                                        </p:tgtEl>
                                      </p:cBhvr>
                                    </p:animEffect>
                                  </p:childTnLst>
                                </p:cTn>
                              </p:par>
                              <p:par>
                                <p:cTn id="171" presetID="5" presetClass="entr" presetSubtype="10" fill="hold" nodeType="withEffect">
                                  <p:stCondLst>
                                    <p:cond delay="0"/>
                                  </p:stCondLst>
                                  <p:childTnLst>
                                    <p:set>
                                      <p:cBhvr>
                                        <p:cTn id="172" dur="1" fill="hold">
                                          <p:stCondLst>
                                            <p:cond delay="0"/>
                                          </p:stCondLst>
                                        </p:cTn>
                                        <p:tgtEl>
                                          <p:spTgt spid="242"/>
                                        </p:tgtEl>
                                        <p:attrNameLst>
                                          <p:attrName>style.visibility</p:attrName>
                                        </p:attrNameLst>
                                      </p:cBhvr>
                                      <p:to>
                                        <p:strVal val="visible"/>
                                      </p:to>
                                    </p:set>
                                    <p:animEffect transition="in" filter="checkerboard(across)">
                                      <p:cBhvr>
                                        <p:cTn id="173" dur="500"/>
                                        <p:tgtEl>
                                          <p:spTgt spid="242"/>
                                        </p:tgtEl>
                                      </p:cBhvr>
                                    </p:animEffect>
                                  </p:childTnLst>
                                </p:cTn>
                              </p:par>
                              <p:par>
                                <p:cTn id="174" presetID="5" presetClass="entr" presetSubtype="10" fill="hold" grpId="0" nodeType="withEffect">
                                  <p:stCondLst>
                                    <p:cond delay="0"/>
                                  </p:stCondLst>
                                  <p:childTnLst>
                                    <p:set>
                                      <p:cBhvr>
                                        <p:cTn id="175" dur="1" fill="hold">
                                          <p:stCondLst>
                                            <p:cond delay="0"/>
                                          </p:stCondLst>
                                        </p:cTn>
                                        <p:tgtEl>
                                          <p:spTgt spid="246"/>
                                        </p:tgtEl>
                                        <p:attrNameLst>
                                          <p:attrName>style.visibility</p:attrName>
                                        </p:attrNameLst>
                                      </p:cBhvr>
                                      <p:to>
                                        <p:strVal val="visible"/>
                                      </p:to>
                                    </p:set>
                                    <p:animEffect transition="in" filter="checkerboard(across)">
                                      <p:cBhvr>
                                        <p:cTn id="176" dur="500"/>
                                        <p:tgtEl>
                                          <p:spTgt spid="246"/>
                                        </p:tgtEl>
                                      </p:cBhvr>
                                    </p:animEffect>
                                  </p:childTnLst>
                                </p:cTn>
                              </p:par>
                              <p:par>
                                <p:cTn id="177" presetID="5" presetClass="entr" presetSubtype="10" fill="hold" grpId="0" nodeType="withEffect">
                                  <p:stCondLst>
                                    <p:cond delay="0"/>
                                  </p:stCondLst>
                                  <p:childTnLst>
                                    <p:set>
                                      <p:cBhvr>
                                        <p:cTn id="178" dur="1" fill="hold">
                                          <p:stCondLst>
                                            <p:cond delay="0"/>
                                          </p:stCondLst>
                                        </p:cTn>
                                        <p:tgtEl>
                                          <p:spTgt spid="247"/>
                                        </p:tgtEl>
                                        <p:attrNameLst>
                                          <p:attrName>style.visibility</p:attrName>
                                        </p:attrNameLst>
                                      </p:cBhvr>
                                      <p:to>
                                        <p:strVal val="visible"/>
                                      </p:to>
                                    </p:set>
                                    <p:animEffect transition="in" filter="checkerboard(across)">
                                      <p:cBhvr>
                                        <p:cTn id="179" dur="500"/>
                                        <p:tgtEl>
                                          <p:spTgt spid="247"/>
                                        </p:tgtEl>
                                      </p:cBhvr>
                                    </p:animEffect>
                                  </p:childTnLst>
                                </p:cTn>
                              </p:par>
                            </p:childTnLst>
                          </p:cTn>
                        </p:par>
                      </p:childTnLst>
                    </p:cTn>
                  </p:par>
                  <p:par>
                    <p:cTn id="180" fill="hold">
                      <p:stCondLst>
                        <p:cond delay="indefinite"/>
                      </p:stCondLst>
                      <p:childTnLst>
                        <p:par>
                          <p:cTn id="181" fill="hold">
                            <p:stCondLst>
                              <p:cond delay="0"/>
                            </p:stCondLst>
                            <p:childTnLst>
                              <p:par>
                                <p:cTn id="182" presetID="5" presetClass="entr" presetSubtype="10" fill="hold" nodeType="clickEffect">
                                  <p:stCondLst>
                                    <p:cond delay="0"/>
                                  </p:stCondLst>
                                  <p:childTnLst>
                                    <p:set>
                                      <p:cBhvr>
                                        <p:cTn id="183" dur="1" fill="hold">
                                          <p:stCondLst>
                                            <p:cond delay="0"/>
                                          </p:stCondLst>
                                        </p:cTn>
                                        <p:tgtEl>
                                          <p:spTgt spid="223">
                                            <p:txEl>
                                              <p:pRg st="14" end="14"/>
                                            </p:txEl>
                                          </p:spTgt>
                                        </p:tgtEl>
                                        <p:attrNameLst>
                                          <p:attrName>style.visibility</p:attrName>
                                        </p:attrNameLst>
                                      </p:cBhvr>
                                      <p:to>
                                        <p:strVal val="visible"/>
                                      </p:to>
                                    </p:set>
                                    <p:animEffect transition="in" filter="checkerboard(across)">
                                      <p:cBhvr>
                                        <p:cTn id="184" dur="500"/>
                                        <p:tgtEl>
                                          <p:spTgt spid="223">
                                            <p:txEl>
                                              <p:pRg st="14" end="14"/>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5" presetClass="entr" presetSubtype="10" fill="hold" nodeType="clickEffect">
                                  <p:stCondLst>
                                    <p:cond delay="0"/>
                                  </p:stCondLst>
                                  <p:childTnLst>
                                    <p:set>
                                      <p:cBhvr>
                                        <p:cTn id="188" dur="1" fill="hold">
                                          <p:stCondLst>
                                            <p:cond delay="0"/>
                                          </p:stCondLst>
                                        </p:cTn>
                                        <p:tgtEl>
                                          <p:spTgt spid="223">
                                            <p:txEl>
                                              <p:pRg st="15" end="15"/>
                                            </p:txEl>
                                          </p:spTgt>
                                        </p:tgtEl>
                                        <p:attrNameLst>
                                          <p:attrName>style.visibility</p:attrName>
                                        </p:attrNameLst>
                                      </p:cBhvr>
                                      <p:to>
                                        <p:strVal val="visible"/>
                                      </p:to>
                                    </p:set>
                                    <p:animEffect transition="in" filter="checkerboard(across)">
                                      <p:cBhvr>
                                        <p:cTn id="189" dur="500"/>
                                        <p:tgtEl>
                                          <p:spTgt spid="223">
                                            <p:txEl>
                                              <p:pRg st="15" end="15"/>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5" presetClass="entr" presetSubtype="10" fill="hold" grpId="0" nodeType="clickEffect">
                                  <p:stCondLst>
                                    <p:cond delay="0"/>
                                  </p:stCondLst>
                                  <p:childTnLst>
                                    <p:set>
                                      <p:cBhvr>
                                        <p:cTn id="193" dur="1" fill="hold">
                                          <p:stCondLst>
                                            <p:cond delay="0"/>
                                          </p:stCondLst>
                                        </p:cTn>
                                        <p:tgtEl>
                                          <p:spTgt spid="224"/>
                                        </p:tgtEl>
                                        <p:attrNameLst>
                                          <p:attrName>style.visibility</p:attrName>
                                        </p:attrNameLst>
                                      </p:cBhvr>
                                      <p:to>
                                        <p:strVal val="visible"/>
                                      </p:to>
                                    </p:set>
                                    <p:animEffect transition="in" filter="checkerboard(across)">
                                      <p:cBhvr>
                                        <p:cTn id="194" dur="500"/>
                                        <p:tgtEl>
                                          <p:spTgt spid="224"/>
                                        </p:tgtEl>
                                      </p:cBhvr>
                                    </p:animEffect>
                                  </p:childTnLst>
                                </p:cTn>
                              </p:par>
                              <p:par>
                                <p:cTn id="195" presetID="5" presetClass="entr" presetSubtype="10" fill="hold" grpId="0" nodeType="withEffect">
                                  <p:stCondLst>
                                    <p:cond delay="0"/>
                                  </p:stCondLst>
                                  <p:childTnLst>
                                    <p:set>
                                      <p:cBhvr>
                                        <p:cTn id="196" dur="1" fill="hold">
                                          <p:stCondLst>
                                            <p:cond delay="0"/>
                                          </p:stCondLst>
                                        </p:cTn>
                                        <p:tgtEl>
                                          <p:spTgt spid="250"/>
                                        </p:tgtEl>
                                        <p:attrNameLst>
                                          <p:attrName>style.visibility</p:attrName>
                                        </p:attrNameLst>
                                      </p:cBhvr>
                                      <p:to>
                                        <p:strVal val="visible"/>
                                      </p:to>
                                    </p:set>
                                    <p:animEffect transition="in" filter="checkerboard(across)">
                                      <p:cBhvr>
                                        <p:cTn id="197" dur="500"/>
                                        <p:tgtEl>
                                          <p:spTgt spid="250"/>
                                        </p:tgtEl>
                                      </p:cBhvr>
                                    </p:animEffect>
                                  </p:childTnLst>
                                </p:cTn>
                              </p:par>
                              <p:par>
                                <p:cTn id="198" presetID="5" presetClass="entr" presetSubtype="10" fill="hold" nodeType="withEffect">
                                  <p:stCondLst>
                                    <p:cond delay="0"/>
                                  </p:stCondLst>
                                  <p:childTnLst>
                                    <p:set>
                                      <p:cBhvr>
                                        <p:cTn id="199" dur="1" fill="hold">
                                          <p:stCondLst>
                                            <p:cond delay="0"/>
                                          </p:stCondLst>
                                        </p:cTn>
                                        <p:tgtEl>
                                          <p:spTgt spid="251"/>
                                        </p:tgtEl>
                                        <p:attrNameLst>
                                          <p:attrName>style.visibility</p:attrName>
                                        </p:attrNameLst>
                                      </p:cBhvr>
                                      <p:to>
                                        <p:strVal val="visible"/>
                                      </p:to>
                                    </p:set>
                                    <p:animEffect transition="in" filter="checkerboard(across)">
                                      <p:cBhvr>
                                        <p:cTn id="200" dur="500"/>
                                        <p:tgtEl>
                                          <p:spTgt spid="251"/>
                                        </p:tgtEl>
                                      </p:cBhvr>
                                    </p:animEffect>
                                  </p:childTnLst>
                                </p:cTn>
                              </p:par>
                              <p:par>
                                <p:cTn id="201" presetID="5" presetClass="entr" presetSubtype="10" fill="hold" nodeType="withEffect">
                                  <p:stCondLst>
                                    <p:cond delay="0"/>
                                  </p:stCondLst>
                                  <p:childTnLst>
                                    <p:set>
                                      <p:cBhvr>
                                        <p:cTn id="202" dur="1" fill="hold">
                                          <p:stCondLst>
                                            <p:cond delay="0"/>
                                          </p:stCondLst>
                                        </p:cTn>
                                        <p:tgtEl>
                                          <p:spTgt spid="252"/>
                                        </p:tgtEl>
                                        <p:attrNameLst>
                                          <p:attrName>style.visibility</p:attrName>
                                        </p:attrNameLst>
                                      </p:cBhvr>
                                      <p:to>
                                        <p:strVal val="visible"/>
                                      </p:to>
                                    </p:set>
                                    <p:animEffect transition="in" filter="checkerboard(across)">
                                      <p:cBhvr>
                                        <p:cTn id="203" dur="500"/>
                                        <p:tgtEl>
                                          <p:spTgt spid="252"/>
                                        </p:tgtEl>
                                      </p:cBhvr>
                                    </p:animEffect>
                                  </p:childTnLst>
                                </p:cTn>
                              </p:par>
                              <p:par>
                                <p:cTn id="204" presetID="5" presetClass="entr" presetSubtype="10" fill="hold" grpId="0" nodeType="withEffect">
                                  <p:stCondLst>
                                    <p:cond delay="0"/>
                                  </p:stCondLst>
                                  <p:childTnLst>
                                    <p:set>
                                      <p:cBhvr>
                                        <p:cTn id="205" dur="1" fill="hold">
                                          <p:stCondLst>
                                            <p:cond delay="0"/>
                                          </p:stCondLst>
                                        </p:cTn>
                                        <p:tgtEl>
                                          <p:spTgt spid="253"/>
                                        </p:tgtEl>
                                        <p:attrNameLst>
                                          <p:attrName>style.visibility</p:attrName>
                                        </p:attrNameLst>
                                      </p:cBhvr>
                                      <p:to>
                                        <p:strVal val="visible"/>
                                      </p:to>
                                    </p:set>
                                    <p:animEffect transition="in" filter="checkerboard(across)">
                                      <p:cBhvr>
                                        <p:cTn id="206" dur="500"/>
                                        <p:tgtEl>
                                          <p:spTgt spid="253"/>
                                        </p:tgtEl>
                                      </p:cBhvr>
                                    </p:animEffect>
                                  </p:childTnLst>
                                </p:cTn>
                              </p:par>
                              <p:par>
                                <p:cTn id="207" presetID="5" presetClass="entr" presetSubtype="10" fill="hold" nodeType="withEffect">
                                  <p:stCondLst>
                                    <p:cond delay="0"/>
                                  </p:stCondLst>
                                  <p:childTnLst>
                                    <p:set>
                                      <p:cBhvr>
                                        <p:cTn id="208" dur="1" fill="hold">
                                          <p:stCondLst>
                                            <p:cond delay="0"/>
                                          </p:stCondLst>
                                        </p:cTn>
                                        <p:tgtEl>
                                          <p:spTgt spid="296"/>
                                        </p:tgtEl>
                                        <p:attrNameLst>
                                          <p:attrName>style.visibility</p:attrName>
                                        </p:attrNameLst>
                                      </p:cBhvr>
                                      <p:to>
                                        <p:strVal val="visible"/>
                                      </p:to>
                                    </p:set>
                                    <p:animEffect transition="in" filter="checkerboard(across)">
                                      <p:cBhvr>
                                        <p:cTn id="209" dur="500"/>
                                        <p:tgtEl>
                                          <p:spTgt spid="296"/>
                                        </p:tgtEl>
                                      </p:cBhvr>
                                    </p:animEffect>
                                  </p:childTnLst>
                                </p:cTn>
                              </p:par>
                              <p:par>
                                <p:cTn id="210" presetID="5" presetClass="entr" presetSubtype="10" fill="hold" grpId="0" nodeType="withEffect">
                                  <p:stCondLst>
                                    <p:cond delay="0"/>
                                  </p:stCondLst>
                                  <p:childTnLst>
                                    <p:set>
                                      <p:cBhvr>
                                        <p:cTn id="211" dur="1" fill="hold">
                                          <p:stCondLst>
                                            <p:cond delay="0"/>
                                          </p:stCondLst>
                                        </p:cTn>
                                        <p:tgtEl>
                                          <p:spTgt spid="297"/>
                                        </p:tgtEl>
                                        <p:attrNameLst>
                                          <p:attrName>style.visibility</p:attrName>
                                        </p:attrNameLst>
                                      </p:cBhvr>
                                      <p:to>
                                        <p:strVal val="visible"/>
                                      </p:to>
                                    </p:set>
                                    <p:animEffect transition="in" filter="checkerboard(across)">
                                      <p:cBhvr>
                                        <p:cTn id="212" dur="500"/>
                                        <p:tgtEl>
                                          <p:spTgt spid="297"/>
                                        </p:tgtEl>
                                      </p:cBhvr>
                                    </p:animEffect>
                                  </p:childTnLst>
                                </p:cTn>
                              </p:par>
                              <p:par>
                                <p:cTn id="213" presetID="5" presetClass="entr" presetSubtype="10" fill="hold" grpId="0" nodeType="withEffect">
                                  <p:stCondLst>
                                    <p:cond delay="0"/>
                                  </p:stCondLst>
                                  <p:childTnLst>
                                    <p:set>
                                      <p:cBhvr>
                                        <p:cTn id="214" dur="1" fill="hold">
                                          <p:stCondLst>
                                            <p:cond delay="0"/>
                                          </p:stCondLst>
                                        </p:cTn>
                                        <p:tgtEl>
                                          <p:spTgt spid="299"/>
                                        </p:tgtEl>
                                        <p:attrNameLst>
                                          <p:attrName>style.visibility</p:attrName>
                                        </p:attrNameLst>
                                      </p:cBhvr>
                                      <p:to>
                                        <p:strVal val="visible"/>
                                      </p:to>
                                    </p:set>
                                    <p:animEffect transition="in" filter="checkerboard(across)">
                                      <p:cBhvr>
                                        <p:cTn id="215" dur="500"/>
                                        <p:tgtEl>
                                          <p:spTgt spid="299"/>
                                        </p:tgtEl>
                                      </p:cBhvr>
                                    </p:animEffect>
                                  </p:childTnLst>
                                </p:cTn>
                              </p:par>
                              <p:par>
                                <p:cTn id="216" presetID="5" presetClass="entr" presetSubtype="10" fill="hold" nodeType="withEffect">
                                  <p:stCondLst>
                                    <p:cond delay="0"/>
                                  </p:stCondLst>
                                  <p:childTnLst>
                                    <p:set>
                                      <p:cBhvr>
                                        <p:cTn id="217" dur="1" fill="hold">
                                          <p:stCondLst>
                                            <p:cond delay="0"/>
                                          </p:stCondLst>
                                        </p:cTn>
                                        <p:tgtEl>
                                          <p:spTgt spid="300"/>
                                        </p:tgtEl>
                                        <p:attrNameLst>
                                          <p:attrName>style.visibility</p:attrName>
                                        </p:attrNameLst>
                                      </p:cBhvr>
                                      <p:to>
                                        <p:strVal val="visible"/>
                                      </p:to>
                                    </p:set>
                                    <p:animEffect transition="in" filter="checkerboard(across)">
                                      <p:cBhvr>
                                        <p:cTn id="218" dur="500"/>
                                        <p:tgtEl>
                                          <p:spTgt spid="300"/>
                                        </p:tgtEl>
                                      </p:cBhvr>
                                    </p:animEffect>
                                  </p:childTnLst>
                                </p:cTn>
                              </p:par>
                              <p:par>
                                <p:cTn id="219" presetID="5" presetClass="entr" presetSubtype="10" fill="hold" grpId="0" nodeType="withEffect">
                                  <p:stCondLst>
                                    <p:cond delay="0"/>
                                  </p:stCondLst>
                                  <p:childTnLst>
                                    <p:set>
                                      <p:cBhvr>
                                        <p:cTn id="220" dur="1" fill="hold">
                                          <p:stCondLst>
                                            <p:cond delay="0"/>
                                          </p:stCondLst>
                                        </p:cTn>
                                        <p:tgtEl>
                                          <p:spTgt spid="301"/>
                                        </p:tgtEl>
                                        <p:attrNameLst>
                                          <p:attrName>style.visibility</p:attrName>
                                        </p:attrNameLst>
                                      </p:cBhvr>
                                      <p:to>
                                        <p:strVal val="visible"/>
                                      </p:to>
                                    </p:set>
                                    <p:animEffect transition="in" filter="checkerboard(across)">
                                      <p:cBhvr>
                                        <p:cTn id="221" dur="500"/>
                                        <p:tgtEl>
                                          <p:spTgt spid="301"/>
                                        </p:tgtEl>
                                      </p:cBhvr>
                                    </p:animEffect>
                                  </p:childTnLst>
                                </p:cTn>
                              </p:par>
                            </p:childTnLst>
                          </p:cTn>
                        </p:par>
                      </p:childTnLst>
                    </p:cTn>
                  </p:par>
                  <p:par>
                    <p:cTn id="222" fill="hold">
                      <p:stCondLst>
                        <p:cond delay="indefinite"/>
                      </p:stCondLst>
                      <p:childTnLst>
                        <p:par>
                          <p:cTn id="223" fill="hold">
                            <p:stCondLst>
                              <p:cond delay="0"/>
                            </p:stCondLst>
                            <p:childTnLst>
                              <p:par>
                                <p:cTn id="224" presetID="5" presetClass="entr" presetSubtype="10" fill="hold" nodeType="clickEffect">
                                  <p:stCondLst>
                                    <p:cond delay="0"/>
                                  </p:stCondLst>
                                  <p:childTnLst>
                                    <p:set>
                                      <p:cBhvr>
                                        <p:cTn id="225" dur="1" fill="hold">
                                          <p:stCondLst>
                                            <p:cond delay="0"/>
                                          </p:stCondLst>
                                        </p:cTn>
                                        <p:tgtEl>
                                          <p:spTgt spid="223">
                                            <p:txEl>
                                              <p:pRg st="16" end="16"/>
                                            </p:txEl>
                                          </p:spTgt>
                                        </p:tgtEl>
                                        <p:attrNameLst>
                                          <p:attrName>style.visibility</p:attrName>
                                        </p:attrNameLst>
                                      </p:cBhvr>
                                      <p:to>
                                        <p:strVal val="visible"/>
                                      </p:to>
                                    </p:set>
                                    <p:animEffect transition="in" filter="checkerboard(across)">
                                      <p:cBhvr>
                                        <p:cTn id="226" dur="500"/>
                                        <p:tgtEl>
                                          <p:spTgt spid="223">
                                            <p:txEl>
                                              <p:pRg st="16" end="16"/>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5" presetClass="entr" presetSubtype="10" fill="hold" nodeType="clickEffect">
                                  <p:stCondLst>
                                    <p:cond delay="0"/>
                                  </p:stCondLst>
                                  <p:childTnLst>
                                    <p:set>
                                      <p:cBhvr>
                                        <p:cTn id="230" dur="1" fill="hold">
                                          <p:stCondLst>
                                            <p:cond delay="0"/>
                                          </p:stCondLst>
                                        </p:cTn>
                                        <p:tgtEl>
                                          <p:spTgt spid="226387"/>
                                        </p:tgtEl>
                                        <p:attrNameLst>
                                          <p:attrName>style.visibility</p:attrName>
                                        </p:attrNameLst>
                                      </p:cBhvr>
                                      <p:to>
                                        <p:strVal val="visible"/>
                                      </p:to>
                                    </p:set>
                                    <p:animEffect transition="in" filter="checkerboard(across)">
                                      <p:cBhvr>
                                        <p:cTn id="231" dur="500"/>
                                        <p:tgtEl>
                                          <p:spTgt spid="226387"/>
                                        </p:tgtEl>
                                      </p:cBhvr>
                                    </p:animEffect>
                                  </p:childTnLst>
                                </p:cTn>
                              </p:par>
                              <p:par>
                                <p:cTn id="232" presetID="5" presetClass="entr" presetSubtype="10" fill="hold" grpId="0" nodeType="withEffect">
                                  <p:stCondLst>
                                    <p:cond delay="0"/>
                                  </p:stCondLst>
                                  <p:childTnLst>
                                    <p:set>
                                      <p:cBhvr>
                                        <p:cTn id="233" dur="1" fill="hold">
                                          <p:stCondLst>
                                            <p:cond delay="0"/>
                                          </p:stCondLst>
                                        </p:cTn>
                                        <p:tgtEl>
                                          <p:spTgt spid="288"/>
                                        </p:tgtEl>
                                        <p:attrNameLst>
                                          <p:attrName>style.visibility</p:attrName>
                                        </p:attrNameLst>
                                      </p:cBhvr>
                                      <p:to>
                                        <p:strVal val="visible"/>
                                      </p:to>
                                    </p:set>
                                    <p:animEffect transition="in" filter="checkerboard(across)">
                                      <p:cBhvr>
                                        <p:cTn id="234" dur="500"/>
                                        <p:tgtEl>
                                          <p:spTgt spid="288"/>
                                        </p:tgtEl>
                                      </p:cBhvr>
                                    </p:animEffect>
                                  </p:childTnLst>
                                </p:cTn>
                              </p:par>
                              <p:par>
                                <p:cTn id="235" presetID="5" presetClass="entr" presetSubtype="10" fill="hold" grpId="0" nodeType="withEffect">
                                  <p:stCondLst>
                                    <p:cond delay="0"/>
                                  </p:stCondLst>
                                  <p:childTnLst>
                                    <p:set>
                                      <p:cBhvr>
                                        <p:cTn id="236" dur="1" fill="hold">
                                          <p:stCondLst>
                                            <p:cond delay="0"/>
                                          </p:stCondLst>
                                        </p:cTn>
                                        <p:tgtEl>
                                          <p:spTgt spid="289"/>
                                        </p:tgtEl>
                                        <p:attrNameLst>
                                          <p:attrName>style.visibility</p:attrName>
                                        </p:attrNameLst>
                                      </p:cBhvr>
                                      <p:to>
                                        <p:strVal val="visible"/>
                                      </p:to>
                                    </p:set>
                                    <p:animEffect transition="in" filter="checkerboard(across)">
                                      <p:cBhvr>
                                        <p:cTn id="237" dur="500"/>
                                        <p:tgtEl>
                                          <p:spTgt spid="289"/>
                                        </p:tgtEl>
                                      </p:cBhvr>
                                    </p:animEffect>
                                  </p:childTnLst>
                                </p:cTn>
                              </p:par>
                              <p:par>
                                <p:cTn id="238" presetID="5" presetClass="entr" presetSubtype="10" fill="hold" nodeType="withEffect">
                                  <p:stCondLst>
                                    <p:cond delay="0"/>
                                  </p:stCondLst>
                                  <p:childTnLst>
                                    <p:set>
                                      <p:cBhvr>
                                        <p:cTn id="239" dur="1" fill="hold">
                                          <p:stCondLst>
                                            <p:cond delay="0"/>
                                          </p:stCondLst>
                                        </p:cTn>
                                        <p:tgtEl>
                                          <p:spTgt spid="291"/>
                                        </p:tgtEl>
                                        <p:attrNameLst>
                                          <p:attrName>style.visibility</p:attrName>
                                        </p:attrNameLst>
                                      </p:cBhvr>
                                      <p:to>
                                        <p:strVal val="visible"/>
                                      </p:to>
                                    </p:set>
                                    <p:animEffect transition="in" filter="checkerboard(across)">
                                      <p:cBhvr>
                                        <p:cTn id="240" dur="500"/>
                                        <p:tgtEl>
                                          <p:spTgt spid="291"/>
                                        </p:tgtEl>
                                      </p:cBhvr>
                                    </p:animEffect>
                                  </p:childTnLst>
                                </p:cTn>
                              </p:par>
                              <p:par>
                                <p:cTn id="241" presetID="5" presetClass="entr" presetSubtype="10" fill="hold" nodeType="withEffect">
                                  <p:stCondLst>
                                    <p:cond delay="0"/>
                                  </p:stCondLst>
                                  <p:childTnLst>
                                    <p:set>
                                      <p:cBhvr>
                                        <p:cTn id="242" dur="1" fill="hold">
                                          <p:stCondLst>
                                            <p:cond delay="0"/>
                                          </p:stCondLst>
                                        </p:cTn>
                                        <p:tgtEl>
                                          <p:spTgt spid="292"/>
                                        </p:tgtEl>
                                        <p:attrNameLst>
                                          <p:attrName>style.visibility</p:attrName>
                                        </p:attrNameLst>
                                      </p:cBhvr>
                                      <p:to>
                                        <p:strVal val="visible"/>
                                      </p:to>
                                    </p:set>
                                    <p:animEffect transition="in" filter="checkerboard(across)">
                                      <p:cBhvr>
                                        <p:cTn id="243" dur="500"/>
                                        <p:tgtEl>
                                          <p:spTgt spid="292"/>
                                        </p:tgtEl>
                                      </p:cBhvr>
                                    </p:animEffect>
                                  </p:childTnLst>
                                </p:cTn>
                              </p:par>
                              <p:par>
                                <p:cTn id="244" presetID="5" presetClass="entr" presetSubtype="10" fill="hold" grpId="0" nodeType="withEffect">
                                  <p:stCondLst>
                                    <p:cond delay="0"/>
                                  </p:stCondLst>
                                  <p:childTnLst>
                                    <p:set>
                                      <p:cBhvr>
                                        <p:cTn id="245" dur="1" fill="hold">
                                          <p:stCondLst>
                                            <p:cond delay="0"/>
                                          </p:stCondLst>
                                        </p:cTn>
                                        <p:tgtEl>
                                          <p:spTgt spid="304"/>
                                        </p:tgtEl>
                                        <p:attrNameLst>
                                          <p:attrName>style.visibility</p:attrName>
                                        </p:attrNameLst>
                                      </p:cBhvr>
                                      <p:to>
                                        <p:strVal val="visible"/>
                                      </p:to>
                                    </p:set>
                                    <p:animEffect transition="in" filter="checkerboard(across)">
                                      <p:cBhvr>
                                        <p:cTn id="246" dur="500"/>
                                        <p:tgtEl>
                                          <p:spTgt spid="304"/>
                                        </p:tgtEl>
                                      </p:cBhvr>
                                    </p:animEffect>
                                  </p:childTnLst>
                                </p:cTn>
                              </p:par>
                              <p:par>
                                <p:cTn id="247" presetID="5" presetClass="entr" presetSubtype="10" fill="hold" grpId="0" nodeType="withEffect">
                                  <p:stCondLst>
                                    <p:cond delay="0"/>
                                  </p:stCondLst>
                                  <p:childTnLst>
                                    <p:set>
                                      <p:cBhvr>
                                        <p:cTn id="248" dur="1" fill="hold">
                                          <p:stCondLst>
                                            <p:cond delay="0"/>
                                          </p:stCondLst>
                                        </p:cTn>
                                        <p:tgtEl>
                                          <p:spTgt spid="305"/>
                                        </p:tgtEl>
                                        <p:attrNameLst>
                                          <p:attrName>style.visibility</p:attrName>
                                        </p:attrNameLst>
                                      </p:cBhvr>
                                      <p:to>
                                        <p:strVal val="visible"/>
                                      </p:to>
                                    </p:set>
                                    <p:animEffect transition="in" filter="checkerboard(across)">
                                      <p:cBhvr>
                                        <p:cTn id="249" dur="500"/>
                                        <p:tgtEl>
                                          <p:spTgt spid="305"/>
                                        </p:tgtEl>
                                      </p:cBhvr>
                                    </p:animEffect>
                                  </p:childTnLst>
                                </p:cTn>
                              </p:par>
                              <p:par>
                                <p:cTn id="250" presetID="5" presetClass="entr" presetSubtype="10" fill="hold" nodeType="withEffect">
                                  <p:stCondLst>
                                    <p:cond delay="0"/>
                                  </p:stCondLst>
                                  <p:childTnLst>
                                    <p:set>
                                      <p:cBhvr>
                                        <p:cTn id="251" dur="1" fill="hold">
                                          <p:stCondLst>
                                            <p:cond delay="0"/>
                                          </p:stCondLst>
                                        </p:cTn>
                                        <p:tgtEl>
                                          <p:spTgt spid="306"/>
                                        </p:tgtEl>
                                        <p:attrNameLst>
                                          <p:attrName>style.visibility</p:attrName>
                                        </p:attrNameLst>
                                      </p:cBhvr>
                                      <p:to>
                                        <p:strVal val="visible"/>
                                      </p:to>
                                    </p:set>
                                    <p:animEffect transition="in" filter="checkerboard(across)">
                                      <p:cBhvr>
                                        <p:cTn id="252" dur="500"/>
                                        <p:tgtEl>
                                          <p:spTgt spid="306"/>
                                        </p:tgtEl>
                                      </p:cBhvr>
                                    </p:animEffect>
                                  </p:childTnLst>
                                </p:cTn>
                              </p:par>
                              <p:par>
                                <p:cTn id="253" presetID="5" presetClass="entr" presetSubtype="10" fill="hold" nodeType="withEffect">
                                  <p:stCondLst>
                                    <p:cond delay="0"/>
                                  </p:stCondLst>
                                  <p:childTnLst>
                                    <p:set>
                                      <p:cBhvr>
                                        <p:cTn id="254" dur="1" fill="hold">
                                          <p:stCondLst>
                                            <p:cond delay="0"/>
                                          </p:stCondLst>
                                        </p:cTn>
                                        <p:tgtEl>
                                          <p:spTgt spid="307"/>
                                        </p:tgtEl>
                                        <p:attrNameLst>
                                          <p:attrName>style.visibility</p:attrName>
                                        </p:attrNameLst>
                                      </p:cBhvr>
                                      <p:to>
                                        <p:strVal val="visible"/>
                                      </p:to>
                                    </p:set>
                                    <p:animEffect transition="in" filter="checkerboard(across)">
                                      <p:cBhvr>
                                        <p:cTn id="255" dur="500"/>
                                        <p:tgtEl>
                                          <p:spTgt spid="307"/>
                                        </p:tgtEl>
                                      </p:cBhvr>
                                    </p:animEffect>
                                  </p:childTnLst>
                                </p:cTn>
                              </p:par>
                              <p:par>
                                <p:cTn id="256" presetID="5" presetClass="entr" presetSubtype="10" fill="hold" grpId="0" nodeType="withEffect">
                                  <p:stCondLst>
                                    <p:cond delay="0"/>
                                  </p:stCondLst>
                                  <p:childTnLst>
                                    <p:set>
                                      <p:cBhvr>
                                        <p:cTn id="257" dur="1" fill="hold">
                                          <p:stCondLst>
                                            <p:cond delay="0"/>
                                          </p:stCondLst>
                                        </p:cTn>
                                        <p:tgtEl>
                                          <p:spTgt spid="309"/>
                                        </p:tgtEl>
                                        <p:attrNameLst>
                                          <p:attrName>style.visibility</p:attrName>
                                        </p:attrNameLst>
                                      </p:cBhvr>
                                      <p:to>
                                        <p:strVal val="visible"/>
                                      </p:to>
                                    </p:set>
                                    <p:animEffect transition="in" filter="checkerboard(across)">
                                      <p:cBhvr>
                                        <p:cTn id="258" dur="500"/>
                                        <p:tgtEl>
                                          <p:spTgt spid="309"/>
                                        </p:tgtEl>
                                      </p:cBhvr>
                                    </p:animEffect>
                                  </p:childTnLst>
                                </p:cTn>
                              </p:par>
                              <p:par>
                                <p:cTn id="259" presetID="5" presetClass="entr" presetSubtype="10" fill="hold" grpId="0" nodeType="withEffect">
                                  <p:stCondLst>
                                    <p:cond delay="0"/>
                                  </p:stCondLst>
                                  <p:childTnLst>
                                    <p:set>
                                      <p:cBhvr>
                                        <p:cTn id="260" dur="1" fill="hold">
                                          <p:stCondLst>
                                            <p:cond delay="0"/>
                                          </p:stCondLst>
                                        </p:cTn>
                                        <p:tgtEl>
                                          <p:spTgt spid="384"/>
                                        </p:tgtEl>
                                        <p:attrNameLst>
                                          <p:attrName>style.visibility</p:attrName>
                                        </p:attrNameLst>
                                      </p:cBhvr>
                                      <p:to>
                                        <p:strVal val="visible"/>
                                      </p:to>
                                    </p:set>
                                    <p:animEffect transition="in" filter="checkerboard(across)">
                                      <p:cBhvr>
                                        <p:cTn id="261" dur="500"/>
                                        <p:tgtEl>
                                          <p:spTgt spid="384"/>
                                        </p:tgtEl>
                                      </p:cBhvr>
                                    </p:animEffect>
                                  </p:childTnLst>
                                </p:cTn>
                              </p:par>
                              <p:par>
                                <p:cTn id="262" presetID="5" presetClass="entr" presetSubtype="10" fill="hold" grpId="0" nodeType="withEffect">
                                  <p:stCondLst>
                                    <p:cond delay="0"/>
                                  </p:stCondLst>
                                  <p:childTnLst>
                                    <p:set>
                                      <p:cBhvr>
                                        <p:cTn id="263" dur="1" fill="hold">
                                          <p:stCondLst>
                                            <p:cond delay="0"/>
                                          </p:stCondLst>
                                        </p:cTn>
                                        <p:tgtEl>
                                          <p:spTgt spid="385"/>
                                        </p:tgtEl>
                                        <p:attrNameLst>
                                          <p:attrName>style.visibility</p:attrName>
                                        </p:attrNameLst>
                                      </p:cBhvr>
                                      <p:to>
                                        <p:strVal val="visible"/>
                                      </p:to>
                                    </p:set>
                                    <p:animEffect transition="in" filter="checkerboard(across)">
                                      <p:cBhvr>
                                        <p:cTn id="264" dur="500"/>
                                        <p:tgtEl>
                                          <p:spTgt spid="385"/>
                                        </p:tgtEl>
                                      </p:cBhvr>
                                    </p:animEffect>
                                  </p:childTnLst>
                                </p:cTn>
                              </p:par>
                            </p:childTnLst>
                          </p:cTn>
                        </p:par>
                      </p:childTnLst>
                    </p:cTn>
                  </p:par>
                  <p:par>
                    <p:cTn id="265" fill="hold">
                      <p:stCondLst>
                        <p:cond delay="indefinite"/>
                      </p:stCondLst>
                      <p:childTnLst>
                        <p:par>
                          <p:cTn id="266" fill="hold">
                            <p:stCondLst>
                              <p:cond delay="0"/>
                            </p:stCondLst>
                            <p:childTnLst>
                              <p:par>
                                <p:cTn id="267" presetID="5" presetClass="entr" presetSubtype="10" fill="hold" nodeType="clickEffect">
                                  <p:stCondLst>
                                    <p:cond delay="0"/>
                                  </p:stCondLst>
                                  <p:childTnLst>
                                    <p:set>
                                      <p:cBhvr>
                                        <p:cTn id="268" dur="1" fill="hold">
                                          <p:stCondLst>
                                            <p:cond delay="0"/>
                                          </p:stCondLst>
                                        </p:cTn>
                                        <p:tgtEl>
                                          <p:spTgt spid="223">
                                            <p:txEl>
                                              <p:pRg st="17" end="17"/>
                                            </p:txEl>
                                          </p:spTgt>
                                        </p:tgtEl>
                                        <p:attrNameLst>
                                          <p:attrName>style.visibility</p:attrName>
                                        </p:attrNameLst>
                                      </p:cBhvr>
                                      <p:to>
                                        <p:strVal val="visible"/>
                                      </p:to>
                                    </p:set>
                                    <p:animEffect transition="in" filter="checkerboard(across)">
                                      <p:cBhvr>
                                        <p:cTn id="269" dur="500"/>
                                        <p:tgtEl>
                                          <p:spTgt spid="223">
                                            <p:txEl>
                                              <p:pRg st="17" end="17"/>
                                            </p:txEl>
                                          </p:spTgt>
                                        </p:tgtEl>
                                      </p:cBhvr>
                                    </p:animEffect>
                                  </p:childTnLst>
                                </p:cTn>
                              </p:par>
                            </p:childTnLst>
                          </p:cTn>
                        </p:par>
                      </p:childTnLst>
                    </p:cTn>
                  </p:par>
                  <p:par>
                    <p:cTn id="270" fill="hold">
                      <p:stCondLst>
                        <p:cond delay="indefinite"/>
                      </p:stCondLst>
                      <p:childTnLst>
                        <p:par>
                          <p:cTn id="271" fill="hold">
                            <p:stCondLst>
                              <p:cond delay="0"/>
                            </p:stCondLst>
                            <p:childTnLst>
                              <p:par>
                                <p:cTn id="272" presetID="5" presetClass="entr" presetSubtype="10" fill="hold" nodeType="clickEffect">
                                  <p:stCondLst>
                                    <p:cond delay="0"/>
                                  </p:stCondLst>
                                  <p:childTnLst>
                                    <p:set>
                                      <p:cBhvr>
                                        <p:cTn id="273" dur="1" fill="hold">
                                          <p:stCondLst>
                                            <p:cond delay="0"/>
                                          </p:stCondLst>
                                        </p:cTn>
                                        <p:tgtEl>
                                          <p:spTgt spid="223">
                                            <p:txEl>
                                              <p:pRg st="18" end="18"/>
                                            </p:txEl>
                                          </p:spTgt>
                                        </p:tgtEl>
                                        <p:attrNameLst>
                                          <p:attrName>style.visibility</p:attrName>
                                        </p:attrNameLst>
                                      </p:cBhvr>
                                      <p:to>
                                        <p:strVal val="visible"/>
                                      </p:to>
                                    </p:set>
                                    <p:animEffect transition="in" filter="checkerboard(across)">
                                      <p:cBhvr>
                                        <p:cTn id="274" dur="500"/>
                                        <p:tgtEl>
                                          <p:spTgt spid="223">
                                            <p:txEl>
                                              <p:pRg st="18" end="18"/>
                                            </p:txEl>
                                          </p:spTgt>
                                        </p:tgtEl>
                                      </p:cBhvr>
                                    </p:animEffect>
                                  </p:childTnLst>
                                </p:cTn>
                              </p:par>
                            </p:childTnLst>
                          </p:cTn>
                        </p:par>
                      </p:childTnLst>
                    </p:cTn>
                  </p:par>
                  <p:par>
                    <p:cTn id="275" fill="hold">
                      <p:stCondLst>
                        <p:cond delay="indefinite"/>
                      </p:stCondLst>
                      <p:childTnLst>
                        <p:par>
                          <p:cTn id="276" fill="hold">
                            <p:stCondLst>
                              <p:cond delay="0"/>
                            </p:stCondLst>
                            <p:childTnLst>
                              <p:par>
                                <p:cTn id="277" presetID="5" presetClass="entr" presetSubtype="10" fill="hold" nodeType="clickEffect">
                                  <p:stCondLst>
                                    <p:cond delay="0"/>
                                  </p:stCondLst>
                                  <p:childTnLst>
                                    <p:set>
                                      <p:cBhvr>
                                        <p:cTn id="278" dur="1" fill="hold">
                                          <p:stCondLst>
                                            <p:cond delay="0"/>
                                          </p:stCondLst>
                                        </p:cTn>
                                        <p:tgtEl>
                                          <p:spTgt spid="223">
                                            <p:txEl>
                                              <p:pRg st="19" end="19"/>
                                            </p:txEl>
                                          </p:spTgt>
                                        </p:tgtEl>
                                        <p:attrNameLst>
                                          <p:attrName>style.visibility</p:attrName>
                                        </p:attrNameLst>
                                      </p:cBhvr>
                                      <p:to>
                                        <p:strVal val="visible"/>
                                      </p:to>
                                    </p:set>
                                    <p:animEffect transition="in" filter="checkerboard(across)">
                                      <p:cBhvr>
                                        <p:cTn id="279" dur="500"/>
                                        <p:tgtEl>
                                          <p:spTgt spid="223">
                                            <p:txEl>
                                              <p:pRg st="19" end="19"/>
                                            </p:txEl>
                                          </p:spTgt>
                                        </p:tgtEl>
                                      </p:cBhvr>
                                    </p:animEffect>
                                  </p:childTnLst>
                                </p:cTn>
                              </p:par>
                            </p:childTnLst>
                          </p:cTn>
                        </p:par>
                      </p:childTnLst>
                    </p:cTn>
                  </p:par>
                  <p:par>
                    <p:cTn id="280" fill="hold">
                      <p:stCondLst>
                        <p:cond delay="indefinite"/>
                      </p:stCondLst>
                      <p:childTnLst>
                        <p:par>
                          <p:cTn id="281" fill="hold">
                            <p:stCondLst>
                              <p:cond delay="0"/>
                            </p:stCondLst>
                            <p:childTnLst>
                              <p:par>
                                <p:cTn id="282" presetID="5" presetClass="entr" presetSubtype="10" fill="hold" nodeType="clickEffect">
                                  <p:stCondLst>
                                    <p:cond delay="0"/>
                                  </p:stCondLst>
                                  <p:childTnLst>
                                    <p:set>
                                      <p:cBhvr>
                                        <p:cTn id="283" dur="1" fill="hold">
                                          <p:stCondLst>
                                            <p:cond delay="0"/>
                                          </p:stCondLst>
                                        </p:cTn>
                                        <p:tgtEl>
                                          <p:spTgt spid="223">
                                            <p:txEl>
                                              <p:pRg st="20" end="20"/>
                                            </p:txEl>
                                          </p:spTgt>
                                        </p:tgtEl>
                                        <p:attrNameLst>
                                          <p:attrName>style.visibility</p:attrName>
                                        </p:attrNameLst>
                                      </p:cBhvr>
                                      <p:to>
                                        <p:strVal val="visible"/>
                                      </p:to>
                                    </p:set>
                                    <p:animEffect transition="in" filter="checkerboard(across)">
                                      <p:cBhvr>
                                        <p:cTn id="284" dur="500"/>
                                        <p:tgtEl>
                                          <p:spTgt spid="223">
                                            <p:txEl>
                                              <p:pRg st="20" end="20"/>
                                            </p:txEl>
                                          </p:spTgt>
                                        </p:tgtEl>
                                      </p:cBhvr>
                                    </p:animEffect>
                                  </p:childTnLst>
                                </p:cTn>
                              </p:par>
                            </p:childTnLst>
                          </p:cTn>
                        </p:par>
                      </p:childTnLst>
                    </p:cTn>
                  </p:par>
                  <p:par>
                    <p:cTn id="285" fill="hold">
                      <p:stCondLst>
                        <p:cond delay="indefinite"/>
                      </p:stCondLst>
                      <p:childTnLst>
                        <p:par>
                          <p:cTn id="286" fill="hold">
                            <p:stCondLst>
                              <p:cond delay="0"/>
                            </p:stCondLst>
                            <p:childTnLst>
                              <p:par>
                                <p:cTn id="287" presetID="5" presetClass="entr" presetSubtype="10" fill="hold" nodeType="clickEffect">
                                  <p:stCondLst>
                                    <p:cond delay="0"/>
                                  </p:stCondLst>
                                  <p:childTnLst>
                                    <p:set>
                                      <p:cBhvr>
                                        <p:cTn id="288" dur="1" fill="hold">
                                          <p:stCondLst>
                                            <p:cond delay="0"/>
                                          </p:stCondLst>
                                        </p:cTn>
                                        <p:tgtEl>
                                          <p:spTgt spid="223">
                                            <p:txEl>
                                              <p:pRg st="21" end="21"/>
                                            </p:txEl>
                                          </p:spTgt>
                                        </p:tgtEl>
                                        <p:attrNameLst>
                                          <p:attrName>style.visibility</p:attrName>
                                        </p:attrNameLst>
                                      </p:cBhvr>
                                      <p:to>
                                        <p:strVal val="visible"/>
                                      </p:to>
                                    </p:set>
                                    <p:animEffect transition="in" filter="checkerboard(across)">
                                      <p:cBhvr>
                                        <p:cTn id="289" dur="500"/>
                                        <p:tgtEl>
                                          <p:spTgt spid="223">
                                            <p:txEl>
                                              <p:pRg st="21" end="21"/>
                                            </p:txEl>
                                          </p:spTgt>
                                        </p:tgtEl>
                                      </p:cBhvr>
                                    </p:animEffect>
                                  </p:childTnLst>
                                </p:cTn>
                              </p:par>
                            </p:childTnLst>
                          </p:cTn>
                        </p:par>
                      </p:childTnLst>
                    </p:cTn>
                  </p:par>
                  <p:par>
                    <p:cTn id="290" fill="hold">
                      <p:stCondLst>
                        <p:cond delay="indefinite"/>
                      </p:stCondLst>
                      <p:childTnLst>
                        <p:par>
                          <p:cTn id="291" fill="hold">
                            <p:stCondLst>
                              <p:cond delay="0"/>
                            </p:stCondLst>
                            <p:childTnLst>
                              <p:par>
                                <p:cTn id="292" presetID="5" presetClass="entr" presetSubtype="10" fill="hold" nodeType="clickEffect">
                                  <p:stCondLst>
                                    <p:cond delay="0"/>
                                  </p:stCondLst>
                                  <p:childTnLst>
                                    <p:set>
                                      <p:cBhvr>
                                        <p:cTn id="293" dur="1" fill="hold">
                                          <p:stCondLst>
                                            <p:cond delay="0"/>
                                          </p:stCondLst>
                                        </p:cTn>
                                        <p:tgtEl>
                                          <p:spTgt spid="223">
                                            <p:txEl>
                                              <p:pRg st="22" end="22"/>
                                            </p:txEl>
                                          </p:spTgt>
                                        </p:tgtEl>
                                        <p:attrNameLst>
                                          <p:attrName>style.visibility</p:attrName>
                                        </p:attrNameLst>
                                      </p:cBhvr>
                                      <p:to>
                                        <p:strVal val="visible"/>
                                      </p:to>
                                    </p:set>
                                    <p:animEffect transition="in" filter="checkerboard(across)">
                                      <p:cBhvr>
                                        <p:cTn id="294" dur="500"/>
                                        <p:tgtEl>
                                          <p:spTgt spid="223">
                                            <p:txEl>
                                              <p:pRg st="22" end="22"/>
                                            </p:txEl>
                                          </p:spTgt>
                                        </p:tgtEl>
                                      </p:cBhvr>
                                    </p:animEffect>
                                  </p:childTnLst>
                                </p:cTn>
                              </p:par>
                            </p:childTnLst>
                          </p:cTn>
                        </p:par>
                      </p:childTnLst>
                    </p:cTn>
                  </p:par>
                  <p:par>
                    <p:cTn id="295" fill="hold">
                      <p:stCondLst>
                        <p:cond delay="indefinite"/>
                      </p:stCondLst>
                      <p:childTnLst>
                        <p:par>
                          <p:cTn id="296" fill="hold">
                            <p:stCondLst>
                              <p:cond delay="0"/>
                            </p:stCondLst>
                            <p:childTnLst>
                              <p:par>
                                <p:cTn id="297" presetID="5" presetClass="entr" presetSubtype="10" fill="hold" grpId="0" nodeType="clickEffect">
                                  <p:stCondLst>
                                    <p:cond delay="0"/>
                                  </p:stCondLst>
                                  <p:childTnLst>
                                    <p:set>
                                      <p:cBhvr>
                                        <p:cTn id="298" dur="1" fill="hold">
                                          <p:stCondLst>
                                            <p:cond delay="0"/>
                                          </p:stCondLst>
                                        </p:cTn>
                                        <p:tgtEl>
                                          <p:spTgt spid="226406"/>
                                        </p:tgtEl>
                                        <p:attrNameLst>
                                          <p:attrName>style.visibility</p:attrName>
                                        </p:attrNameLst>
                                      </p:cBhvr>
                                      <p:to>
                                        <p:strVal val="visible"/>
                                      </p:to>
                                    </p:set>
                                    <p:animEffect transition="in" filter="checkerboard(across)">
                                      <p:cBhvr>
                                        <p:cTn id="299" dur="500"/>
                                        <p:tgtEl>
                                          <p:spTgt spid="226406"/>
                                        </p:tgtEl>
                                      </p:cBhvr>
                                    </p:animEffect>
                                  </p:childTnLst>
                                </p:cTn>
                              </p:par>
                              <p:par>
                                <p:cTn id="300" presetID="5" presetClass="entr" presetSubtype="10" fill="hold" grpId="0" nodeType="withEffect">
                                  <p:stCondLst>
                                    <p:cond delay="0"/>
                                  </p:stCondLst>
                                  <p:childTnLst>
                                    <p:set>
                                      <p:cBhvr>
                                        <p:cTn id="301" dur="1" fill="hold">
                                          <p:stCondLst>
                                            <p:cond delay="0"/>
                                          </p:stCondLst>
                                        </p:cTn>
                                        <p:tgtEl>
                                          <p:spTgt spid="226407"/>
                                        </p:tgtEl>
                                        <p:attrNameLst>
                                          <p:attrName>style.visibility</p:attrName>
                                        </p:attrNameLst>
                                      </p:cBhvr>
                                      <p:to>
                                        <p:strVal val="visible"/>
                                      </p:to>
                                    </p:set>
                                    <p:animEffect transition="in" filter="checkerboard(across)">
                                      <p:cBhvr>
                                        <p:cTn id="302" dur="500"/>
                                        <p:tgtEl>
                                          <p:spTgt spid="226407"/>
                                        </p:tgtEl>
                                      </p:cBhvr>
                                    </p:animEffect>
                                  </p:childTnLst>
                                </p:cTn>
                              </p:par>
                              <p:par>
                                <p:cTn id="303" presetID="5" presetClass="entr" presetSubtype="10" fill="hold" grpId="0" nodeType="withEffect">
                                  <p:stCondLst>
                                    <p:cond delay="0"/>
                                  </p:stCondLst>
                                  <p:childTnLst>
                                    <p:set>
                                      <p:cBhvr>
                                        <p:cTn id="304" dur="1" fill="hold">
                                          <p:stCondLst>
                                            <p:cond delay="0"/>
                                          </p:stCondLst>
                                        </p:cTn>
                                        <p:tgtEl>
                                          <p:spTgt spid="226408"/>
                                        </p:tgtEl>
                                        <p:attrNameLst>
                                          <p:attrName>style.visibility</p:attrName>
                                        </p:attrNameLst>
                                      </p:cBhvr>
                                      <p:to>
                                        <p:strVal val="visible"/>
                                      </p:to>
                                    </p:set>
                                    <p:animEffect transition="in" filter="checkerboard(across)">
                                      <p:cBhvr>
                                        <p:cTn id="305" dur="500"/>
                                        <p:tgtEl>
                                          <p:spTgt spid="226408"/>
                                        </p:tgtEl>
                                      </p:cBhvr>
                                    </p:animEffect>
                                  </p:childTnLst>
                                </p:cTn>
                              </p:par>
                              <p:par>
                                <p:cTn id="306" presetID="5" presetClass="entr" presetSubtype="10" fill="hold" grpId="0" nodeType="withEffect">
                                  <p:stCondLst>
                                    <p:cond delay="0"/>
                                  </p:stCondLst>
                                  <p:childTnLst>
                                    <p:set>
                                      <p:cBhvr>
                                        <p:cTn id="307" dur="1" fill="hold">
                                          <p:stCondLst>
                                            <p:cond delay="0"/>
                                          </p:stCondLst>
                                        </p:cTn>
                                        <p:tgtEl>
                                          <p:spTgt spid="226409"/>
                                        </p:tgtEl>
                                        <p:attrNameLst>
                                          <p:attrName>style.visibility</p:attrName>
                                        </p:attrNameLst>
                                      </p:cBhvr>
                                      <p:to>
                                        <p:strVal val="visible"/>
                                      </p:to>
                                    </p:set>
                                    <p:animEffect transition="in" filter="checkerboard(across)">
                                      <p:cBhvr>
                                        <p:cTn id="308" dur="500"/>
                                        <p:tgtEl>
                                          <p:spTgt spid="226409"/>
                                        </p:tgtEl>
                                      </p:cBhvr>
                                    </p:animEffect>
                                  </p:childTnLst>
                                </p:cTn>
                              </p:par>
                              <p:par>
                                <p:cTn id="309" presetID="5" presetClass="entr" presetSubtype="10" fill="hold" grpId="0" nodeType="withEffect">
                                  <p:stCondLst>
                                    <p:cond delay="0"/>
                                  </p:stCondLst>
                                  <p:childTnLst>
                                    <p:set>
                                      <p:cBhvr>
                                        <p:cTn id="310" dur="1" fill="hold">
                                          <p:stCondLst>
                                            <p:cond delay="0"/>
                                          </p:stCondLst>
                                        </p:cTn>
                                        <p:tgtEl>
                                          <p:spTgt spid="226410"/>
                                        </p:tgtEl>
                                        <p:attrNameLst>
                                          <p:attrName>style.visibility</p:attrName>
                                        </p:attrNameLst>
                                      </p:cBhvr>
                                      <p:to>
                                        <p:strVal val="visible"/>
                                      </p:to>
                                    </p:set>
                                    <p:animEffect transition="in" filter="checkerboard(across)">
                                      <p:cBhvr>
                                        <p:cTn id="311" dur="500"/>
                                        <p:tgtEl>
                                          <p:spTgt spid="226410"/>
                                        </p:tgtEl>
                                      </p:cBhvr>
                                    </p:animEffect>
                                  </p:childTnLst>
                                </p:cTn>
                              </p:par>
                              <p:par>
                                <p:cTn id="312" presetID="5" presetClass="entr" presetSubtype="10" fill="hold" grpId="0" nodeType="withEffect">
                                  <p:stCondLst>
                                    <p:cond delay="0"/>
                                  </p:stCondLst>
                                  <p:childTnLst>
                                    <p:set>
                                      <p:cBhvr>
                                        <p:cTn id="313" dur="1" fill="hold">
                                          <p:stCondLst>
                                            <p:cond delay="0"/>
                                          </p:stCondLst>
                                        </p:cTn>
                                        <p:tgtEl>
                                          <p:spTgt spid="226393"/>
                                        </p:tgtEl>
                                        <p:attrNameLst>
                                          <p:attrName>style.visibility</p:attrName>
                                        </p:attrNameLst>
                                      </p:cBhvr>
                                      <p:to>
                                        <p:strVal val="visible"/>
                                      </p:to>
                                    </p:set>
                                    <p:animEffect transition="in" filter="checkerboard(across)">
                                      <p:cBhvr>
                                        <p:cTn id="314" dur="500"/>
                                        <p:tgtEl>
                                          <p:spTgt spid="226393"/>
                                        </p:tgtEl>
                                      </p:cBhvr>
                                    </p:animEffect>
                                  </p:childTnLst>
                                </p:cTn>
                              </p:par>
                              <p:par>
                                <p:cTn id="315" presetID="5" presetClass="entr" presetSubtype="10" fill="hold" nodeType="withEffect">
                                  <p:stCondLst>
                                    <p:cond delay="0"/>
                                  </p:stCondLst>
                                  <p:childTnLst>
                                    <p:set>
                                      <p:cBhvr>
                                        <p:cTn id="316" dur="1" fill="hold">
                                          <p:stCondLst>
                                            <p:cond delay="0"/>
                                          </p:stCondLst>
                                        </p:cTn>
                                        <p:tgtEl>
                                          <p:spTgt spid="226395"/>
                                        </p:tgtEl>
                                        <p:attrNameLst>
                                          <p:attrName>style.visibility</p:attrName>
                                        </p:attrNameLst>
                                      </p:cBhvr>
                                      <p:to>
                                        <p:strVal val="visible"/>
                                      </p:to>
                                    </p:set>
                                    <p:animEffect transition="in" filter="checkerboard(across)">
                                      <p:cBhvr>
                                        <p:cTn id="317" dur="500"/>
                                        <p:tgtEl>
                                          <p:spTgt spid="226395"/>
                                        </p:tgtEl>
                                      </p:cBhvr>
                                    </p:animEffect>
                                  </p:childTnLst>
                                </p:cTn>
                              </p:par>
                              <p:par>
                                <p:cTn id="318" presetID="5" presetClass="entr" presetSubtype="10" fill="hold" nodeType="withEffect">
                                  <p:stCondLst>
                                    <p:cond delay="0"/>
                                  </p:stCondLst>
                                  <p:childTnLst>
                                    <p:set>
                                      <p:cBhvr>
                                        <p:cTn id="319" dur="1" fill="hold">
                                          <p:stCondLst>
                                            <p:cond delay="0"/>
                                          </p:stCondLst>
                                        </p:cTn>
                                        <p:tgtEl>
                                          <p:spTgt spid="226397"/>
                                        </p:tgtEl>
                                        <p:attrNameLst>
                                          <p:attrName>style.visibility</p:attrName>
                                        </p:attrNameLst>
                                      </p:cBhvr>
                                      <p:to>
                                        <p:strVal val="visible"/>
                                      </p:to>
                                    </p:set>
                                    <p:animEffect transition="in" filter="checkerboard(across)">
                                      <p:cBhvr>
                                        <p:cTn id="320" dur="500"/>
                                        <p:tgtEl>
                                          <p:spTgt spid="226397"/>
                                        </p:tgtEl>
                                      </p:cBhvr>
                                    </p:animEffect>
                                  </p:childTnLst>
                                </p:cTn>
                              </p:par>
                              <p:par>
                                <p:cTn id="321" presetID="5" presetClass="entr" presetSubtype="10" fill="hold" nodeType="withEffect">
                                  <p:stCondLst>
                                    <p:cond delay="0"/>
                                  </p:stCondLst>
                                  <p:childTnLst>
                                    <p:set>
                                      <p:cBhvr>
                                        <p:cTn id="322" dur="1" fill="hold">
                                          <p:stCondLst>
                                            <p:cond delay="0"/>
                                          </p:stCondLst>
                                        </p:cTn>
                                        <p:tgtEl>
                                          <p:spTgt spid="226398"/>
                                        </p:tgtEl>
                                        <p:attrNameLst>
                                          <p:attrName>style.visibility</p:attrName>
                                        </p:attrNameLst>
                                      </p:cBhvr>
                                      <p:to>
                                        <p:strVal val="visible"/>
                                      </p:to>
                                    </p:set>
                                    <p:animEffect transition="in" filter="checkerboard(across)">
                                      <p:cBhvr>
                                        <p:cTn id="323" dur="500"/>
                                        <p:tgtEl>
                                          <p:spTgt spid="226398"/>
                                        </p:tgtEl>
                                      </p:cBhvr>
                                    </p:animEffect>
                                  </p:childTnLst>
                                </p:cTn>
                              </p:par>
                              <p:par>
                                <p:cTn id="324" presetID="5" presetClass="entr" presetSubtype="10" fill="hold" nodeType="withEffect">
                                  <p:stCondLst>
                                    <p:cond delay="0"/>
                                  </p:stCondLst>
                                  <p:childTnLst>
                                    <p:set>
                                      <p:cBhvr>
                                        <p:cTn id="325" dur="1" fill="hold">
                                          <p:stCondLst>
                                            <p:cond delay="0"/>
                                          </p:stCondLst>
                                        </p:cTn>
                                        <p:tgtEl>
                                          <p:spTgt spid="226399"/>
                                        </p:tgtEl>
                                        <p:attrNameLst>
                                          <p:attrName>style.visibility</p:attrName>
                                        </p:attrNameLst>
                                      </p:cBhvr>
                                      <p:to>
                                        <p:strVal val="visible"/>
                                      </p:to>
                                    </p:set>
                                    <p:animEffect transition="in" filter="checkerboard(across)">
                                      <p:cBhvr>
                                        <p:cTn id="326" dur="500"/>
                                        <p:tgtEl>
                                          <p:spTgt spid="226399"/>
                                        </p:tgtEl>
                                      </p:cBhvr>
                                    </p:animEffect>
                                  </p:childTnLst>
                                </p:cTn>
                              </p:par>
                              <p:par>
                                <p:cTn id="327" presetID="5" presetClass="entr" presetSubtype="10" fill="hold" nodeType="withEffect">
                                  <p:stCondLst>
                                    <p:cond delay="0"/>
                                  </p:stCondLst>
                                  <p:childTnLst>
                                    <p:set>
                                      <p:cBhvr>
                                        <p:cTn id="328" dur="1" fill="hold">
                                          <p:stCondLst>
                                            <p:cond delay="0"/>
                                          </p:stCondLst>
                                        </p:cTn>
                                        <p:tgtEl>
                                          <p:spTgt spid="295"/>
                                        </p:tgtEl>
                                        <p:attrNameLst>
                                          <p:attrName>style.visibility</p:attrName>
                                        </p:attrNameLst>
                                      </p:cBhvr>
                                      <p:to>
                                        <p:strVal val="visible"/>
                                      </p:to>
                                    </p:set>
                                    <p:animEffect transition="in" filter="checkerboard(across)">
                                      <p:cBhvr>
                                        <p:cTn id="329" dur="500"/>
                                        <p:tgtEl>
                                          <p:spTgt spid="295"/>
                                        </p:tgtEl>
                                      </p:cBhvr>
                                    </p:animEffect>
                                  </p:childTnLst>
                                </p:cTn>
                              </p:par>
                              <p:par>
                                <p:cTn id="330" presetID="5" presetClass="entr" presetSubtype="10" fill="hold" grpId="0" nodeType="withEffect">
                                  <p:stCondLst>
                                    <p:cond delay="0"/>
                                  </p:stCondLst>
                                  <p:childTnLst>
                                    <p:set>
                                      <p:cBhvr>
                                        <p:cTn id="331" dur="1" fill="hold">
                                          <p:stCondLst>
                                            <p:cond delay="0"/>
                                          </p:stCondLst>
                                        </p:cTn>
                                        <p:tgtEl>
                                          <p:spTgt spid="311"/>
                                        </p:tgtEl>
                                        <p:attrNameLst>
                                          <p:attrName>style.visibility</p:attrName>
                                        </p:attrNameLst>
                                      </p:cBhvr>
                                      <p:to>
                                        <p:strVal val="visible"/>
                                      </p:to>
                                    </p:set>
                                    <p:animEffect transition="in" filter="checkerboard(across)">
                                      <p:cBhvr>
                                        <p:cTn id="332" dur="500"/>
                                        <p:tgtEl>
                                          <p:spTgt spid="311"/>
                                        </p:tgtEl>
                                      </p:cBhvr>
                                    </p:animEffect>
                                  </p:childTnLst>
                                </p:cTn>
                              </p:par>
                              <p:par>
                                <p:cTn id="333" presetID="5" presetClass="entr" presetSubtype="10" fill="hold" grpId="0" nodeType="withEffect">
                                  <p:stCondLst>
                                    <p:cond delay="0"/>
                                  </p:stCondLst>
                                  <p:childTnLst>
                                    <p:set>
                                      <p:cBhvr>
                                        <p:cTn id="334" dur="1" fill="hold">
                                          <p:stCondLst>
                                            <p:cond delay="0"/>
                                          </p:stCondLst>
                                        </p:cTn>
                                        <p:tgtEl>
                                          <p:spTgt spid="312"/>
                                        </p:tgtEl>
                                        <p:attrNameLst>
                                          <p:attrName>style.visibility</p:attrName>
                                        </p:attrNameLst>
                                      </p:cBhvr>
                                      <p:to>
                                        <p:strVal val="visible"/>
                                      </p:to>
                                    </p:set>
                                    <p:animEffect transition="in" filter="checkerboard(across)">
                                      <p:cBhvr>
                                        <p:cTn id="335" dur="500"/>
                                        <p:tgtEl>
                                          <p:spTgt spid="312"/>
                                        </p:tgtEl>
                                      </p:cBhvr>
                                    </p:animEffect>
                                  </p:childTnLst>
                                </p:cTn>
                              </p:par>
                              <p:par>
                                <p:cTn id="336" presetID="5" presetClass="entr" presetSubtype="10" fill="hold" grpId="0" nodeType="withEffect">
                                  <p:stCondLst>
                                    <p:cond delay="0"/>
                                  </p:stCondLst>
                                  <p:childTnLst>
                                    <p:set>
                                      <p:cBhvr>
                                        <p:cTn id="337" dur="1" fill="hold">
                                          <p:stCondLst>
                                            <p:cond delay="0"/>
                                          </p:stCondLst>
                                        </p:cTn>
                                        <p:tgtEl>
                                          <p:spTgt spid="313"/>
                                        </p:tgtEl>
                                        <p:attrNameLst>
                                          <p:attrName>style.visibility</p:attrName>
                                        </p:attrNameLst>
                                      </p:cBhvr>
                                      <p:to>
                                        <p:strVal val="visible"/>
                                      </p:to>
                                    </p:set>
                                    <p:animEffect transition="in" filter="checkerboard(across)">
                                      <p:cBhvr>
                                        <p:cTn id="338" dur="500"/>
                                        <p:tgtEl>
                                          <p:spTgt spid="313"/>
                                        </p:tgtEl>
                                      </p:cBhvr>
                                    </p:animEffect>
                                  </p:childTnLst>
                                </p:cTn>
                              </p:par>
                              <p:par>
                                <p:cTn id="339" presetID="5" presetClass="entr" presetSubtype="10" fill="hold" grpId="0" nodeType="withEffect">
                                  <p:stCondLst>
                                    <p:cond delay="0"/>
                                  </p:stCondLst>
                                  <p:childTnLst>
                                    <p:set>
                                      <p:cBhvr>
                                        <p:cTn id="340" dur="1" fill="hold">
                                          <p:stCondLst>
                                            <p:cond delay="0"/>
                                          </p:stCondLst>
                                        </p:cTn>
                                        <p:tgtEl>
                                          <p:spTgt spid="314"/>
                                        </p:tgtEl>
                                        <p:attrNameLst>
                                          <p:attrName>style.visibility</p:attrName>
                                        </p:attrNameLst>
                                      </p:cBhvr>
                                      <p:to>
                                        <p:strVal val="visible"/>
                                      </p:to>
                                    </p:set>
                                    <p:animEffect transition="in" filter="checkerboard(across)">
                                      <p:cBhvr>
                                        <p:cTn id="341" dur="500"/>
                                        <p:tgtEl>
                                          <p:spTgt spid="314"/>
                                        </p:tgtEl>
                                      </p:cBhvr>
                                    </p:animEffect>
                                  </p:childTnLst>
                                </p:cTn>
                              </p:par>
                              <p:par>
                                <p:cTn id="342" presetID="5" presetClass="entr" presetSubtype="10" fill="hold" grpId="0" nodeType="withEffect">
                                  <p:stCondLst>
                                    <p:cond delay="0"/>
                                  </p:stCondLst>
                                  <p:childTnLst>
                                    <p:set>
                                      <p:cBhvr>
                                        <p:cTn id="343" dur="1" fill="hold">
                                          <p:stCondLst>
                                            <p:cond delay="0"/>
                                          </p:stCondLst>
                                        </p:cTn>
                                        <p:tgtEl>
                                          <p:spTgt spid="315"/>
                                        </p:tgtEl>
                                        <p:attrNameLst>
                                          <p:attrName>style.visibility</p:attrName>
                                        </p:attrNameLst>
                                      </p:cBhvr>
                                      <p:to>
                                        <p:strVal val="visible"/>
                                      </p:to>
                                    </p:set>
                                    <p:animEffect transition="in" filter="checkerboard(across)">
                                      <p:cBhvr>
                                        <p:cTn id="344" dur="500"/>
                                        <p:tgtEl>
                                          <p:spTgt spid="315"/>
                                        </p:tgtEl>
                                      </p:cBhvr>
                                    </p:animEffect>
                                  </p:childTnLst>
                                </p:cTn>
                              </p:par>
                              <p:par>
                                <p:cTn id="345" presetID="5" presetClass="entr" presetSubtype="10" fill="hold" nodeType="withEffect">
                                  <p:stCondLst>
                                    <p:cond delay="0"/>
                                  </p:stCondLst>
                                  <p:childTnLst>
                                    <p:set>
                                      <p:cBhvr>
                                        <p:cTn id="346" dur="1" fill="hold">
                                          <p:stCondLst>
                                            <p:cond delay="0"/>
                                          </p:stCondLst>
                                        </p:cTn>
                                        <p:tgtEl>
                                          <p:spTgt spid="317"/>
                                        </p:tgtEl>
                                        <p:attrNameLst>
                                          <p:attrName>style.visibility</p:attrName>
                                        </p:attrNameLst>
                                      </p:cBhvr>
                                      <p:to>
                                        <p:strVal val="visible"/>
                                      </p:to>
                                    </p:set>
                                    <p:animEffect transition="in" filter="checkerboard(across)">
                                      <p:cBhvr>
                                        <p:cTn id="347" dur="500"/>
                                        <p:tgtEl>
                                          <p:spTgt spid="317"/>
                                        </p:tgtEl>
                                      </p:cBhvr>
                                    </p:animEffect>
                                  </p:childTnLst>
                                </p:cTn>
                              </p:par>
                              <p:par>
                                <p:cTn id="348" presetID="5" presetClass="entr" presetSubtype="10" fill="hold" grpId="0" nodeType="withEffect">
                                  <p:stCondLst>
                                    <p:cond delay="0"/>
                                  </p:stCondLst>
                                  <p:childTnLst>
                                    <p:set>
                                      <p:cBhvr>
                                        <p:cTn id="349" dur="1" fill="hold">
                                          <p:stCondLst>
                                            <p:cond delay="0"/>
                                          </p:stCondLst>
                                        </p:cTn>
                                        <p:tgtEl>
                                          <p:spTgt spid="318"/>
                                        </p:tgtEl>
                                        <p:attrNameLst>
                                          <p:attrName>style.visibility</p:attrName>
                                        </p:attrNameLst>
                                      </p:cBhvr>
                                      <p:to>
                                        <p:strVal val="visible"/>
                                      </p:to>
                                    </p:set>
                                    <p:animEffect transition="in" filter="checkerboard(across)">
                                      <p:cBhvr>
                                        <p:cTn id="350" dur="500"/>
                                        <p:tgtEl>
                                          <p:spTgt spid="318"/>
                                        </p:tgtEl>
                                      </p:cBhvr>
                                    </p:animEffect>
                                  </p:childTnLst>
                                </p:cTn>
                              </p:par>
                              <p:par>
                                <p:cTn id="351" presetID="5" presetClass="entr" presetSubtype="10" fill="hold" grpId="0" nodeType="withEffect">
                                  <p:stCondLst>
                                    <p:cond delay="0"/>
                                  </p:stCondLst>
                                  <p:childTnLst>
                                    <p:set>
                                      <p:cBhvr>
                                        <p:cTn id="352" dur="1" fill="hold">
                                          <p:stCondLst>
                                            <p:cond delay="0"/>
                                          </p:stCondLst>
                                        </p:cTn>
                                        <p:tgtEl>
                                          <p:spTgt spid="387"/>
                                        </p:tgtEl>
                                        <p:attrNameLst>
                                          <p:attrName>style.visibility</p:attrName>
                                        </p:attrNameLst>
                                      </p:cBhvr>
                                      <p:to>
                                        <p:strVal val="visible"/>
                                      </p:to>
                                    </p:set>
                                    <p:animEffect transition="in" filter="checkerboard(across)">
                                      <p:cBhvr>
                                        <p:cTn id="353" dur="500"/>
                                        <p:tgtEl>
                                          <p:spTgt spid="387"/>
                                        </p:tgtEl>
                                      </p:cBhvr>
                                    </p:animEffect>
                                  </p:childTnLst>
                                </p:cTn>
                              </p:par>
                              <p:par>
                                <p:cTn id="354" presetID="5" presetClass="entr" presetSubtype="10" fill="hold" nodeType="withEffect">
                                  <p:stCondLst>
                                    <p:cond delay="0"/>
                                  </p:stCondLst>
                                  <p:childTnLst>
                                    <p:set>
                                      <p:cBhvr>
                                        <p:cTn id="355" dur="1" fill="hold">
                                          <p:stCondLst>
                                            <p:cond delay="0"/>
                                          </p:stCondLst>
                                        </p:cTn>
                                        <p:tgtEl>
                                          <p:spTgt spid="388"/>
                                        </p:tgtEl>
                                        <p:attrNameLst>
                                          <p:attrName>style.visibility</p:attrName>
                                        </p:attrNameLst>
                                      </p:cBhvr>
                                      <p:to>
                                        <p:strVal val="visible"/>
                                      </p:to>
                                    </p:set>
                                    <p:animEffect transition="in" filter="checkerboard(across)">
                                      <p:cBhvr>
                                        <p:cTn id="356" dur="500"/>
                                        <p:tgtEl>
                                          <p:spTgt spid="388"/>
                                        </p:tgtEl>
                                      </p:cBhvr>
                                    </p:animEffect>
                                  </p:childTnLst>
                                </p:cTn>
                              </p:par>
                              <p:par>
                                <p:cTn id="357" presetID="5" presetClass="entr" presetSubtype="10" fill="hold" nodeType="withEffect">
                                  <p:stCondLst>
                                    <p:cond delay="0"/>
                                  </p:stCondLst>
                                  <p:childTnLst>
                                    <p:set>
                                      <p:cBhvr>
                                        <p:cTn id="358" dur="1" fill="hold">
                                          <p:stCondLst>
                                            <p:cond delay="0"/>
                                          </p:stCondLst>
                                        </p:cTn>
                                        <p:tgtEl>
                                          <p:spTgt spid="6"/>
                                        </p:tgtEl>
                                        <p:attrNameLst>
                                          <p:attrName>style.visibility</p:attrName>
                                        </p:attrNameLst>
                                      </p:cBhvr>
                                      <p:to>
                                        <p:strVal val="visible"/>
                                      </p:to>
                                    </p:set>
                                    <p:animEffect transition="in" filter="checkerboard(across)">
                                      <p:cBhvr>
                                        <p:cTn id="359" dur="500"/>
                                        <p:tgtEl>
                                          <p:spTgt spid="6"/>
                                        </p:tgtEl>
                                      </p:cBhvr>
                                    </p:animEffect>
                                  </p:childTnLst>
                                </p:cTn>
                              </p:par>
                              <p:par>
                                <p:cTn id="360" presetID="5" presetClass="entr" presetSubtype="10" fill="hold" grpId="0" nodeType="withEffect">
                                  <p:stCondLst>
                                    <p:cond delay="0"/>
                                  </p:stCondLst>
                                  <p:childTnLst>
                                    <p:set>
                                      <p:cBhvr>
                                        <p:cTn id="361" dur="1" fill="hold">
                                          <p:stCondLst>
                                            <p:cond delay="0"/>
                                          </p:stCondLst>
                                        </p:cTn>
                                        <p:tgtEl>
                                          <p:spTgt spid="7"/>
                                        </p:tgtEl>
                                        <p:attrNameLst>
                                          <p:attrName>style.visibility</p:attrName>
                                        </p:attrNameLst>
                                      </p:cBhvr>
                                      <p:to>
                                        <p:strVal val="visible"/>
                                      </p:to>
                                    </p:set>
                                    <p:animEffect transition="in" filter="checkerboard(across)">
                                      <p:cBhvr>
                                        <p:cTn id="362" dur="500"/>
                                        <p:tgtEl>
                                          <p:spTgt spid="7"/>
                                        </p:tgtEl>
                                      </p:cBhvr>
                                    </p:animEffect>
                                  </p:childTnLst>
                                </p:cTn>
                              </p:par>
                              <p:par>
                                <p:cTn id="363" presetID="5" presetClass="entr" presetSubtype="10" fill="hold" grpId="0" nodeType="withEffect">
                                  <p:stCondLst>
                                    <p:cond delay="0"/>
                                  </p:stCondLst>
                                  <p:childTnLst>
                                    <p:set>
                                      <p:cBhvr>
                                        <p:cTn id="364" dur="1" fill="hold">
                                          <p:stCondLst>
                                            <p:cond delay="0"/>
                                          </p:stCondLst>
                                        </p:cTn>
                                        <p:tgtEl>
                                          <p:spTgt spid="8"/>
                                        </p:tgtEl>
                                        <p:attrNameLst>
                                          <p:attrName>style.visibility</p:attrName>
                                        </p:attrNameLst>
                                      </p:cBhvr>
                                      <p:to>
                                        <p:strVal val="visible"/>
                                      </p:to>
                                    </p:set>
                                    <p:animEffect transition="in" filter="checkerboard(across)">
                                      <p:cBhvr>
                                        <p:cTn id="365" dur="500"/>
                                        <p:tgtEl>
                                          <p:spTgt spid="8"/>
                                        </p:tgtEl>
                                      </p:cBhvr>
                                    </p:animEffect>
                                  </p:childTnLst>
                                </p:cTn>
                              </p:par>
                              <p:par>
                                <p:cTn id="366" presetID="5" presetClass="entr" presetSubtype="10" fill="hold" grpId="0" nodeType="withEffect">
                                  <p:stCondLst>
                                    <p:cond delay="0"/>
                                  </p:stCondLst>
                                  <p:childTnLst>
                                    <p:set>
                                      <p:cBhvr>
                                        <p:cTn id="367" dur="1" fill="hold">
                                          <p:stCondLst>
                                            <p:cond delay="0"/>
                                          </p:stCondLst>
                                        </p:cTn>
                                        <p:tgtEl>
                                          <p:spTgt spid="9"/>
                                        </p:tgtEl>
                                        <p:attrNameLst>
                                          <p:attrName>style.visibility</p:attrName>
                                        </p:attrNameLst>
                                      </p:cBhvr>
                                      <p:to>
                                        <p:strVal val="visible"/>
                                      </p:to>
                                    </p:set>
                                    <p:animEffect transition="in" filter="checkerboard(across)">
                                      <p:cBhvr>
                                        <p:cTn id="368" dur="500"/>
                                        <p:tgtEl>
                                          <p:spTgt spid="9"/>
                                        </p:tgtEl>
                                      </p:cBhvr>
                                    </p:animEffect>
                                  </p:childTnLst>
                                </p:cTn>
                              </p:par>
                              <p:par>
                                <p:cTn id="369" presetID="5" presetClass="entr" presetSubtype="10" fill="hold" nodeType="withEffect">
                                  <p:stCondLst>
                                    <p:cond delay="0"/>
                                  </p:stCondLst>
                                  <p:childTnLst>
                                    <p:set>
                                      <p:cBhvr>
                                        <p:cTn id="370" dur="1" fill="hold">
                                          <p:stCondLst>
                                            <p:cond delay="0"/>
                                          </p:stCondLst>
                                        </p:cTn>
                                        <p:tgtEl>
                                          <p:spTgt spid="10"/>
                                        </p:tgtEl>
                                        <p:attrNameLst>
                                          <p:attrName>style.visibility</p:attrName>
                                        </p:attrNameLst>
                                      </p:cBhvr>
                                      <p:to>
                                        <p:strVal val="visible"/>
                                      </p:to>
                                    </p:set>
                                    <p:animEffect transition="in" filter="checkerboard(across)">
                                      <p:cBhvr>
                                        <p:cTn id="371" dur="500"/>
                                        <p:tgtEl>
                                          <p:spTgt spid="10"/>
                                        </p:tgtEl>
                                      </p:cBhvr>
                                    </p:animEffect>
                                  </p:childTnLst>
                                </p:cTn>
                              </p:par>
                              <p:par>
                                <p:cTn id="372" presetID="5" presetClass="entr" presetSubtype="10" fill="hold" nodeType="withEffect">
                                  <p:stCondLst>
                                    <p:cond delay="0"/>
                                  </p:stCondLst>
                                  <p:childTnLst>
                                    <p:set>
                                      <p:cBhvr>
                                        <p:cTn id="373" dur="1" fill="hold">
                                          <p:stCondLst>
                                            <p:cond delay="0"/>
                                          </p:stCondLst>
                                        </p:cTn>
                                        <p:tgtEl>
                                          <p:spTgt spid="11"/>
                                        </p:tgtEl>
                                        <p:attrNameLst>
                                          <p:attrName>style.visibility</p:attrName>
                                        </p:attrNameLst>
                                      </p:cBhvr>
                                      <p:to>
                                        <p:strVal val="visible"/>
                                      </p:to>
                                    </p:set>
                                    <p:animEffect transition="in" filter="checkerboard(across)">
                                      <p:cBhvr>
                                        <p:cTn id="374" dur="500"/>
                                        <p:tgtEl>
                                          <p:spTgt spid="11"/>
                                        </p:tgtEl>
                                      </p:cBhvr>
                                    </p:animEffect>
                                  </p:childTnLst>
                                </p:cTn>
                              </p:par>
                              <p:par>
                                <p:cTn id="375" presetID="5" presetClass="entr" presetSubtype="10" fill="hold" grpId="0" nodeType="withEffect">
                                  <p:stCondLst>
                                    <p:cond delay="0"/>
                                  </p:stCondLst>
                                  <p:childTnLst>
                                    <p:set>
                                      <p:cBhvr>
                                        <p:cTn id="376" dur="1" fill="hold">
                                          <p:stCondLst>
                                            <p:cond delay="0"/>
                                          </p:stCondLst>
                                        </p:cTn>
                                        <p:tgtEl>
                                          <p:spTgt spid="12"/>
                                        </p:tgtEl>
                                        <p:attrNameLst>
                                          <p:attrName>style.visibility</p:attrName>
                                        </p:attrNameLst>
                                      </p:cBhvr>
                                      <p:to>
                                        <p:strVal val="visible"/>
                                      </p:to>
                                    </p:set>
                                    <p:animEffect transition="in" filter="checkerboard(across)">
                                      <p:cBhvr>
                                        <p:cTn id="377" dur="500"/>
                                        <p:tgtEl>
                                          <p:spTgt spid="12"/>
                                        </p:tgtEl>
                                      </p:cBhvr>
                                    </p:animEffect>
                                  </p:childTnLst>
                                </p:cTn>
                              </p:par>
                              <p:par>
                                <p:cTn id="378" presetID="5" presetClass="entr" presetSubtype="10" fill="hold" nodeType="withEffect">
                                  <p:stCondLst>
                                    <p:cond delay="0"/>
                                  </p:stCondLst>
                                  <p:childTnLst>
                                    <p:set>
                                      <p:cBhvr>
                                        <p:cTn id="379" dur="1" fill="hold">
                                          <p:stCondLst>
                                            <p:cond delay="0"/>
                                          </p:stCondLst>
                                        </p:cTn>
                                        <p:tgtEl>
                                          <p:spTgt spid="13"/>
                                        </p:tgtEl>
                                        <p:attrNameLst>
                                          <p:attrName>style.visibility</p:attrName>
                                        </p:attrNameLst>
                                      </p:cBhvr>
                                      <p:to>
                                        <p:strVal val="visible"/>
                                      </p:to>
                                    </p:set>
                                    <p:animEffect transition="in" filter="checkerboard(across)">
                                      <p:cBhvr>
                                        <p:cTn id="380" dur="500"/>
                                        <p:tgtEl>
                                          <p:spTgt spid="13"/>
                                        </p:tgtEl>
                                      </p:cBhvr>
                                    </p:animEffect>
                                  </p:childTnLst>
                                </p:cTn>
                              </p:par>
                              <p:par>
                                <p:cTn id="381" presetID="5" presetClass="entr" presetSubtype="10" fill="hold" grpId="0" nodeType="withEffect">
                                  <p:stCondLst>
                                    <p:cond delay="0"/>
                                  </p:stCondLst>
                                  <p:childTnLst>
                                    <p:set>
                                      <p:cBhvr>
                                        <p:cTn id="382" dur="1" fill="hold">
                                          <p:stCondLst>
                                            <p:cond delay="0"/>
                                          </p:stCondLst>
                                        </p:cTn>
                                        <p:tgtEl>
                                          <p:spTgt spid="5"/>
                                        </p:tgtEl>
                                        <p:attrNameLst>
                                          <p:attrName>style.visibility</p:attrName>
                                        </p:attrNameLst>
                                      </p:cBhvr>
                                      <p:to>
                                        <p:strVal val="visible"/>
                                      </p:to>
                                    </p:set>
                                    <p:animEffect transition="in" filter="checkerboard(across)">
                                      <p:cBhvr>
                                        <p:cTn id="383" dur="500"/>
                                        <p:tgtEl>
                                          <p:spTgt spid="5"/>
                                        </p:tgtEl>
                                      </p:cBhvr>
                                    </p:animEffect>
                                  </p:childTnLst>
                                </p:cTn>
                              </p:par>
                              <p:par>
                                <p:cTn id="384" presetID="5" presetClass="entr" presetSubtype="10" fill="hold" grpId="0" nodeType="withEffect">
                                  <p:stCondLst>
                                    <p:cond delay="0"/>
                                  </p:stCondLst>
                                  <p:childTnLst>
                                    <p:set>
                                      <p:cBhvr>
                                        <p:cTn id="385" dur="1" fill="hold">
                                          <p:stCondLst>
                                            <p:cond delay="0"/>
                                          </p:stCondLst>
                                        </p:cTn>
                                        <p:tgtEl>
                                          <p:spTgt spid="14"/>
                                        </p:tgtEl>
                                        <p:attrNameLst>
                                          <p:attrName>style.visibility</p:attrName>
                                        </p:attrNameLst>
                                      </p:cBhvr>
                                      <p:to>
                                        <p:strVal val="visible"/>
                                      </p:to>
                                    </p:set>
                                    <p:animEffect transition="in" filter="checkerboard(across)">
                                      <p:cBhvr>
                                        <p:cTn id="38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66" grpId="0"/>
      <p:bldP spid="226406" grpId="0"/>
      <p:bldP spid="226407" grpId="0"/>
      <p:bldP spid="226408" grpId="0"/>
      <p:bldP spid="226409" grpId="0"/>
      <p:bldP spid="226410" grpId="0"/>
      <p:bldP spid="226368" grpId="0" animBg="1"/>
      <p:bldP spid="226393" grpId="0" animBg="1"/>
      <p:bldP spid="255" grpId="0"/>
      <p:bldP spid="266" grpId="0" animBg="1"/>
      <p:bldP spid="288" grpId="0"/>
      <p:bldP spid="289" grpId="0"/>
      <p:bldP spid="203" grpId="0" animBg="1"/>
      <p:bldP spid="205" grpId="0"/>
      <p:bldP spid="206" grpId="0"/>
      <p:bldP spid="208" grpId="0" animBg="1"/>
      <p:bldP spid="209" grpId="0" animBg="1"/>
      <p:bldP spid="211" grpId="0"/>
      <p:bldP spid="212" grpId="0"/>
      <p:bldP spid="214" grpId="0"/>
      <p:bldP spid="216" grpId="0"/>
      <p:bldP spid="218" grpId="0" animBg="1"/>
      <p:bldP spid="219" grpId="0"/>
      <p:bldP spid="222" grpId="0"/>
      <p:bldP spid="224" grpId="0" animBg="1"/>
      <p:bldP spid="235" grpId="0"/>
      <p:bldP spid="237" grpId="0"/>
      <p:bldP spid="238" grpId="0"/>
      <p:bldP spid="241" grpId="0"/>
      <p:bldP spid="246" grpId="0"/>
      <p:bldP spid="247" grpId="0"/>
      <p:bldP spid="250" grpId="0"/>
      <p:bldP spid="253" grpId="0"/>
      <p:bldP spid="297" grpId="0"/>
      <p:bldP spid="299" grpId="0" animBg="1"/>
      <p:bldP spid="301" grpId="0"/>
      <p:bldP spid="304" grpId="0" animBg="1"/>
      <p:bldP spid="305" grpId="0" animBg="1"/>
      <p:bldP spid="309" grpId="0"/>
      <p:bldP spid="311" grpId="0" animBg="1"/>
      <p:bldP spid="312" grpId="0" animBg="1"/>
      <p:bldP spid="313" grpId="0" animBg="1"/>
      <p:bldP spid="314" grpId="0" animBg="1"/>
      <p:bldP spid="315" grpId="0" animBg="1"/>
      <p:bldP spid="318" grpId="0"/>
      <p:bldP spid="210" grpId="0" animBg="1"/>
      <p:bldP spid="382" grpId="0" animBg="1"/>
      <p:bldP spid="384" grpId="0"/>
      <p:bldP spid="385" grpId="0"/>
      <p:bldP spid="387" grpId="0"/>
      <p:bldP spid="5" grpId="0"/>
      <p:bldP spid="7" grpId="0" animBg="1"/>
      <p:bldP spid="8" grpId="0" animBg="1"/>
      <p:bldP spid="9" grpId="0"/>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スライド番号プレースホルダ 1"/>
          <p:cNvSpPr txBox="1">
            <a:spLocks noGrp="1"/>
          </p:cNvSpPr>
          <p:nvPr/>
        </p:nvSpPr>
        <p:spPr bwMode="auto">
          <a:xfrm>
            <a:off x="8532813" y="6624638"/>
            <a:ext cx="565150"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F8339F3A-803B-334D-93A5-54F7F7620694}" type="slidenum">
              <a:rPr lang="en-US" altLang="ja-JP" sz="1200">
                <a:latin typeface="Franklin Gothic Heavy" charset="0"/>
              </a:rPr>
              <a:pPr algn="r"/>
              <a:t>6</a:t>
            </a:fld>
            <a:endParaRPr lang="en-US" altLang="ja-JP" sz="1200">
              <a:latin typeface="Franklin Gothic Heavy" charset="0"/>
            </a:endParaRPr>
          </a:p>
        </p:txBody>
      </p:sp>
      <p:sp>
        <p:nvSpPr>
          <p:cNvPr id="231427" name="スライド番号プレースホルダ 3"/>
          <p:cNvSpPr txBox="1">
            <a:spLocks noGrp="1"/>
          </p:cNvSpPr>
          <p:nvPr/>
        </p:nvSpPr>
        <p:spPr bwMode="auto">
          <a:xfrm>
            <a:off x="8532813" y="6624638"/>
            <a:ext cx="563562"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77C93457-6B1C-0048-8423-700CD9A98DC6}" type="slidenum">
              <a:rPr lang="en-US" altLang="ja-JP" sz="1200">
                <a:latin typeface="Franklin Gothic Heavy" charset="0"/>
              </a:rPr>
              <a:pPr algn="r"/>
              <a:t>6</a:t>
            </a:fld>
            <a:endParaRPr lang="en-US" altLang="ja-JP" sz="1200">
              <a:latin typeface="Franklin Gothic Heavy" charset="0"/>
            </a:endParaRPr>
          </a:p>
        </p:txBody>
      </p:sp>
      <p:sp>
        <p:nvSpPr>
          <p:cNvPr id="2" name="スライド番号プレースホルダー 1"/>
          <p:cNvSpPr>
            <a:spLocks noGrp="1"/>
          </p:cNvSpPr>
          <p:nvPr>
            <p:ph type="sldNum" sz="quarter" idx="12"/>
          </p:nvPr>
        </p:nvSpPr>
        <p:spPr/>
        <p:txBody>
          <a:bodyPr/>
          <a:lstStyle/>
          <a:p>
            <a:pPr>
              <a:defRPr/>
            </a:pPr>
            <a:fld id="{79CF1182-0E65-8047-BF5C-DE0416634366}" type="slidenum">
              <a:rPr lang="en-US" altLang="ja-JP" smtClean="0"/>
              <a:pPr>
                <a:defRPr/>
              </a:pPr>
              <a:t>6</a:t>
            </a:fld>
            <a:endParaRPr lang="en-US" altLang="ja-JP"/>
          </a:p>
        </p:txBody>
      </p:sp>
      <p:sp>
        <p:nvSpPr>
          <p:cNvPr id="2113538" name="Rectangle 2"/>
          <p:cNvSpPr>
            <a:spLocks noGrp="1" noChangeArrowheads="1"/>
          </p:cNvSpPr>
          <p:nvPr>
            <p:ph type="title" idx="4294967295"/>
          </p:nvPr>
        </p:nvSpPr>
        <p:spPr>
          <a:xfrm>
            <a:off x="2057400" y="0"/>
            <a:ext cx="7086600" cy="692150"/>
          </a:xfrm>
        </p:spPr>
        <p:txBody>
          <a:bodyPr/>
          <a:lstStyle/>
          <a:p>
            <a:pPr>
              <a:defRPr/>
            </a:pPr>
            <a:r>
              <a:rPr lang="en-US" altLang="ja-JP" dirty="0">
                <a:cs typeface="HGP創英角ｺﾞｼｯｸUB" charset="0"/>
              </a:rPr>
              <a:t>⑤</a:t>
            </a:r>
            <a:r>
              <a:rPr lang="ja-JP" altLang="en-US">
                <a:cs typeface="HGP創英角ｺﾞｼｯｸUB" charset="0"/>
              </a:rPr>
              <a:t>詳細</a:t>
            </a:r>
            <a:r>
              <a:rPr lang="ja-JP" altLang="en-US" dirty="0">
                <a:cs typeface="HGP創英角ｺﾞｼｯｸUB" charset="0"/>
              </a:rPr>
              <a:t>クラス設計</a:t>
            </a:r>
            <a:r>
              <a:rPr lang="en-US" altLang="ja-JP" dirty="0">
                <a:cs typeface="HGP創英角ｺﾞｼｯｸUB" charset="0"/>
              </a:rPr>
              <a:t> </a:t>
            </a:r>
          </a:p>
        </p:txBody>
      </p:sp>
      <p:sp>
        <p:nvSpPr>
          <p:cNvPr id="52" name="Text Box 10"/>
          <p:cNvSpPr txBox="1">
            <a:spLocks noChangeArrowheads="1"/>
          </p:cNvSpPr>
          <p:nvPr/>
        </p:nvSpPr>
        <p:spPr bwMode="auto">
          <a:xfrm>
            <a:off x="2330787" y="1100138"/>
            <a:ext cx="449353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dirty="0">
                <a:latin typeface="Meiryo" panose="020B0604030504040204" pitchFamily="34" charset="-128"/>
                <a:ea typeface="Meiryo" panose="020B0604030504040204" pitchFamily="34" charset="-128"/>
                <a:cs typeface="HGP創英角ﾎﾟｯﾌﾟ体" charset="0"/>
              </a:rPr>
              <a:t>＜エンティティオブジェクト＞</a:t>
            </a:r>
          </a:p>
        </p:txBody>
      </p:sp>
      <p:grpSp>
        <p:nvGrpSpPr>
          <p:cNvPr id="3" name="図形グループ 5">
            <a:extLst>
              <a:ext uri="{FF2B5EF4-FFF2-40B4-BE49-F238E27FC236}">
                <a16:creationId xmlns:a16="http://schemas.microsoft.com/office/drawing/2014/main" id="{93EE1937-2431-FC76-DDB8-C382E6B9C5CD}"/>
              </a:ext>
            </a:extLst>
          </p:cNvPr>
          <p:cNvGrpSpPr/>
          <p:nvPr/>
        </p:nvGrpSpPr>
        <p:grpSpPr>
          <a:xfrm>
            <a:off x="6309272" y="1686205"/>
            <a:ext cx="2143126" cy="2965311"/>
            <a:chOff x="5718175" y="1960563"/>
            <a:chExt cx="1439863" cy="2965311"/>
          </a:xfrm>
        </p:grpSpPr>
        <p:grpSp>
          <p:nvGrpSpPr>
            <p:cNvPr id="5" name="図形グループ 1">
              <a:extLst>
                <a:ext uri="{FF2B5EF4-FFF2-40B4-BE49-F238E27FC236}">
                  <a16:creationId xmlns:a16="http://schemas.microsoft.com/office/drawing/2014/main" id="{6D6EA472-353A-E451-2F71-155443E0C171}"/>
                </a:ext>
              </a:extLst>
            </p:cNvPr>
            <p:cNvGrpSpPr>
              <a:grpSpLocks/>
            </p:cNvGrpSpPr>
            <p:nvPr/>
          </p:nvGrpSpPr>
          <p:grpSpPr bwMode="auto">
            <a:xfrm>
              <a:off x="5718175" y="1960563"/>
              <a:ext cx="1439863" cy="1976437"/>
              <a:chOff x="611560" y="1484784"/>
              <a:chExt cx="1439863" cy="1975825"/>
            </a:xfrm>
          </p:grpSpPr>
          <p:sp>
            <p:nvSpPr>
              <p:cNvPr id="9" name="正方形/長方形 5">
                <a:extLst>
                  <a:ext uri="{FF2B5EF4-FFF2-40B4-BE49-F238E27FC236}">
                    <a16:creationId xmlns:a16="http://schemas.microsoft.com/office/drawing/2014/main" id="{BFD21CF7-4517-AAF3-0E9B-F23320D48557}"/>
                  </a:ext>
                </a:extLst>
              </p:cNvPr>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sz="2000">
                    <a:latin typeface="Meiryo" panose="020B0604030504040204" pitchFamily="34" charset="-128"/>
                    <a:ea typeface="Meiryo" panose="020B0604030504040204" pitchFamily="34" charset="-128"/>
                    <a:cs typeface="HGP創英角ﾎﾟｯﾌﾟ体" charset="0"/>
                  </a:rPr>
                  <a:t>注文明細</a:t>
                </a:r>
              </a:p>
            </p:txBody>
          </p:sp>
          <p:sp>
            <p:nvSpPr>
              <p:cNvPr id="10" name="Rectangle 16">
                <a:extLst>
                  <a:ext uri="{FF2B5EF4-FFF2-40B4-BE49-F238E27FC236}">
                    <a16:creationId xmlns:a16="http://schemas.microsoft.com/office/drawing/2014/main" id="{C04A6737-40D1-73BA-E3A9-5A2FDA970EC4}"/>
                  </a:ext>
                </a:extLst>
              </p:cNvPr>
              <p:cNvSpPr>
                <a:spLocks noChangeArrowheads="1"/>
              </p:cNvSpPr>
              <p:nvPr/>
            </p:nvSpPr>
            <p:spPr bwMode="auto">
              <a:xfrm>
                <a:off x="611560" y="2205509"/>
                <a:ext cx="1439863" cy="1255100"/>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注文明細</a:t>
                </a:r>
                <a:r>
                  <a:rPr lang="en-US" altLang="ja-JP" sz="160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注文</a:t>
                </a:r>
                <a:r>
                  <a:rPr lang="en-US" altLang="ja-JP" sz="160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商品</a:t>
                </a:r>
                <a:r>
                  <a:rPr lang="en-US" altLang="ja-JP" sz="160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数量</a:t>
                </a:r>
                <a:endParaRPr lang="en-US" altLang="ja-JP" sz="160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小計</a:t>
                </a:r>
                <a:endParaRPr lang="en-US" altLang="ja-JP" sz="1600">
                  <a:latin typeface="Meiryo" panose="020B0604030504040204" pitchFamily="34" charset="-128"/>
                  <a:ea typeface="Meiryo" panose="020B0604030504040204" pitchFamily="34" charset="-128"/>
                </a:endParaRPr>
              </a:p>
              <a:p>
                <a:pPr algn="l"/>
                <a:endParaRPr lang="en-US" altLang="ja-JP" sz="1600">
                  <a:latin typeface="Meiryo" panose="020B0604030504040204" pitchFamily="34" charset="-128"/>
                  <a:ea typeface="Meiryo" panose="020B0604030504040204" pitchFamily="34" charset="-128"/>
                </a:endParaRPr>
              </a:p>
              <a:p>
                <a:pPr algn="l"/>
                <a:endParaRPr lang="ja-JP" altLang="en-US" sz="1600">
                  <a:latin typeface="Meiryo" panose="020B0604030504040204" pitchFamily="34" charset="-128"/>
                  <a:ea typeface="Meiryo" panose="020B0604030504040204" pitchFamily="34" charset="-128"/>
                </a:endParaRPr>
              </a:p>
            </p:txBody>
          </p:sp>
        </p:grpSp>
        <p:sp>
          <p:nvSpPr>
            <p:cNvPr id="8" name="Rectangle 16">
              <a:extLst>
                <a:ext uri="{FF2B5EF4-FFF2-40B4-BE49-F238E27FC236}">
                  <a16:creationId xmlns:a16="http://schemas.microsoft.com/office/drawing/2014/main" id="{E8AF58C0-A28D-44F8-89A1-2B28E2710750}"/>
                </a:ext>
              </a:extLst>
            </p:cNvPr>
            <p:cNvSpPr>
              <a:spLocks noChangeArrowheads="1"/>
            </p:cNvSpPr>
            <p:nvPr/>
          </p:nvSpPr>
          <p:spPr bwMode="auto">
            <a:xfrm>
              <a:off x="5718175" y="3938587"/>
              <a:ext cx="1439863" cy="987287"/>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注文明細問合せ</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注文明細更新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注文明細登録</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注文明細削除</a:t>
              </a:r>
              <a:endParaRPr lang="en-US" altLang="ja-JP" sz="1600" dirty="0">
                <a:latin typeface="Meiryo" panose="020B0604030504040204" pitchFamily="34" charset="-128"/>
                <a:ea typeface="Meiryo" panose="020B0604030504040204" pitchFamily="34" charset="-128"/>
              </a:endParaRPr>
            </a:p>
          </p:txBody>
        </p:sp>
      </p:grpSp>
      <p:grpSp>
        <p:nvGrpSpPr>
          <p:cNvPr id="11" name="図形グループ 6">
            <a:extLst>
              <a:ext uri="{FF2B5EF4-FFF2-40B4-BE49-F238E27FC236}">
                <a16:creationId xmlns:a16="http://schemas.microsoft.com/office/drawing/2014/main" id="{57F0A466-B4DF-CCBB-1CC2-73EB65DFF0E9}"/>
              </a:ext>
            </a:extLst>
          </p:cNvPr>
          <p:cNvGrpSpPr/>
          <p:nvPr/>
        </p:nvGrpSpPr>
        <p:grpSpPr>
          <a:xfrm>
            <a:off x="691955" y="1687793"/>
            <a:ext cx="2149476" cy="3480491"/>
            <a:chOff x="7527925" y="1960563"/>
            <a:chExt cx="1439863" cy="3480491"/>
          </a:xfrm>
        </p:grpSpPr>
        <p:grpSp>
          <p:nvGrpSpPr>
            <p:cNvPr id="12" name="図形グループ 4">
              <a:extLst>
                <a:ext uri="{FF2B5EF4-FFF2-40B4-BE49-F238E27FC236}">
                  <a16:creationId xmlns:a16="http://schemas.microsoft.com/office/drawing/2014/main" id="{C4C02424-D275-D807-4D97-D9088ADDAA21}"/>
                </a:ext>
              </a:extLst>
            </p:cNvPr>
            <p:cNvGrpSpPr>
              <a:grpSpLocks/>
            </p:cNvGrpSpPr>
            <p:nvPr/>
          </p:nvGrpSpPr>
          <p:grpSpPr bwMode="auto">
            <a:xfrm>
              <a:off x="7527925" y="1960563"/>
              <a:ext cx="1439863" cy="2234345"/>
              <a:chOff x="4936753" y="3298825"/>
              <a:chExt cx="1439862" cy="2234345"/>
            </a:xfrm>
          </p:grpSpPr>
          <p:sp>
            <p:nvSpPr>
              <p:cNvPr id="14" name="正方形/長方形 6">
                <a:extLst>
                  <a:ext uri="{FF2B5EF4-FFF2-40B4-BE49-F238E27FC236}">
                    <a16:creationId xmlns:a16="http://schemas.microsoft.com/office/drawing/2014/main" id="{46595C92-351A-4B28-3D61-520F7CDB8917}"/>
                  </a:ext>
                </a:extLst>
              </p:cNvPr>
              <p:cNvSpPr>
                <a:spLocks noChangeArrowheads="1"/>
              </p:cNvSpPr>
              <p:nvPr/>
            </p:nvSpPr>
            <p:spPr bwMode="auto">
              <a:xfrm>
                <a:off x="4936753" y="3298825"/>
                <a:ext cx="1439862" cy="714375"/>
              </a:xfrm>
              <a:prstGeom prst="rect">
                <a:avLst/>
              </a:prstGeom>
              <a:solidFill>
                <a:schemeClr val="bg1"/>
              </a:solidFill>
              <a:ln w="9525">
                <a:solidFill>
                  <a:schemeClr val="tx1"/>
                </a:solidFill>
                <a:round/>
                <a:headEnd/>
                <a:tailEnd/>
              </a:ln>
            </p:spPr>
            <p:txBody>
              <a:bodyPr anchor="ctr"/>
              <a:lstStyle/>
              <a:p>
                <a:r>
                  <a:rPr lang="ja-JP" altLang="en-US" sz="2000">
                    <a:latin typeface="Meiryo" panose="020B0604030504040204" pitchFamily="34" charset="-128"/>
                    <a:ea typeface="Meiryo" panose="020B0604030504040204" pitchFamily="34" charset="-128"/>
                    <a:cs typeface="HGP創英角ﾎﾟｯﾌﾟ体" charset="0"/>
                  </a:rPr>
                  <a:t>商品</a:t>
                </a:r>
              </a:p>
            </p:txBody>
          </p:sp>
          <p:sp>
            <p:nvSpPr>
              <p:cNvPr id="15" name="Rectangle 22">
                <a:extLst>
                  <a:ext uri="{FF2B5EF4-FFF2-40B4-BE49-F238E27FC236}">
                    <a16:creationId xmlns:a16="http://schemas.microsoft.com/office/drawing/2014/main" id="{88740BB5-9F1D-A940-8D3D-56026DF62CCB}"/>
                  </a:ext>
                </a:extLst>
              </p:cNvPr>
              <p:cNvSpPr>
                <a:spLocks noChangeArrowheads="1"/>
              </p:cNvSpPr>
              <p:nvPr/>
            </p:nvSpPr>
            <p:spPr bwMode="auto">
              <a:xfrm>
                <a:off x="4936753" y="4013200"/>
                <a:ext cx="1439862" cy="1519970"/>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商品</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商品名</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単価</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製造元</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カテゴリー</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おすすめ度</a:t>
                </a:r>
                <a:endParaRPr lang="en-US" altLang="ja-JP" sz="1600" dirty="0">
                  <a:latin typeface="Meiryo" panose="020B0604030504040204" pitchFamily="34" charset="-128"/>
                  <a:ea typeface="Meiryo" panose="020B0604030504040204" pitchFamily="34" charset="-128"/>
                </a:endParaRPr>
              </a:p>
            </p:txBody>
          </p:sp>
        </p:grpSp>
        <p:sp>
          <p:nvSpPr>
            <p:cNvPr id="13" name="Rectangle 22">
              <a:extLst>
                <a:ext uri="{FF2B5EF4-FFF2-40B4-BE49-F238E27FC236}">
                  <a16:creationId xmlns:a16="http://schemas.microsoft.com/office/drawing/2014/main" id="{280A8911-3B4A-E111-C0B5-F7219ED8C476}"/>
                </a:ext>
              </a:extLst>
            </p:cNvPr>
            <p:cNvSpPr>
              <a:spLocks noChangeArrowheads="1"/>
            </p:cNvSpPr>
            <p:nvPr/>
          </p:nvSpPr>
          <p:spPr bwMode="auto">
            <a:xfrm>
              <a:off x="7527925" y="4178529"/>
              <a:ext cx="1439863" cy="1262525"/>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検索条件判定</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商品情報問合せ</a:t>
              </a:r>
            </a:p>
            <a:p>
              <a:pPr algn="l"/>
              <a:r>
                <a:rPr lang="ja-JP" altLang="en-US" sz="1600">
                  <a:latin typeface="Meiryo" panose="020B0604030504040204" pitchFamily="34" charset="-128"/>
                  <a:ea typeface="Meiryo" panose="020B0604030504040204" pitchFamily="34" charset="-128"/>
                </a:rPr>
                <a:t>商品情報更新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商品情報登録</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商品情報削除</a:t>
              </a:r>
              <a:endParaRPr lang="en-US" altLang="ja-JP" sz="1600" dirty="0">
                <a:latin typeface="Meiryo" panose="020B0604030504040204" pitchFamily="34" charset="-128"/>
                <a:ea typeface="Meiryo" panose="020B0604030504040204" pitchFamily="34" charset="-128"/>
              </a:endParaRPr>
            </a:p>
            <a:p>
              <a:pPr algn="l"/>
              <a:endParaRPr lang="en-US" altLang="ja-JP" sz="1600" dirty="0">
                <a:latin typeface="Meiryo" panose="020B0604030504040204" pitchFamily="34" charset="-128"/>
                <a:ea typeface="Meiryo" panose="020B0604030504040204" pitchFamily="34" charset="-128"/>
              </a:endParaRPr>
            </a:p>
          </p:txBody>
        </p:sp>
      </p:grpSp>
      <p:grpSp>
        <p:nvGrpSpPr>
          <p:cNvPr id="16" name="図形グループ 3">
            <a:extLst>
              <a:ext uri="{FF2B5EF4-FFF2-40B4-BE49-F238E27FC236}">
                <a16:creationId xmlns:a16="http://schemas.microsoft.com/office/drawing/2014/main" id="{76CE92BA-026C-0DF7-59E1-E3F396599A21}"/>
              </a:ext>
            </a:extLst>
          </p:cNvPr>
          <p:cNvGrpSpPr/>
          <p:nvPr/>
        </p:nvGrpSpPr>
        <p:grpSpPr>
          <a:xfrm>
            <a:off x="3499429" y="1686205"/>
            <a:ext cx="2149477" cy="3711142"/>
            <a:chOff x="2003425" y="1946275"/>
            <a:chExt cx="1441450" cy="3711142"/>
          </a:xfrm>
        </p:grpSpPr>
        <p:grpSp>
          <p:nvGrpSpPr>
            <p:cNvPr id="17" name="図形グループ 1">
              <a:extLst>
                <a:ext uri="{FF2B5EF4-FFF2-40B4-BE49-F238E27FC236}">
                  <a16:creationId xmlns:a16="http://schemas.microsoft.com/office/drawing/2014/main" id="{AE0560BC-E3CF-06D2-4C27-D6159A78B271}"/>
                </a:ext>
              </a:extLst>
            </p:cNvPr>
            <p:cNvGrpSpPr>
              <a:grpSpLocks/>
            </p:cNvGrpSpPr>
            <p:nvPr/>
          </p:nvGrpSpPr>
          <p:grpSpPr bwMode="auto">
            <a:xfrm>
              <a:off x="2005013" y="1946275"/>
              <a:ext cx="1439862" cy="2448620"/>
              <a:chOff x="611560" y="1484784"/>
              <a:chExt cx="1439863" cy="2448187"/>
            </a:xfrm>
          </p:grpSpPr>
          <p:sp>
            <p:nvSpPr>
              <p:cNvPr id="19" name="正方形/長方形 5">
                <a:extLst>
                  <a:ext uri="{FF2B5EF4-FFF2-40B4-BE49-F238E27FC236}">
                    <a16:creationId xmlns:a16="http://schemas.microsoft.com/office/drawing/2014/main" id="{C43F90E1-82E0-4561-258D-3DF591654EF9}"/>
                  </a:ext>
                </a:extLst>
              </p:cNvPr>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sz="2000">
                    <a:latin typeface="Meiryo" panose="020B0604030504040204" pitchFamily="34" charset="-128"/>
                    <a:ea typeface="Meiryo" panose="020B0604030504040204" pitchFamily="34" charset="-128"/>
                    <a:cs typeface="HGP創英角ﾎﾟｯﾌﾟ体" charset="0"/>
                  </a:rPr>
                  <a:t>注文</a:t>
                </a:r>
              </a:p>
            </p:txBody>
          </p:sp>
          <p:sp>
            <p:nvSpPr>
              <p:cNvPr id="20" name="Rectangle 16">
                <a:extLst>
                  <a:ext uri="{FF2B5EF4-FFF2-40B4-BE49-F238E27FC236}">
                    <a16:creationId xmlns:a16="http://schemas.microsoft.com/office/drawing/2014/main" id="{442D5803-731B-EFF3-6203-559FCEC64B5B}"/>
                  </a:ext>
                </a:extLst>
              </p:cNvPr>
              <p:cNvSpPr>
                <a:spLocks noChangeArrowheads="1"/>
              </p:cNvSpPr>
              <p:nvPr/>
            </p:nvSpPr>
            <p:spPr bwMode="auto">
              <a:xfrm>
                <a:off x="611560" y="2205509"/>
                <a:ext cx="1439863" cy="1727462"/>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注文</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顧客</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月日</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時刻</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配達先</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納期</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決済金額</a:t>
                </a:r>
                <a:endParaRPr lang="en-US" altLang="ja-JP" sz="1600" dirty="0">
                  <a:latin typeface="Meiryo" panose="020B0604030504040204" pitchFamily="34" charset="-128"/>
                  <a:ea typeface="Meiryo" panose="020B0604030504040204" pitchFamily="34" charset="-128"/>
                </a:endParaRPr>
              </a:p>
            </p:txBody>
          </p:sp>
        </p:grpSp>
        <p:sp>
          <p:nvSpPr>
            <p:cNvPr id="18" name="Rectangle 22">
              <a:extLst>
                <a:ext uri="{FF2B5EF4-FFF2-40B4-BE49-F238E27FC236}">
                  <a16:creationId xmlns:a16="http://schemas.microsoft.com/office/drawing/2014/main" id="{CEE76251-D0C4-E4D9-5152-E24EADE90E85}"/>
                </a:ext>
              </a:extLst>
            </p:cNvPr>
            <p:cNvSpPr>
              <a:spLocks noChangeArrowheads="1"/>
            </p:cNvSpPr>
            <p:nvPr/>
          </p:nvSpPr>
          <p:spPr bwMode="auto">
            <a:xfrm>
              <a:off x="2003425" y="4394892"/>
              <a:ext cx="1439863" cy="1262525"/>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注文情報問合せ</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注文情報更新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注文情報登録</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注文情報削除</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決済金額問合せ</a:t>
              </a:r>
              <a:endParaRPr lang="en-US" altLang="ja-JP" sz="1600" dirty="0">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196297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スライド番号プレースホルダ 1"/>
          <p:cNvSpPr txBox="1">
            <a:spLocks noGrp="1"/>
          </p:cNvSpPr>
          <p:nvPr/>
        </p:nvSpPr>
        <p:spPr bwMode="auto">
          <a:xfrm>
            <a:off x="8532813" y="6624638"/>
            <a:ext cx="565150"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F8339F3A-803B-334D-93A5-54F7F7620694}" type="slidenum">
              <a:rPr lang="en-US" altLang="ja-JP" sz="1200">
                <a:latin typeface="Franklin Gothic Heavy" charset="0"/>
              </a:rPr>
              <a:pPr algn="r"/>
              <a:t>7</a:t>
            </a:fld>
            <a:endParaRPr lang="en-US" altLang="ja-JP" sz="1200">
              <a:latin typeface="Franklin Gothic Heavy" charset="0"/>
            </a:endParaRPr>
          </a:p>
        </p:txBody>
      </p:sp>
      <p:sp>
        <p:nvSpPr>
          <p:cNvPr id="231427" name="スライド番号プレースホルダ 3"/>
          <p:cNvSpPr txBox="1">
            <a:spLocks noGrp="1"/>
          </p:cNvSpPr>
          <p:nvPr/>
        </p:nvSpPr>
        <p:spPr bwMode="auto">
          <a:xfrm>
            <a:off x="8532813" y="6624638"/>
            <a:ext cx="563562"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77C93457-6B1C-0048-8423-700CD9A98DC6}" type="slidenum">
              <a:rPr lang="en-US" altLang="ja-JP" sz="1200">
                <a:latin typeface="Franklin Gothic Heavy" charset="0"/>
              </a:rPr>
              <a:pPr algn="r"/>
              <a:t>7</a:t>
            </a:fld>
            <a:endParaRPr lang="en-US" altLang="ja-JP" sz="1200">
              <a:latin typeface="Franklin Gothic Heavy" charset="0"/>
            </a:endParaRPr>
          </a:p>
        </p:txBody>
      </p:sp>
      <p:sp>
        <p:nvSpPr>
          <p:cNvPr id="2" name="スライド番号プレースホルダー 1"/>
          <p:cNvSpPr>
            <a:spLocks noGrp="1"/>
          </p:cNvSpPr>
          <p:nvPr>
            <p:ph type="sldNum" sz="quarter" idx="12"/>
          </p:nvPr>
        </p:nvSpPr>
        <p:spPr/>
        <p:txBody>
          <a:bodyPr/>
          <a:lstStyle/>
          <a:p>
            <a:pPr>
              <a:defRPr/>
            </a:pPr>
            <a:fld id="{79CF1182-0E65-8047-BF5C-DE0416634366}" type="slidenum">
              <a:rPr lang="en-US" altLang="ja-JP" smtClean="0"/>
              <a:pPr>
                <a:defRPr/>
              </a:pPr>
              <a:t>7</a:t>
            </a:fld>
            <a:endParaRPr lang="en-US" altLang="ja-JP"/>
          </a:p>
        </p:txBody>
      </p:sp>
      <p:sp>
        <p:nvSpPr>
          <p:cNvPr id="2113538" name="Rectangle 2"/>
          <p:cNvSpPr>
            <a:spLocks noGrp="1" noChangeArrowheads="1"/>
          </p:cNvSpPr>
          <p:nvPr>
            <p:ph type="title" idx="4294967295"/>
          </p:nvPr>
        </p:nvSpPr>
        <p:spPr>
          <a:xfrm>
            <a:off x="2057400" y="0"/>
            <a:ext cx="7086600" cy="692150"/>
          </a:xfrm>
        </p:spPr>
        <p:txBody>
          <a:bodyPr/>
          <a:lstStyle/>
          <a:p>
            <a:pPr>
              <a:defRPr/>
            </a:pPr>
            <a:r>
              <a:rPr lang="en-US" altLang="ja-JP" dirty="0">
                <a:cs typeface="HGP創英角ｺﾞｼｯｸUB" charset="0"/>
              </a:rPr>
              <a:t>⑤</a:t>
            </a:r>
            <a:r>
              <a:rPr lang="ja-JP" altLang="en-US">
                <a:cs typeface="HGP創英角ｺﾞｼｯｸUB" charset="0"/>
              </a:rPr>
              <a:t>詳細</a:t>
            </a:r>
            <a:r>
              <a:rPr lang="ja-JP" altLang="en-US" dirty="0">
                <a:cs typeface="HGP創英角ｺﾞｼｯｸUB" charset="0"/>
              </a:rPr>
              <a:t>クラス設計</a:t>
            </a:r>
            <a:r>
              <a:rPr lang="en-US" altLang="ja-JP" dirty="0">
                <a:cs typeface="HGP創英角ｺﾞｼｯｸUB" charset="0"/>
              </a:rPr>
              <a:t> </a:t>
            </a:r>
          </a:p>
        </p:txBody>
      </p:sp>
      <p:sp>
        <p:nvSpPr>
          <p:cNvPr id="37" name="Text Box 10"/>
          <p:cNvSpPr txBox="1">
            <a:spLocks noChangeArrowheads="1"/>
          </p:cNvSpPr>
          <p:nvPr/>
        </p:nvSpPr>
        <p:spPr bwMode="auto">
          <a:xfrm>
            <a:off x="2343487" y="1100138"/>
            <a:ext cx="449353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dirty="0">
                <a:latin typeface="Meiryo" panose="020B0604030504040204" pitchFamily="34" charset="-128"/>
                <a:ea typeface="Meiryo" panose="020B0604030504040204" pitchFamily="34" charset="-128"/>
                <a:cs typeface="HGP創英角ﾎﾟｯﾌﾟ体" charset="0"/>
              </a:rPr>
              <a:t>＜エンティティオブジェクト＞</a:t>
            </a:r>
          </a:p>
        </p:txBody>
      </p:sp>
      <p:grpSp>
        <p:nvGrpSpPr>
          <p:cNvPr id="3" name="図形グループ 4">
            <a:extLst>
              <a:ext uri="{FF2B5EF4-FFF2-40B4-BE49-F238E27FC236}">
                <a16:creationId xmlns:a16="http://schemas.microsoft.com/office/drawing/2014/main" id="{C96E52E6-F049-8548-38B3-947A9D9E2960}"/>
              </a:ext>
            </a:extLst>
          </p:cNvPr>
          <p:cNvGrpSpPr/>
          <p:nvPr/>
        </p:nvGrpSpPr>
        <p:grpSpPr>
          <a:xfrm>
            <a:off x="687613" y="1671621"/>
            <a:ext cx="2130369" cy="4868327"/>
            <a:chOff x="3868311" y="1946275"/>
            <a:chExt cx="1441877" cy="4868327"/>
          </a:xfrm>
        </p:grpSpPr>
        <p:grpSp>
          <p:nvGrpSpPr>
            <p:cNvPr id="10" name="図形グループ 3">
              <a:extLst>
                <a:ext uri="{FF2B5EF4-FFF2-40B4-BE49-F238E27FC236}">
                  <a16:creationId xmlns:a16="http://schemas.microsoft.com/office/drawing/2014/main" id="{78E44D96-6284-E1B0-9D40-E8D10B8202A7}"/>
                </a:ext>
              </a:extLst>
            </p:cNvPr>
            <p:cNvGrpSpPr>
              <a:grpSpLocks/>
            </p:cNvGrpSpPr>
            <p:nvPr/>
          </p:nvGrpSpPr>
          <p:grpSpPr bwMode="auto">
            <a:xfrm>
              <a:off x="3868311" y="1946275"/>
              <a:ext cx="1441877" cy="2658653"/>
              <a:chOff x="4928389" y="1524000"/>
              <a:chExt cx="1441876" cy="2658653"/>
            </a:xfrm>
          </p:grpSpPr>
          <p:sp>
            <p:nvSpPr>
              <p:cNvPr id="12" name="正方形/長方形 9">
                <a:extLst>
                  <a:ext uri="{FF2B5EF4-FFF2-40B4-BE49-F238E27FC236}">
                    <a16:creationId xmlns:a16="http://schemas.microsoft.com/office/drawing/2014/main" id="{69FE8AB3-097E-646F-2FFA-9774F4A2F7FB}"/>
                  </a:ext>
                </a:extLst>
              </p:cNvPr>
              <p:cNvSpPr>
                <a:spLocks noChangeArrowheads="1"/>
              </p:cNvSpPr>
              <p:nvPr/>
            </p:nvSpPr>
            <p:spPr bwMode="auto">
              <a:xfrm>
                <a:off x="4928389" y="1524000"/>
                <a:ext cx="1439862" cy="714375"/>
              </a:xfrm>
              <a:prstGeom prst="rect">
                <a:avLst/>
              </a:prstGeom>
              <a:solidFill>
                <a:schemeClr val="bg1"/>
              </a:solidFill>
              <a:ln w="9525">
                <a:solidFill>
                  <a:schemeClr val="tx1"/>
                </a:solidFill>
                <a:round/>
                <a:headEnd/>
                <a:tailEnd/>
              </a:ln>
            </p:spPr>
            <p:txBody>
              <a:bodyPr anchor="ctr"/>
              <a:lstStyle/>
              <a:p>
                <a:r>
                  <a:rPr lang="ja-JP" altLang="en-US" sz="2000">
                    <a:latin typeface="Meiryo" panose="020B0604030504040204" pitchFamily="34" charset="-128"/>
                    <a:ea typeface="Meiryo" panose="020B0604030504040204" pitchFamily="34" charset="-128"/>
                    <a:cs typeface="HGP創英角ﾎﾟｯﾌﾟ体" charset="0"/>
                  </a:rPr>
                  <a:t>顧客</a:t>
                </a:r>
              </a:p>
            </p:txBody>
          </p:sp>
          <p:sp>
            <p:nvSpPr>
              <p:cNvPr id="13" name="Rectangle 13">
                <a:extLst>
                  <a:ext uri="{FF2B5EF4-FFF2-40B4-BE49-F238E27FC236}">
                    <a16:creationId xmlns:a16="http://schemas.microsoft.com/office/drawing/2014/main" id="{9A77A6E2-13E9-CBD4-4098-4AD6ABD55637}"/>
                  </a:ext>
                </a:extLst>
              </p:cNvPr>
              <p:cNvSpPr>
                <a:spLocks noChangeArrowheads="1"/>
              </p:cNvSpPr>
              <p:nvPr/>
            </p:nvSpPr>
            <p:spPr bwMode="auto">
              <a:xfrm>
                <a:off x="4930403" y="2244725"/>
                <a:ext cx="1439862" cy="1937928"/>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顧客</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氏名</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住所</a:t>
                </a:r>
                <a:endParaRPr lang="en-US" altLang="ja-JP" sz="1600" dirty="0">
                  <a:latin typeface="Meiryo" panose="020B0604030504040204" pitchFamily="34" charset="-128"/>
                  <a:ea typeface="Meiryo" panose="020B0604030504040204" pitchFamily="34" charset="-128"/>
                </a:endParaRPr>
              </a:p>
              <a:p>
                <a:pPr algn="l"/>
                <a:r>
                  <a:rPr lang="en-US" altLang="ja-JP" sz="1600" dirty="0">
                    <a:latin typeface="Meiryo" panose="020B0604030504040204" pitchFamily="34" charset="-128"/>
                    <a:ea typeface="Meiryo" panose="020B0604030504040204" pitchFamily="34" charset="-128"/>
                  </a:rPr>
                  <a:t>UID</a:t>
                </a:r>
              </a:p>
              <a:p>
                <a:pPr algn="l"/>
                <a:r>
                  <a:rPr lang="en-US" altLang="ja-JP" sz="1600" dirty="0">
                    <a:latin typeface="Meiryo" panose="020B0604030504040204" pitchFamily="34" charset="-128"/>
                    <a:ea typeface="Meiryo" panose="020B0604030504040204" pitchFamily="34" charset="-128"/>
                  </a:rPr>
                  <a:t>PWD</a:t>
                </a:r>
              </a:p>
              <a:p>
                <a:pPr algn="l"/>
                <a:r>
                  <a:rPr lang="ja-JP" altLang="en-US" sz="1600">
                    <a:latin typeface="Meiryo" panose="020B0604030504040204" pitchFamily="34" charset="-128"/>
                    <a:ea typeface="Meiryo" panose="020B0604030504040204" pitchFamily="34" charset="-128"/>
                  </a:rPr>
                  <a:t>ポイント残高</a:t>
                </a:r>
                <a:endParaRPr lang="en-US" altLang="ja-JP" sz="1600" dirty="0">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会員</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クーポン</a:t>
                </a:r>
                <a:endParaRPr lang="en-US" altLang="ja-JP" sz="1600" dirty="0">
                  <a:solidFill>
                    <a:srgbClr val="FF0000"/>
                  </a:solidFill>
                  <a:latin typeface="Meiryo" panose="020B0604030504040204" pitchFamily="34" charset="-128"/>
                  <a:ea typeface="Meiryo" panose="020B0604030504040204" pitchFamily="34" charset="-128"/>
                </a:endParaRPr>
              </a:p>
            </p:txBody>
          </p:sp>
        </p:grpSp>
        <p:sp>
          <p:nvSpPr>
            <p:cNvPr id="11" name="Rectangle 13">
              <a:extLst>
                <a:ext uri="{FF2B5EF4-FFF2-40B4-BE49-F238E27FC236}">
                  <a16:creationId xmlns:a16="http://schemas.microsoft.com/office/drawing/2014/main" id="{51156AFD-BDF4-A8D4-F461-2C46F30CD875}"/>
                </a:ext>
              </a:extLst>
            </p:cNvPr>
            <p:cNvSpPr>
              <a:spLocks noChangeArrowheads="1"/>
            </p:cNvSpPr>
            <p:nvPr/>
          </p:nvSpPr>
          <p:spPr bwMode="auto">
            <a:xfrm>
              <a:off x="3870325" y="4602253"/>
              <a:ext cx="1439863" cy="2212349"/>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ユーザ認証</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ポイント更新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会員是非の判定</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クーポン券付与</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クーポン券有無の判定</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顧客情報問合せ</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顧客情報更新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顧客情報登録</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顧客情報削除</a:t>
              </a:r>
              <a:endParaRPr lang="en-US" altLang="ja-JP" sz="1600" dirty="0">
                <a:latin typeface="Meiryo" panose="020B0604030504040204" pitchFamily="34" charset="-128"/>
                <a:ea typeface="Meiryo" panose="020B0604030504040204" pitchFamily="34" charset="-128"/>
              </a:endParaRPr>
            </a:p>
            <a:p>
              <a:pPr algn="l"/>
              <a:endParaRPr lang="en-US" altLang="ja-JP" sz="1600" dirty="0">
                <a:latin typeface="Meiryo" panose="020B0604030504040204" pitchFamily="34" charset="-128"/>
                <a:ea typeface="Meiryo" panose="020B0604030504040204" pitchFamily="34" charset="-128"/>
              </a:endParaRPr>
            </a:p>
          </p:txBody>
        </p:sp>
      </p:grpSp>
      <p:grpSp>
        <p:nvGrpSpPr>
          <p:cNvPr id="14" name="図形グループ 31">
            <a:extLst>
              <a:ext uri="{FF2B5EF4-FFF2-40B4-BE49-F238E27FC236}">
                <a16:creationId xmlns:a16="http://schemas.microsoft.com/office/drawing/2014/main" id="{8BEB1897-EF71-14BC-1490-DD2D22E338B3}"/>
              </a:ext>
            </a:extLst>
          </p:cNvPr>
          <p:cNvGrpSpPr/>
          <p:nvPr/>
        </p:nvGrpSpPr>
        <p:grpSpPr>
          <a:xfrm>
            <a:off x="6368243" y="1671621"/>
            <a:ext cx="2143125" cy="2979895"/>
            <a:chOff x="5718175" y="1960563"/>
            <a:chExt cx="1439863" cy="2979895"/>
          </a:xfrm>
        </p:grpSpPr>
        <p:grpSp>
          <p:nvGrpSpPr>
            <p:cNvPr id="15" name="図形グループ 1">
              <a:extLst>
                <a:ext uri="{FF2B5EF4-FFF2-40B4-BE49-F238E27FC236}">
                  <a16:creationId xmlns:a16="http://schemas.microsoft.com/office/drawing/2014/main" id="{1556B208-D10C-069A-630B-062E98CD5E56}"/>
                </a:ext>
              </a:extLst>
            </p:cNvPr>
            <p:cNvGrpSpPr>
              <a:grpSpLocks/>
            </p:cNvGrpSpPr>
            <p:nvPr/>
          </p:nvGrpSpPr>
          <p:grpSpPr bwMode="auto">
            <a:xfrm>
              <a:off x="5718175" y="1960563"/>
              <a:ext cx="1439863" cy="1976437"/>
              <a:chOff x="611560" y="1484784"/>
              <a:chExt cx="1439863" cy="1975825"/>
            </a:xfrm>
          </p:grpSpPr>
          <p:sp>
            <p:nvSpPr>
              <p:cNvPr id="17" name="正方形/長方形 5">
                <a:extLst>
                  <a:ext uri="{FF2B5EF4-FFF2-40B4-BE49-F238E27FC236}">
                    <a16:creationId xmlns:a16="http://schemas.microsoft.com/office/drawing/2014/main" id="{B3795785-6600-AD31-5510-A7801A6D5272}"/>
                  </a:ext>
                </a:extLst>
              </p:cNvPr>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sz="2000" dirty="0">
                    <a:latin typeface="Meiryo" panose="020B0604030504040204" pitchFamily="34" charset="-128"/>
                    <a:ea typeface="Meiryo" panose="020B0604030504040204" pitchFamily="34" charset="-128"/>
                    <a:cs typeface="HGP創英角ﾎﾟｯﾌﾟ体" charset="0"/>
                  </a:rPr>
                  <a:t>カート明細</a:t>
                </a:r>
              </a:p>
            </p:txBody>
          </p:sp>
          <p:sp>
            <p:nvSpPr>
              <p:cNvPr id="18" name="Rectangle 16">
                <a:extLst>
                  <a:ext uri="{FF2B5EF4-FFF2-40B4-BE49-F238E27FC236}">
                    <a16:creationId xmlns:a16="http://schemas.microsoft.com/office/drawing/2014/main" id="{7A43E407-8BC5-291D-D09C-BCB7E668CAAD}"/>
                  </a:ext>
                </a:extLst>
              </p:cNvPr>
              <p:cNvSpPr>
                <a:spLocks noChangeArrowheads="1"/>
              </p:cNvSpPr>
              <p:nvPr/>
            </p:nvSpPr>
            <p:spPr bwMode="auto">
              <a:xfrm>
                <a:off x="611560" y="2205509"/>
                <a:ext cx="1439863" cy="1255100"/>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dirty="0">
                    <a:latin typeface="Meiryo" panose="020B0604030504040204" pitchFamily="34" charset="-128"/>
                    <a:ea typeface="Meiryo" panose="020B0604030504040204" pitchFamily="34" charset="-128"/>
                  </a:rPr>
                  <a:t>カート明細</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カート</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商品</a:t>
                </a:r>
                <a:r>
                  <a:rPr lang="en-US" altLang="ja-JP" sz="1600" dirty="0">
                    <a:latin typeface="Meiryo" panose="020B0604030504040204" pitchFamily="34" charset="-128"/>
                    <a:ea typeface="Meiryo" panose="020B0604030504040204" pitchFamily="34" charset="-128"/>
                  </a:rPr>
                  <a:t>No.</a:t>
                </a:r>
              </a:p>
              <a:p>
                <a:pPr algn="l"/>
                <a:r>
                  <a:rPr lang="ja-JP" altLang="en-US" sz="1600" dirty="0">
                    <a:latin typeface="Meiryo" panose="020B0604030504040204" pitchFamily="34" charset="-128"/>
                    <a:ea typeface="Meiryo" panose="020B0604030504040204" pitchFamily="34" charset="-128"/>
                  </a:rPr>
                  <a:t>数量</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小計</a:t>
                </a:r>
                <a:endParaRPr lang="en-US" altLang="ja-JP" sz="1600" dirty="0">
                  <a:latin typeface="Meiryo" panose="020B0604030504040204" pitchFamily="34" charset="-128"/>
                  <a:ea typeface="Meiryo" panose="020B0604030504040204" pitchFamily="34" charset="-128"/>
                </a:endParaRPr>
              </a:p>
              <a:p>
                <a:pPr algn="l"/>
                <a:endParaRPr lang="en-US" altLang="ja-JP" sz="1600" dirty="0">
                  <a:latin typeface="Meiryo" panose="020B0604030504040204" pitchFamily="34" charset="-128"/>
                  <a:ea typeface="Meiryo" panose="020B0604030504040204" pitchFamily="34" charset="-128"/>
                </a:endParaRPr>
              </a:p>
              <a:p>
                <a:pPr algn="l"/>
                <a:endParaRPr lang="ja-JP" altLang="en-US" sz="1600" dirty="0">
                  <a:latin typeface="Meiryo" panose="020B0604030504040204" pitchFamily="34" charset="-128"/>
                  <a:ea typeface="Meiryo" panose="020B0604030504040204" pitchFamily="34" charset="-128"/>
                </a:endParaRPr>
              </a:p>
            </p:txBody>
          </p:sp>
        </p:grpSp>
        <p:sp>
          <p:nvSpPr>
            <p:cNvPr id="16" name="Rectangle 16">
              <a:extLst>
                <a:ext uri="{FF2B5EF4-FFF2-40B4-BE49-F238E27FC236}">
                  <a16:creationId xmlns:a16="http://schemas.microsoft.com/office/drawing/2014/main" id="{942F4587-C764-1D5F-024C-47DE60CBB0F6}"/>
                </a:ext>
              </a:extLst>
            </p:cNvPr>
            <p:cNvSpPr>
              <a:spLocks noChangeArrowheads="1"/>
            </p:cNvSpPr>
            <p:nvPr/>
          </p:nvSpPr>
          <p:spPr bwMode="auto">
            <a:xfrm>
              <a:off x="5718175" y="3938587"/>
              <a:ext cx="1439863" cy="1001871"/>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カート明細問合せ</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カート明細更新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カート明細登録</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カート明細削除</a:t>
              </a:r>
              <a:endParaRPr lang="ja-JP" altLang="en-US" sz="1600" dirty="0">
                <a:latin typeface="Meiryo" panose="020B0604030504040204" pitchFamily="34" charset="-128"/>
                <a:ea typeface="Meiryo" panose="020B0604030504040204" pitchFamily="34" charset="-128"/>
              </a:endParaRPr>
            </a:p>
          </p:txBody>
        </p:sp>
      </p:grpSp>
      <p:grpSp>
        <p:nvGrpSpPr>
          <p:cNvPr id="19" name="図形グループ 3">
            <a:extLst>
              <a:ext uri="{FF2B5EF4-FFF2-40B4-BE49-F238E27FC236}">
                <a16:creationId xmlns:a16="http://schemas.microsoft.com/office/drawing/2014/main" id="{A1F7CA24-4764-C67D-29FA-C42FCD3BBD6D}"/>
              </a:ext>
            </a:extLst>
          </p:cNvPr>
          <p:cNvGrpSpPr/>
          <p:nvPr/>
        </p:nvGrpSpPr>
        <p:grpSpPr>
          <a:xfrm>
            <a:off x="3505586" y="1671621"/>
            <a:ext cx="2149477" cy="3949250"/>
            <a:chOff x="2003425" y="1946275"/>
            <a:chExt cx="1441450" cy="3949250"/>
          </a:xfrm>
        </p:grpSpPr>
        <p:grpSp>
          <p:nvGrpSpPr>
            <p:cNvPr id="20" name="図形グループ 1">
              <a:extLst>
                <a:ext uri="{FF2B5EF4-FFF2-40B4-BE49-F238E27FC236}">
                  <a16:creationId xmlns:a16="http://schemas.microsoft.com/office/drawing/2014/main" id="{52B41F83-AD59-8E52-C218-93E87940A77D}"/>
                </a:ext>
              </a:extLst>
            </p:cNvPr>
            <p:cNvGrpSpPr>
              <a:grpSpLocks/>
            </p:cNvGrpSpPr>
            <p:nvPr/>
          </p:nvGrpSpPr>
          <p:grpSpPr bwMode="auto">
            <a:xfrm>
              <a:off x="2005013" y="1946275"/>
              <a:ext cx="1439862" cy="2490999"/>
              <a:chOff x="611560" y="1484784"/>
              <a:chExt cx="1439863" cy="2490559"/>
            </a:xfrm>
          </p:grpSpPr>
          <p:sp>
            <p:nvSpPr>
              <p:cNvPr id="22" name="正方形/長方形 5">
                <a:extLst>
                  <a:ext uri="{FF2B5EF4-FFF2-40B4-BE49-F238E27FC236}">
                    <a16:creationId xmlns:a16="http://schemas.microsoft.com/office/drawing/2014/main" id="{24E6BEF1-EB7F-C3E1-343E-8CD5923012B1}"/>
                  </a:ext>
                </a:extLst>
              </p:cNvPr>
              <p:cNvSpPr>
                <a:spLocks noChangeArrowheads="1"/>
              </p:cNvSpPr>
              <p:nvPr/>
            </p:nvSpPr>
            <p:spPr bwMode="auto">
              <a:xfrm>
                <a:off x="611560" y="1484784"/>
                <a:ext cx="1439863" cy="714375"/>
              </a:xfrm>
              <a:prstGeom prst="rect">
                <a:avLst/>
              </a:prstGeom>
              <a:solidFill>
                <a:schemeClr val="bg1"/>
              </a:solidFill>
              <a:ln w="9525">
                <a:solidFill>
                  <a:schemeClr val="tx1"/>
                </a:solidFill>
                <a:round/>
                <a:headEnd/>
                <a:tailEnd/>
              </a:ln>
            </p:spPr>
            <p:txBody>
              <a:bodyPr anchor="ctr"/>
              <a:lstStyle/>
              <a:p>
                <a:r>
                  <a:rPr lang="ja-JP" altLang="en-US" sz="2000">
                    <a:latin typeface="Meiryo" panose="020B0604030504040204" pitchFamily="34" charset="-128"/>
                    <a:ea typeface="Meiryo" panose="020B0604030504040204" pitchFamily="34" charset="-128"/>
                    <a:cs typeface="HGP創英角ﾎﾟｯﾌﾟ体" charset="0"/>
                  </a:rPr>
                  <a:t>ショッピングカート</a:t>
                </a:r>
                <a:r>
                  <a:rPr lang="en-US" altLang="ja-JP" sz="2000" dirty="0">
                    <a:latin typeface="Meiryo" panose="020B0604030504040204" pitchFamily="34" charset="-128"/>
                    <a:ea typeface="Meiryo" panose="020B0604030504040204" pitchFamily="34" charset="-128"/>
                    <a:cs typeface="HGP創英角ﾎﾟｯﾌﾟ体" charset="0"/>
                  </a:rPr>
                  <a:t>(SC)</a:t>
                </a:r>
                <a:endParaRPr lang="ja-JP" altLang="en-US" sz="2000">
                  <a:latin typeface="Meiryo" panose="020B0604030504040204" pitchFamily="34" charset="-128"/>
                  <a:ea typeface="Meiryo" panose="020B0604030504040204" pitchFamily="34" charset="-128"/>
                  <a:cs typeface="HGP創英角ﾎﾟｯﾌﾟ体" charset="0"/>
                </a:endParaRPr>
              </a:p>
            </p:txBody>
          </p:sp>
          <p:sp>
            <p:nvSpPr>
              <p:cNvPr id="23" name="Rectangle 16">
                <a:extLst>
                  <a:ext uri="{FF2B5EF4-FFF2-40B4-BE49-F238E27FC236}">
                    <a16:creationId xmlns:a16="http://schemas.microsoft.com/office/drawing/2014/main" id="{3BAB6A69-2548-D6E4-F240-F37E7F83F8E6}"/>
                  </a:ext>
                </a:extLst>
              </p:cNvPr>
              <p:cNvSpPr>
                <a:spLocks noChangeArrowheads="1"/>
              </p:cNvSpPr>
              <p:nvPr/>
            </p:nvSpPr>
            <p:spPr bwMode="auto">
              <a:xfrm>
                <a:off x="611560" y="2205510"/>
                <a:ext cx="1439863" cy="1769833"/>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カート</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顧客</a:t>
                </a:r>
                <a:r>
                  <a:rPr lang="en-US" altLang="ja-JP" sz="1600" dirty="0">
                    <a:latin typeface="Meiryo" panose="020B0604030504040204" pitchFamily="34" charset="-128"/>
                    <a:ea typeface="Meiryo" panose="020B0604030504040204" pitchFamily="34" charset="-128"/>
                  </a:rPr>
                  <a:t>No.</a:t>
                </a:r>
              </a:p>
              <a:p>
                <a:pPr algn="l"/>
                <a:r>
                  <a:rPr lang="ja-JP" altLang="en-US" sz="1600">
                    <a:latin typeface="Meiryo" panose="020B0604030504040204" pitchFamily="34" charset="-128"/>
                    <a:ea typeface="Meiryo" panose="020B0604030504040204" pitchFamily="34" charset="-128"/>
                  </a:rPr>
                  <a:t>月日</a:t>
                </a:r>
                <a:endParaRPr lang="en-US" altLang="ja-JP" sz="1600" dirty="0">
                  <a:latin typeface="Meiryo" panose="020B0604030504040204" pitchFamily="34" charset="-128"/>
                  <a:ea typeface="Meiryo" panose="020B0604030504040204" pitchFamily="34" charset="-128"/>
                </a:endParaRPr>
              </a:p>
              <a:p>
                <a:pPr algn="l"/>
                <a:r>
                  <a:rPr lang="ja-JP" altLang="en-US" sz="1600" dirty="0">
                    <a:latin typeface="Meiryo" panose="020B0604030504040204" pitchFamily="34" charset="-128"/>
                    <a:ea typeface="Meiryo" panose="020B0604030504040204" pitchFamily="34" charset="-128"/>
                  </a:rPr>
                  <a:t>時刻</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配達先</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配達日時</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合計金額</a:t>
                </a:r>
                <a:endParaRPr lang="en-US" altLang="ja-JP" sz="1600" dirty="0">
                  <a:latin typeface="Meiryo" panose="020B0604030504040204" pitchFamily="34" charset="-128"/>
                  <a:ea typeface="Meiryo" panose="020B0604030504040204" pitchFamily="34" charset="-128"/>
                </a:endParaRPr>
              </a:p>
              <a:p>
                <a:pPr algn="l"/>
                <a:endParaRPr lang="ja-JP" altLang="en-US" sz="1600" dirty="0">
                  <a:latin typeface="Meiryo" panose="020B0604030504040204" pitchFamily="34" charset="-128"/>
                  <a:ea typeface="Meiryo" panose="020B0604030504040204" pitchFamily="34" charset="-128"/>
                </a:endParaRPr>
              </a:p>
            </p:txBody>
          </p:sp>
        </p:grpSp>
        <p:sp>
          <p:nvSpPr>
            <p:cNvPr id="21" name="Rectangle 22">
              <a:extLst>
                <a:ext uri="{FF2B5EF4-FFF2-40B4-BE49-F238E27FC236}">
                  <a16:creationId xmlns:a16="http://schemas.microsoft.com/office/drawing/2014/main" id="{B871A7DF-EB69-E5DD-8334-185BBE4658AD}"/>
                </a:ext>
              </a:extLst>
            </p:cNvPr>
            <p:cNvSpPr>
              <a:spLocks noChangeArrowheads="1"/>
            </p:cNvSpPr>
            <p:nvPr/>
          </p:nvSpPr>
          <p:spPr bwMode="auto">
            <a:xfrm>
              <a:off x="2003425" y="4433711"/>
              <a:ext cx="1439863" cy="1461814"/>
            </a:xfrm>
            <a:prstGeom prst="rect">
              <a:avLst/>
            </a:prstGeom>
            <a:solidFill>
              <a:schemeClr val="bg1"/>
            </a:solidFill>
            <a:ln w="9525">
              <a:solidFill>
                <a:schemeClr val="tx1"/>
              </a:solidFill>
              <a:miter lim="800000"/>
              <a:headEnd/>
              <a:tailEnd/>
            </a:ln>
          </p:spPr>
          <p:txBody>
            <a:bodyPr wrap="none" lIns="18000" tIns="10800" rIns="18000" bIns="10800"/>
            <a:lstStyle/>
            <a:p>
              <a:pPr algn="l"/>
              <a:r>
                <a:rPr lang="ja-JP" altLang="en-US" sz="1600">
                  <a:latin typeface="Meiryo" panose="020B0604030504040204" pitchFamily="34" charset="-128"/>
                  <a:ea typeface="Meiryo" panose="020B0604030504040204" pitchFamily="34" charset="-128"/>
                </a:rPr>
                <a:t>カート情報問合せ</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カート情報更新</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カート情報登録</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カート情報削除</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地図情報作成</a:t>
              </a:r>
              <a:endParaRPr lang="en-US" altLang="ja-JP" sz="1600" dirty="0">
                <a:latin typeface="Meiryo" panose="020B0604030504040204" pitchFamily="34" charset="-128"/>
                <a:ea typeface="Meiryo" panose="020B0604030504040204" pitchFamily="34" charset="-128"/>
              </a:endParaRPr>
            </a:p>
            <a:p>
              <a:pPr algn="l"/>
              <a:r>
                <a:rPr lang="ja-JP" altLang="en-US" sz="1600">
                  <a:latin typeface="Meiryo" panose="020B0604030504040204" pitchFamily="34" charset="-128"/>
                  <a:ea typeface="Meiryo" panose="020B0604030504040204" pitchFamily="34" charset="-128"/>
                </a:rPr>
                <a:t>ポイント割引</a:t>
              </a:r>
              <a:endParaRPr lang="en-US" altLang="ja-JP" sz="1600" dirty="0">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332437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スライド番号プレースホルダ 1"/>
          <p:cNvSpPr txBox="1">
            <a:spLocks noGrp="1"/>
          </p:cNvSpPr>
          <p:nvPr/>
        </p:nvSpPr>
        <p:spPr bwMode="auto">
          <a:xfrm>
            <a:off x="8532813" y="6624638"/>
            <a:ext cx="565150"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F8339F3A-803B-334D-93A5-54F7F7620694}" type="slidenum">
              <a:rPr lang="en-US" altLang="ja-JP" sz="1200">
                <a:latin typeface="Franklin Gothic Heavy" charset="0"/>
              </a:rPr>
              <a:pPr algn="r"/>
              <a:t>8</a:t>
            </a:fld>
            <a:endParaRPr lang="en-US" altLang="ja-JP" sz="1200">
              <a:latin typeface="Franklin Gothic Heavy" charset="0"/>
            </a:endParaRPr>
          </a:p>
        </p:txBody>
      </p:sp>
      <p:sp>
        <p:nvSpPr>
          <p:cNvPr id="231427" name="スライド番号プレースホルダ 3"/>
          <p:cNvSpPr txBox="1">
            <a:spLocks noGrp="1"/>
          </p:cNvSpPr>
          <p:nvPr/>
        </p:nvSpPr>
        <p:spPr bwMode="auto">
          <a:xfrm>
            <a:off x="8532813" y="6624638"/>
            <a:ext cx="563562"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77C93457-6B1C-0048-8423-700CD9A98DC6}" type="slidenum">
              <a:rPr lang="en-US" altLang="ja-JP" sz="1200">
                <a:latin typeface="Franklin Gothic Heavy" charset="0"/>
              </a:rPr>
              <a:pPr algn="r"/>
              <a:t>8</a:t>
            </a:fld>
            <a:endParaRPr lang="en-US" altLang="ja-JP" sz="1200">
              <a:latin typeface="Franklin Gothic Heavy" charset="0"/>
            </a:endParaRPr>
          </a:p>
        </p:txBody>
      </p:sp>
      <p:sp>
        <p:nvSpPr>
          <p:cNvPr id="2" name="スライド番号プレースホルダー 1"/>
          <p:cNvSpPr>
            <a:spLocks noGrp="1"/>
          </p:cNvSpPr>
          <p:nvPr>
            <p:ph type="sldNum" sz="quarter" idx="12"/>
          </p:nvPr>
        </p:nvSpPr>
        <p:spPr/>
        <p:txBody>
          <a:bodyPr/>
          <a:lstStyle/>
          <a:p>
            <a:pPr>
              <a:defRPr/>
            </a:pPr>
            <a:fld id="{79CF1182-0E65-8047-BF5C-DE0416634366}" type="slidenum">
              <a:rPr lang="en-US" altLang="ja-JP" smtClean="0"/>
              <a:pPr>
                <a:defRPr/>
              </a:pPr>
              <a:t>8</a:t>
            </a:fld>
            <a:endParaRPr lang="en-US" altLang="ja-JP"/>
          </a:p>
        </p:txBody>
      </p:sp>
      <p:sp>
        <p:nvSpPr>
          <p:cNvPr id="2113538" name="Rectangle 2"/>
          <p:cNvSpPr>
            <a:spLocks noGrp="1" noChangeArrowheads="1"/>
          </p:cNvSpPr>
          <p:nvPr>
            <p:ph type="title" idx="4294967295"/>
          </p:nvPr>
        </p:nvSpPr>
        <p:spPr>
          <a:xfrm>
            <a:off x="2057400" y="0"/>
            <a:ext cx="7086600" cy="692150"/>
          </a:xfrm>
        </p:spPr>
        <p:txBody>
          <a:bodyPr/>
          <a:lstStyle/>
          <a:p>
            <a:pPr>
              <a:defRPr/>
            </a:pPr>
            <a:r>
              <a:rPr lang="en-US" altLang="ja-JP" dirty="0">
                <a:cs typeface="HGP創英角ｺﾞｼｯｸUB" charset="0"/>
              </a:rPr>
              <a:t>⑤</a:t>
            </a:r>
            <a:r>
              <a:rPr lang="ja-JP" altLang="en-US">
                <a:cs typeface="HGP創英角ｺﾞｼｯｸUB" charset="0"/>
              </a:rPr>
              <a:t>詳細</a:t>
            </a:r>
            <a:r>
              <a:rPr lang="ja-JP" altLang="en-US" dirty="0">
                <a:cs typeface="HGP創英角ｺﾞｼｯｸUB" charset="0"/>
              </a:rPr>
              <a:t>クラス設計</a:t>
            </a:r>
            <a:r>
              <a:rPr lang="en-US" altLang="ja-JP" dirty="0">
                <a:cs typeface="HGP創英角ｺﾞｼｯｸUB" charset="0"/>
              </a:rPr>
              <a:t> </a:t>
            </a:r>
          </a:p>
        </p:txBody>
      </p:sp>
      <p:sp>
        <p:nvSpPr>
          <p:cNvPr id="37" name="Text Box 10"/>
          <p:cNvSpPr txBox="1">
            <a:spLocks noChangeArrowheads="1"/>
          </p:cNvSpPr>
          <p:nvPr/>
        </p:nvSpPr>
        <p:spPr bwMode="auto">
          <a:xfrm>
            <a:off x="2343487" y="1100138"/>
            <a:ext cx="449353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r>
              <a:rPr lang="ja-JP" altLang="en-US" dirty="0">
                <a:latin typeface="Meiryo" panose="020B0604030504040204" pitchFamily="34" charset="-128"/>
                <a:ea typeface="Meiryo" panose="020B0604030504040204" pitchFamily="34" charset="-128"/>
                <a:cs typeface="HGP創英角ﾎﾟｯﾌﾟ体" charset="0"/>
              </a:rPr>
              <a:t>＜エンティティオブジェクト＞</a:t>
            </a:r>
          </a:p>
        </p:txBody>
      </p:sp>
      <p:grpSp>
        <p:nvGrpSpPr>
          <p:cNvPr id="3" name="図形グループ 31">
            <a:extLst>
              <a:ext uri="{FF2B5EF4-FFF2-40B4-BE49-F238E27FC236}">
                <a16:creationId xmlns:a16="http://schemas.microsoft.com/office/drawing/2014/main" id="{4588478B-B453-966F-4694-1228E554D26A}"/>
              </a:ext>
            </a:extLst>
          </p:cNvPr>
          <p:cNvGrpSpPr/>
          <p:nvPr/>
        </p:nvGrpSpPr>
        <p:grpSpPr>
          <a:xfrm>
            <a:off x="684795" y="1969791"/>
            <a:ext cx="2143125" cy="3019651"/>
            <a:chOff x="5718175" y="1960563"/>
            <a:chExt cx="1439863" cy="3019651"/>
          </a:xfrm>
        </p:grpSpPr>
        <p:grpSp>
          <p:nvGrpSpPr>
            <p:cNvPr id="10" name="図形グループ 1">
              <a:extLst>
                <a:ext uri="{FF2B5EF4-FFF2-40B4-BE49-F238E27FC236}">
                  <a16:creationId xmlns:a16="http://schemas.microsoft.com/office/drawing/2014/main" id="{60DB68D0-484B-CE61-4FDA-08DB4564DBD0}"/>
                </a:ext>
              </a:extLst>
            </p:cNvPr>
            <p:cNvGrpSpPr>
              <a:grpSpLocks/>
            </p:cNvGrpSpPr>
            <p:nvPr/>
          </p:nvGrpSpPr>
          <p:grpSpPr bwMode="auto">
            <a:xfrm>
              <a:off x="5718175" y="1960563"/>
              <a:ext cx="1439863" cy="1992236"/>
              <a:chOff x="611560" y="1484784"/>
              <a:chExt cx="1439863" cy="1991620"/>
            </a:xfrm>
          </p:grpSpPr>
          <p:sp>
            <p:nvSpPr>
              <p:cNvPr id="12" name="正方形/長方形 5">
                <a:extLst>
                  <a:ext uri="{FF2B5EF4-FFF2-40B4-BE49-F238E27FC236}">
                    <a16:creationId xmlns:a16="http://schemas.microsoft.com/office/drawing/2014/main" id="{5DF7B8F7-E88E-2F72-889E-EE28A728B8C8}"/>
                  </a:ext>
                </a:extLst>
              </p:cNvPr>
              <p:cNvSpPr>
                <a:spLocks noChangeArrowheads="1"/>
              </p:cNvSpPr>
              <p:nvPr/>
            </p:nvSpPr>
            <p:spPr bwMode="auto">
              <a:xfrm>
                <a:off x="611560" y="1484784"/>
                <a:ext cx="1439863" cy="714375"/>
              </a:xfrm>
              <a:prstGeom prst="rect">
                <a:avLst/>
              </a:prstGeom>
              <a:solidFill>
                <a:schemeClr val="bg1"/>
              </a:solidFill>
              <a:ln w="9525">
                <a:solidFill>
                  <a:srgbClr val="FF0000"/>
                </a:solidFill>
                <a:round/>
                <a:headEnd/>
                <a:tailEnd/>
              </a:ln>
            </p:spPr>
            <p:txBody>
              <a:bodyPr lIns="0" rIns="0" anchor="ctr"/>
              <a:lstStyle/>
              <a:p>
                <a:r>
                  <a:rPr lang="ja-JP" altLang="en-US" sz="2000">
                    <a:solidFill>
                      <a:srgbClr val="FF0000"/>
                    </a:solidFill>
                    <a:latin typeface="Meiryo" panose="020B0604030504040204" pitchFamily="34" charset="-128"/>
                    <a:ea typeface="Meiryo" panose="020B0604030504040204" pitchFamily="34" charset="-128"/>
                    <a:cs typeface="HGP創英角ﾎﾟｯﾌﾟ体" charset="0"/>
                  </a:rPr>
                  <a:t>キャンペーン</a:t>
                </a:r>
                <a:endParaRPr lang="en-US" altLang="ja-JP" sz="2000" dirty="0">
                  <a:solidFill>
                    <a:srgbClr val="FF0000"/>
                  </a:solidFill>
                  <a:latin typeface="Meiryo" panose="020B0604030504040204" pitchFamily="34" charset="-128"/>
                  <a:ea typeface="Meiryo" panose="020B0604030504040204" pitchFamily="34" charset="-128"/>
                  <a:cs typeface="HGP創英角ﾎﾟｯﾌﾟ体" charset="0"/>
                </a:endParaRPr>
              </a:p>
            </p:txBody>
          </p:sp>
          <p:sp>
            <p:nvSpPr>
              <p:cNvPr id="13" name="Rectangle 16">
                <a:extLst>
                  <a:ext uri="{FF2B5EF4-FFF2-40B4-BE49-F238E27FC236}">
                    <a16:creationId xmlns:a16="http://schemas.microsoft.com/office/drawing/2014/main" id="{BE525E46-C10E-C32E-7EF0-D443F6EC33C1}"/>
                  </a:ext>
                </a:extLst>
              </p:cNvPr>
              <p:cNvSpPr>
                <a:spLocks noChangeArrowheads="1"/>
              </p:cNvSpPr>
              <p:nvPr/>
            </p:nvSpPr>
            <p:spPr bwMode="auto">
              <a:xfrm>
                <a:off x="611560" y="2205508"/>
                <a:ext cx="1439863" cy="1270896"/>
              </a:xfrm>
              <a:prstGeom prst="rect">
                <a:avLst/>
              </a:prstGeom>
              <a:solidFill>
                <a:schemeClr val="bg1"/>
              </a:solidFill>
              <a:ln w="9525">
                <a:solidFill>
                  <a:srgbClr val="FF0000"/>
                </a:solidFill>
                <a:miter lim="800000"/>
                <a:headEnd/>
                <a:tailEnd/>
              </a:ln>
            </p:spPr>
            <p:txBody>
              <a:bodyPr wrap="none" lIns="18000" tIns="10800" rIns="18000" bIns="10800"/>
              <a:lstStyle/>
              <a:p>
                <a:pPr algn="l"/>
                <a:r>
                  <a:rPr lang="ja-JP" altLang="en-US" sz="1600">
                    <a:solidFill>
                      <a:srgbClr val="FF0000"/>
                    </a:solidFill>
                    <a:latin typeface="Meiryo" panose="020B0604030504040204" pitchFamily="34" charset="-128"/>
                    <a:ea typeface="Meiryo" panose="020B0604030504040204" pitchFamily="34" charset="-128"/>
                  </a:rPr>
                  <a:t>顧客</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会員</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注文</a:t>
                </a:r>
                <a:r>
                  <a:rPr lang="en-US" altLang="ja-JP" sz="1600" dirty="0">
                    <a:solidFill>
                      <a:srgbClr val="FF0000"/>
                    </a:solidFill>
                    <a:latin typeface="Meiryo" panose="020B0604030504040204" pitchFamily="34" charset="-128"/>
                    <a:ea typeface="Meiryo" panose="020B0604030504040204" pitchFamily="34" charset="-128"/>
                  </a:rPr>
                  <a:t>No.</a:t>
                </a:r>
              </a:p>
              <a:p>
                <a:pPr algn="l"/>
                <a:r>
                  <a:rPr lang="ja-JP" altLang="en-US" sz="1600">
                    <a:solidFill>
                      <a:srgbClr val="FF0000"/>
                    </a:solidFill>
                    <a:latin typeface="Meiryo" panose="020B0604030504040204" pitchFamily="34" charset="-128"/>
                    <a:ea typeface="Meiryo" panose="020B0604030504040204" pitchFamily="34" charset="-128"/>
                  </a:rPr>
                  <a:t>クーポン</a:t>
                </a:r>
                <a:endParaRPr lang="en-US" altLang="ja-JP" sz="1600" dirty="0">
                  <a:solidFill>
                    <a:srgbClr val="FF0000"/>
                  </a:solidFill>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ポイント残高</a:t>
                </a:r>
                <a:endParaRPr lang="en-US" altLang="ja-JP" sz="1600" dirty="0">
                  <a:solidFill>
                    <a:srgbClr val="FF0000"/>
                  </a:solidFill>
                  <a:latin typeface="Meiryo" panose="020B0604030504040204" pitchFamily="34" charset="-128"/>
                  <a:ea typeface="Meiryo" panose="020B0604030504040204" pitchFamily="34" charset="-128"/>
                </a:endParaRPr>
              </a:p>
              <a:p>
                <a:pPr algn="l"/>
                <a:endParaRPr lang="ja-JP" altLang="en-US" sz="1600" dirty="0">
                  <a:solidFill>
                    <a:srgbClr val="FF0000"/>
                  </a:solidFill>
                  <a:latin typeface="Meiryo" panose="020B0604030504040204" pitchFamily="34" charset="-128"/>
                  <a:ea typeface="Meiryo" panose="020B0604030504040204" pitchFamily="34" charset="-128"/>
                </a:endParaRPr>
              </a:p>
            </p:txBody>
          </p:sp>
        </p:grpSp>
        <p:sp>
          <p:nvSpPr>
            <p:cNvPr id="11" name="Rectangle 16">
              <a:extLst>
                <a:ext uri="{FF2B5EF4-FFF2-40B4-BE49-F238E27FC236}">
                  <a16:creationId xmlns:a16="http://schemas.microsoft.com/office/drawing/2014/main" id="{3F32586A-6A1D-8B38-4C65-EBFCAEE8311F}"/>
                </a:ext>
              </a:extLst>
            </p:cNvPr>
            <p:cNvSpPr>
              <a:spLocks noChangeArrowheads="1"/>
            </p:cNvSpPr>
            <p:nvPr/>
          </p:nvSpPr>
          <p:spPr bwMode="auto">
            <a:xfrm>
              <a:off x="5718175" y="3959150"/>
              <a:ext cx="1439863" cy="1021064"/>
            </a:xfrm>
            <a:prstGeom prst="rect">
              <a:avLst/>
            </a:prstGeom>
            <a:solidFill>
              <a:schemeClr val="bg1"/>
            </a:solidFill>
            <a:ln w="9525">
              <a:solidFill>
                <a:srgbClr val="FF0000"/>
              </a:solidFill>
              <a:miter lim="800000"/>
              <a:headEnd/>
              <a:tailEnd/>
            </a:ln>
          </p:spPr>
          <p:txBody>
            <a:bodyPr wrap="none" lIns="18000" tIns="10800" rIns="18000" bIns="10800"/>
            <a:lstStyle/>
            <a:p>
              <a:pPr algn="l"/>
              <a:r>
                <a:rPr lang="ja-JP" altLang="en-US" sz="1600">
                  <a:solidFill>
                    <a:srgbClr val="FF0000"/>
                  </a:solidFill>
                  <a:latin typeface="Meiryo" panose="020B0604030504040204" pitchFamily="34" charset="-128"/>
                  <a:ea typeface="Meiryo" panose="020B0604030504040204" pitchFamily="34" charset="-128"/>
                </a:rPr>
                <a:t>キャンペーン登録</a:t>
              </a:r>
              <a:endParaRPr lang="en-US" altLang="ja-JP" sz="1600" dirty="0">
                <a:solidFill>
                  <a:srgbClr val="FF0000"/>
                </a:solidFill>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キャンペーン削除</a:t>
              </a:r>
              <a:endParaRPr lang="en-US" altLang="ja-JP" sz="1600" dirty="0">
                <a:solidFill>
                  <a:srgbClr val="FF0000"/>
                </a:solidFill>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キャンペーン更新</a:t>
              </a:r>
              <a:endParaRPr lang="en-US" altLang="ja-JP" sz="1600" dirty="0">
                <a:solidFill>
                  <a:srgbClr val="FF0000"/>
                </a:solidFill>
                <a:latin typeface="Meiryo" panose="020B0604030504040204" pitchFamily="34" charset="-128"/>
                <a:ea typeface="Meiryo" panose="020B0604030504040204" pitchFamily="34" charset="-128"/>
              </a:endParaRPr>
            </a:p>
            <a:p>
              <a:pPr algn="l"/>
              <a:r>
                <a:rPr lang="ja-JP" altLang="en-US" sz="1600">
                  <a:solidFill>
                    <a:srgbClr val="FF0000"/>
                  </a:solidFill>
                  <a:latin typeface="Meiryo" panose="020B0604030504040204" pitchFamily="34" charset="-128"/>
                  <a:ea typeface="Meiryo" panose="020B0604030504040204" pitchFamily="34" charset="-128"/>
                </a:rPr>
                <a:t>キャンペーン問い合わせ</a:t>
              </a:r>
              <a:endParaRPr lang="en-US" altLang="ja-JP" sz="1600" dirty="0">
                <a:solidFill>
                  <a:srgbClr val="FF0000"/>
                </a:solidFill>
                <a:latin typeface="Meiryo" panose="020B0604030504040204" pitchFamily="34" charset="-128"/>
                <a:ea typeface="Meiryo" panose="020B0604030504040204" pitchFamily="34" charset="-128"/>
              </a:endParaRPr>
            </a:p>
          </p:txBody>
        </p:sp>
      </p:grpSp>
      <p:sp>
        <p:nvSpPr>
          <p:cNvPr id="4" name="四角形吹き出し 3">
            <a:extLst>
              <a:ext uri="{FF2B5EF4-FFF2-40B4-BE49-F238E27FC236}">
                <a16:creationId xmlns:a16="http://schemas.microsoft.com/office/drawing/2014/main" id="{7A0B717F-43EB-017D-B418-D986DD866F78}"/>
              </a:ext>
            </a:extLst>
          </p:cNvPr>
          <p:cNvSpPr/>
          <p:nvPr/>
        </p:nvSpPr>
        <p:spPr bwMode="auto">
          <a:xfrm>
            <a:off x="3707953" y="1881964"/>
            <a:ext cx="2894866" cy="1711841"/>
          </a:xfrm>
          <a:prstGeom prst="wedgeRectCallout">
            <a:avLst>
              <a:gd name="adj1" fmla="val -81234"/>
              <a:gd name="adj2" fmla="val 3946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i="0" u="none" strike="noStrike" cap="none" normalizeH="0" baseline="0">
                <a:ln>
                  <a:noFill/>
                </a:ln>
                <a:solidFill>
                  <a:srgbClr val="FF0000"/>
                </a:solidFill>
                <a:effectLst/>
                <a:latin typeface="Times New Roman" pitchFamily="-112" charset="0"/>
                <a:ea typeface="HGP創英角ﾎﾟｯﾌﾟ体" pitchFamily="50" charset="-128"/>
                <a:cs typeface="HGP創英角ﾎﾟｯﾌﾟ体" pitchFamily="50" charset="-128"/>
              </a:rPr>
              <a:t>・クーポン使用時に登録</a:t>
            </a:r>
            <a:endParaRPr kumimoji="1" lang="en-US" altLang="ja-JP" b="0" i="0" u="none" strike="noStrike" cap="none" normalizeH="0" baseline="0" dirty="0">
              <a:ln>
                <a:noFill/>
              </a:ln>
              <a:solidFill>
                <a:srgbClr val="FF0000"/>
              </a:solidFill>
              <a:effectLst/>
              <a:latin typeface="Times New Roman" pitchFamily="-112" charset="0"/>
              <a:ea typeface="HGP創英角ﾎﾟｯﾌﾟ体" pitchFamily="50" charset="-128"/>
              <a:cs typeface="HGP創英角ﾎﾟｯﾌﾟ体"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i="0" u="none" strike="noStrike" cap="none" normalizeH="0" baseline="0">
                <a:ln>
                  <a:noFill/>
                </a:ln>
                <a:solidFill>
                  <a:srgbClr val="FF0000"/>
                </a:solidFill>
                <a:effectLst/>
                <a:latin typeface="Times New Roman" pitchFamily="-112" charset="0"/>
                <a:ea typeface="HGP創英角ﾎﾟｯﾌﾟ体" pitchFamily="50" charset="-128"/>
                <a:cs typeface="HGP創英角ﾎﾟｯﾌﾟ体" pitchFamily="50" charset="-128"/>
              </a:rPr>
              <a:t>・クーポンを消費時に削除</a:t>
            </a:r>
            <a:endParaRPr kumimoji="1" lang="en-US" altLang="ja-JP" b="0" i="0" u="none" strike="noStrike" cap="none" normalizeH="0" baseline="0" dirty="0">
              <a:ln>
                <a:noFill/>
              </a:ln>
              <a:solidFill>
                <a:srgbClr val="FF0000"/>
              </a:solidFill>
              <a:effectLst/>
              <a:latin typeface="Times New Roman" pitchFamily="-112" charset="0"/>
              <a:ea typeface="HGP創英角ﾎﾟｯﾌﾟ体" pitchFamily="50" charset="-128"/>
              <a:cs typeface="HGP創英角ﾎﾟｯﾌﾟ体"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a:solidFill>
                  <a:srgbClr val="FF0000"/>
                </a:solidFill>
                <a:latin typeface="Times New Roman" pitchFamily="-112" charset="0"/>
                <a:ea typeface="HGP創英角ﾎﾟｯﾌﾟ体" pitchFamily="50" charset="-128"/>
                <a:cs typeface="HGP創英角ﾎﾟｯﾌﾟ体" pitchFamily="50" charset="-128"/>
              </a:rPr>
              <a:t>・クーポン獲得時に更新</a:t>
            </a:r>
            <a:endParaRPr lang="en-US" altLang="ja-JP" dirty="0">
              <a:solidFill>
                <a:srgbClr val="FF0000"/>
              </a:solidFill>
              <a:latin typeface="Times New Roman" pitchFamily="-112" charset="0"/>
              <a:ea typeface="HGP創英角ﾎﾟｯﾌﾟ体" pitchFamily="50" charset="-128"/>
              <a:cs typeface="HGP創英角ﾎﾟｯﾌﾟ体"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i="0" u="none" strike="noStrike" cap="none" normalizeH="0" baseline="0">
                <a:ln>
                  <a:noFill/>
                </a:ln>
                <a:solidFill>
                  <a:srgbClr val="FF0000"/>
                </a:solidFill>
                <a:effectLst/>
                <a:latin typeface="Times New Roman" pitchFamily="-112" charset="0"/>
                <a:ea typeface="HGP創英角ﾎﾟｯﾌﾟ体" pitchFamily="50" charset="-128"/>
                <a:cs typeface="HGP創英角ﾎﾟｯﾌﾟ体" pitchFamily="50" charset="-128"/>
              </a:rPr>
              <a:t>・クーポンの有無を問い合わせ</a:t>
            </a:r>
          </a:p>
        </p:txBody>
      </p:sp>
    </p:spTree>
    <p:extLst>
      <p:ext uri="{BB962C8B-B14F-4D97-AF65-F5344CB8AC3E}">
        <p14:creationId xmlns:p14="http://schemas.microsoft.com/office/powerpoint/2010/main" val="158729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スライド番号プレースホルダ 1"/>
          <p:cNvSpPr txBox="1">
            <a:spLocks noGrp="1"/>
          </p:cNvSpPr>
          <p:nvPr/>
        </p:nvSpPr>
        <p:spPr bwMode="auto">
          <a:xfrm>
            <a:off x="8532813" y="6624638"/>
            <a:ext cx="565150"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F8339F3A-803B-334D-93A5-54F7F7620694}" type="slidenum">
              <a:rPr lang="en-US" altLang="ja-JP" sz="1200">
                <a:latin typeface="Franklin Gothic Heavy" charset="0"/>
              </a:rPr>
              <a:pPr algn="r"/>
              <a:t>9</a:t>
            </a:fld>
            <a:endParaRPr lang="en-US" altLang="ja-JP" sz="1200">
              <a:latin typeface="Franklin Gothic Heavy" charset="0"/>
            </a:endParaRPr>
          </a:p>
        </p:txBody>
      </p:sp>
      <p:sp>
        <p:nvSpPr>
          <p:cNvPr id="231427" name="スライド番号プレースホルダ 3"/>
          <p:cNvSpPr txBox="1">
            <a:spLocks noGrp="1"/>
          </p:cNvSpPr>
          <p:nvPr/>
        </p:nvSpPr>
        <p:spPr bwMode="auto">
          <a:xfrm>
            <a:off x="8532813" y="6624638"/>
            <a:ext cx="563562"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0800" rIns="0" bIns="10800"/>
          <a:lstStyle>
            <a:lvl1pPr>
              <a:defRPr kumimoji="1" sz="2400">
                <a:solidFill>
                  <a:schemeClr val="tx1"/>
                </a:solidFill>
                <a:latin typeface="Times New Roman" charset="0"/>
                <a:ea typeface="ＭＳ Ｐゴシック" charset="0"/>
                <a:cs typeface="ＭＳ Ｐゴシック" charset="0"/>
              </a:defRPr>
            </a:lvl1pPr>
            <a:lvl2pPr marL="742950" indent="-285750">
              <a:defRPr kumimoji="1" sz="2400">
                <a:solidFill>
                  <a:schemeClr val="tx1"/>
                </a:solidFill>
                <a:latin typeface="Times New Roman" charset="0"/>
                <a:ea typeface="ＭＳ Ｐゴシック" charset="0"/>
              </a:defRPr>
            </a:lvl2pPr>
            <a:lvl3pPr marL="1143000" indent="-228600">
              <a:defRPr kumimoji="1" sz="2400">
                <a:solidFill>
                  <a:schemeClr val="tx1"/>
                </a:solidFill>
                <a:latin typeface="Times New Roman" charset="0"/>
                <a:ea typeface="ＭＳ Ｐゴシック" charset="0"/>
              </a:defRPr>
            </a:lvl3pPr>
            <a:lvl4pPr marL="1600200" indent="-228600">
              <a:defRPr kumimoji="1" sz="2400">
                <a:solidFill>
                  <a:schemeClr val="tx1"/>
                </a:solidFill>
                <a:latin typeface="Times New Roman" charset="0"/>
                <a:ea typeface="ＭＳ Ｐゴシック" charset="0"/>
              </a:defRPr>
            </a:lvl4pPr>
            <a:lvl5pPr marL="2057400" indent="-228600">
              <a:defRPr kumimoji="1" sz="2400">
                <a:solidFill>
                  <a:schemeClr val="tx1"/>
                </a:solidFill>
                <a:latin typeface="Times New Roman" charset="0"/>
                <a:ea typeface="ＭＳ Ｐゴシック" charset="0"/>
              </a:defRPr>
            </a:lvl5pPr>
            <a:lvl6pPr marL="2514600" indent="-228600" algn="ctr" fontAlgn="base">
              <a:spcBef>
                <a:spcPct val="0"/>
              </a:spcBef>
              <a:spcAft>
                <a:spcPct val="0"/>
              </a:spcAft>
              <a:defRPr kumimoji="1" sz="2400">
                <a:solidFill>
                  <a:schemeClr val="tx1"/>
                </a:solidFill>
                <a:latin typeface="Times New Roman" charset="0"/>
                <a:ea typeface="ＭＳ Ｐゴシック" charset="0"/>
              </a:defRPr>
            </a:lvl6pPr>
            <a:lvl7pPr marL="2971800" indent="-228600" algn="ctr" fontAlgn="base">
              <a:spcBef>
                <a:spcPct val="0"/>
              </a:spcBef>
              <a:spcAft>
                <a:spcPct val="0"/>
              </a:spcAft>
              <a:defRPr kumimoji="1" sz="2400">
                <a:solidFill>
                  <a:schemeClr val="tx1"/>
                </a:solidFill>
                <a:latin typeface="Times New Roman" charset="0"/>
                <a:ea typeface="ＭＳ Ｐゴシック" charset="0"/>
              </a:defRPr>
            </a:lvl7pPr>
            <a:lvl8pPr marL="3429000" indent="-228600" algn="ctr" fontAlgn="base">
              <a:spcBef>
                <a:spcPct val="0"/>
              </a:spcBef>
              <a:spcAft>
                <a:spcPct val="0"/>
              </a:spcAft>
              <a:defRPr kumimoji="1" sz="2400">
                <a:solidFill>
                  <a:schemeClr val="tx1"/>
                </a:solidFill>
                <a:latin typeface="Times New Roman" charset="0"/>
                <a:ea typeface="ＭＳ Ｐゴシック" charset="0"/>
              </a:defRPr>
            </a:lvl8pPr>
            <a:lvl9pPr marL="3886200" indent="-228600" algn="ctr" fontAlgn="base">
              <a:spcBef>
                <a:spcPct val="0"/>
              </a:spcBef>
              <a:spcAft>
                <a:spcPct val="0"/>
              </a:spcAft>
              <a:defRPr kumimoji="1" sz="2400">
                <a:solidFill>
                  <a:schemeClr val="tx1"/>
                </a:solidFill>
                <a:latin typeface="Times New Roman" charset="0"/>
                <a:ea typeface="ＭＳ Ｐゴシック" charset="0"/>
              </a:defRPr>
            </a:lvl9pPr>
          </a:lstStyle>
          <a:p>
            <a:pPr algn="r"/>
            <a:fld id="{77C93457-6B1C-0048-8423-700CD9A98DC6}" type="slidenum">
              <a:rPr lang="en-US" altLang="ja-JP" sz="1200">
                <a:latin typeface="Franklin Gothic Heavy" charset="0"/>
              </a:rPr>
              <a:pPr algn="r"/>
              <a:t>9</a:t>
            </a:fld>
            <a:endParaRPr lang="en-US" altLang="ja-JP" sz="1200">
              <a:latin typeface="Franklin Gothic Heavy" charset="0"/>
            </a:endParaRPr>
          </a:p>
        </p:txBody>
      </p:sp>
      <p:sp>
        <p:nvSpPr>
          <p:cNvPr id="2113538" name="Rectangle 2"/>
          <p:cNvSpPr>
            <a:spLocks noGrp="1" noChangeArrowheads="1"/>
          </p:cNvSpPr>
          <p:nvPr>
            <p:ph type="title"/>
          </p:nvPr>
        </p:nvSpPr>
        <p:spPr/>
        <p:txBody>
          <a:bodyPr/>
          <a:lstStyle/>
          <a:p>
            <a:pPr>
              <a:defRPr/>
            </a:pPr>
            <a:r>
              <a:rPr lang="en-US" altLang="ja-JP" dirty="0">
                <a:cs typeface="HGP創英角ｺﾞｼｯｸUB" charset="0"/>
              </a:rPr>
              <a:t>⑥</a:t>
            </a:r>
            <a:r>
              <a:rPr lang="ja-JP" altLang="en-US">
                <a:cs typeface="HGP創英角ｺﾞｼｯｸUB" charset="0"/>
              </a:rPr>
              <a:t>考察</a:t>
            </a:r>
            <a:r>
              <a:rPr lang="en-US" altLang="ja-JP" dirty="0">
                <a:cs typeface="HGP創英角ｺﾞｼｯｸUB" charset="0"/>
              </a:rPr>
              <a:t>(</a:t>
            </a:r>
            <a:r>
              <a:rPr lang="ja-JP" altLang="en-US">
                <a:cs typeface="HGP創英角ｺﾞｼｯｸUB" charset="0"/>
              </a:rPr>
              <a:t>振り返り，感想</a:t>
            </a:r>
            <a:r>
              <a:rPr lang="en-US" altLang="ja-JP" dirty="0">
                <a:cs typeface="HGP創英角ｺﾞｼｯｸUB" charset="0"/>
              </a:rPr>
              <a:t>)</a:t>
            </a:r>
          </a:p>
        </p:txBody>
      </p:sp>
      <p:sp>
        <p:nvSpPr>
          <p:cNvPr id="4" name="コンテンツ プレースホルダー 3">
            <a:extLst>
              <a:ext uri="{FF2B5EF4-FFF2-40B4-BE49-F238E27FC236}">
                <a16:creationId xmlns:a16="http://schemas.microsoft.com/office/drawing/2014/main" id="{28E49188-199A-4C20-5F77-19733449048B}"/>
              </a:ext>
            </a:extLst>
          </p:cNvPr>
          <p:cNvSpPr>
            <a:spLocks noGrp="1"/>
          </p:cNvSpPr>
          <p:nvPr>
            <p:ph idx="1"/>
          </p:nvPr>
        </p:nvSpPr>
        <p:spPr/>
        <p:txBody>
          <a:bodyPr/>
          <a:lstStyle/>
          <a:p>
            <a:pPr marL="0" indent="0">
              <a:buNone/>
            </a:pPr>
            <a:r>
              <a:rPr lang="ja-JP" altLang="en-US"/>
              <a:t>　この講義を通して</a:t>
            </a:r>
            <a:r>
              <a:rPr lang="en-US" altLang="ja-JP" dirty="0"/>
              <a:t>SE</a:t>
            </a:r>
            <a:r>
              <a:rPr lang="ja-JP" altLang="en-US"/>
              <a:t>の業務の要求分析とシステム設計演習・課題での実践を通して学習できた点。生徒の課題を講義で取り上げ、全体でフィードバックを共有していたので自分にも当てはまる問題点がハッキリして修正しやすかった点で講義の形式がとても良かった。</a:t>
            </a:r>
            <a:endParaRPr lang="en-US" altLang="ja-JP" dirty="0"/>
          </a:p>
          <a:p>
            <a:pPr marL="0" indent="0">
              <a:buNone/>
            </a:pPr>
            <a:r>
              <a:rPr lang="ja-JP" altLang="en-US"/>
              <a:t>　一番印象に残っている分野はシーケンス図だ。この前で学習したロバストネス図では演習・課題ともに一番考えるのに時間を要した部分でオブジェクト同士の繋がりで見落としが多くあった。だが、それが第</a:t>
            </a:r>
            <a:r>
              <a:rPr lang="en-US" altLang="ja-JP" dirty="0"/>
              <a:t>12</a:t>
            </a:r>
            <a:r>
              <a:rPr lang="ja-JP" altLang="en-US"/>
              <a:t>回になると理解できてきてロバストネス図で何枚もスライドを使って書いてきたものが</a:t>
            </a:r>
            <a:r>
              <a:rPr lang="en-US" altLang="ja-JP" dirty="0"/>
              <a:t>1</a:t>
            </a:r>
            <a:r>
              <a:rPr lang="ja-JP" altLang="en-US"/>
              <a:t>枚のスライドにスッキリと収めることができて感動した。他にも</a:t>
            </a:r>
            <a:r>
              <a:rPr lang="en-US" altLang="ja-JP" dirty="0"/>
              <a:t>FP</a:t>
            </a:r>
            <a:r>
              <a:rPr lang="ja-JP" altLang="en-US"/>
              <a:t>法によってこんなにも容易に工期を見積もることができるのかと驚かされた。</a:t>
            </a:r>
            <a:endParaRPr lang="en-US" altLang="ja-JP" dirty="0"/>
          </a:p>
        </p:txBody>
      </p:sp>
      <p:sp>
        <p:nvSpPr>
          <p:cNvPr id="2" name="スライド番号プレースホルダー 1"/>
          <p:cNvSpPr>
            <a:spLocks noGrp="1"/>
          </p:cNvSpPr>
          <p:nvPr>
            <p:ph type="sldNum" sz="quarter" idx="12"/>
          </p:nvPr>
        </p:nvSpPr>
        <p:spPr/>
        <p:txBody>
          <a:bodyPr/>
          <a:lstStyle/>
          <a:p>
            <a:pPr>
              <a:defRPr/>
            </a:pPr>
            <a:fld id="{79CF1182-0E65-8047-BF5C-DE0416634366}" type="slidenum">
              <a:rPr lang="en-US" altLang="ja-JP" smtClean="0"/>
              <a:pPr>
                <a:defRPr/>
              </a:pPr>
              <a:t>9</a:t>
            </a:fld>
            <a:endParaRPr lang="en-US" altLang="ja-JP"/>
          </a:p>
        </p:txBody>
      </p:sp>
    </p:spTree>
    <p:extLst>
      <p:ext uri="{BB962C8B-B14F-4D97-AF65-F5344CB8AC3E}">
        <p14:creationId xmlns:p14="http://schemas.microsoft.com/office/powerpoint/2010/main" val="2301621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47944</TotalTime>
  <Words>1711</Words>
  <Application>Microsoft Macintosh PowerPoint</Application>
  <PresentationFormat>画面に合わせる (4:3)</PresentationFormat>
  <Paragraphs>353</Paragraphs>
  <Slides>9</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9</vt:i4>
      </vt:variant>
    </vt:vector>
  </HeadingPairs>
  <TitlesOfParts>
    <vt:vector size="19" baseType="lpstr">
      <vt:lpstr>Meiryo</vt:lpstr>
      <vt:lpstr>游ゴシック</vt:lpstr>
      <vt:lpstr>游ゴシック Light</vt:lpstr>
      <vt:lpstr>Arial</vt:lpstr>
      <vt:lpstr>Calibri</vt:lpstr>
      <vt:lpstr>Franklin Gothic Demi</vt:lpstr>
      <vt:lpstr>Franklin Gothic Heavy</vt:lpstr>
      <vt:lpstr>Times New Roman</vt:lpstr>
      <vt:lpstr>Wingdings</vt:lpstr>
      <vt:lpstr>Office テーマ</vt:lpstr>
      <vt:lpstr>PowerPoint プレゼンテーション</vt:lpstr>
      <vt:lpstr>PowerPoint プレゼンテーション</vt:lpstr>
      <vt:lpstr>②Web注文受付のクラス図</vt:lpstr>
      <vt:lpstr>③Web注文受付の画面遷移</vt:lpstr>
      <vt:lpstr>PowerPoint プレゼンテーション</vt:lpstr>
      <vt:lpstr>⑤詳細クラス設計 </vt:lpstr>
      <vt:lpstr>⑤詳細クラス設計 </vt:lpstr>
      <vt:lpstr>⑤詳細クラス設計 </vt:lpstr>
      <vt:lpstr>⑥考察(振り返り，感想)</vt:lpstr>
    </vt:vector>
  </TitlesOfParts>
  <Company>日立製作所デザイン研究所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ffl-r11</dc:creator>
  <cp:lastModifiedBy>笹川　高聖</cp:lastModifiedBy>
  <cp:revision>1637</cp:revision>
  <cp:lastPrinted>2023-01-20T12:53:43Z</cp:lastPrinted>
  <dcterms:created xsi:type="dcterms:W3CDTF">2012-10-23T15:25:09Z</dcterms:created>
  <dcterms:modified xsi:type="dcterms:W3CDTF">2023-11-08T06:11:46Z</dcterms:modified>
</cp:coreProperties>
</file>