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120" d="100"/>
          <a:sy n="120" d="100"/>
        </p:scale>
        <p:origin x="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B2729-481A-1C45-98E8-E374036B128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5DA33520-6C68-F84A-A8F2-96FC075E362D}">
      <dgm:prSet/>
      <dgm:spPr/>
      <dgm:t>
        <a:bodyPr/>
        <a:lstStyle/>
        <a:p>
          <a:r>
            <a:rPr kumimoji="1" lang="ja-JP" altLang="en-US"/>
            <a:t>混雑度を</a:t>
          </a:r>
          <a:r>
            <a:rPr kumimoji="1" lang="ja-JP"/>
            <a:t>見る</a:t>
          </a:r>
          <a:endParaRPr lang="ja-JP"/>
        </a:p>
      </dgm:t>
    </dgm:pt>
    <dgm:pt modelId="{61179680-0BEB-434B-9622-93E1CD35A0B7}" type="parTrans" cxnId="{393C6A9D-AE95-CF43-9C5D-3EFFD65FDCD6}">
      <dgm:prSet/>
      <dgm:spPr/>
      <dgm:t>
        <a:bodyPr/>
        <a:lstStyle/>
        <a:p>
          <a:endParaRPr kumimoji="1" lang="ja-JP" altLang="en-US"/>
        </a:p>
      </dgm:t>
    </dgm:pt>
    <dgm:pt modelId="{2E1ED8D4-B862-B343-AF0F-C0442B9666A6}" type="sibTrans" cxnId="{393C6A9D-AE95-CF43-9C5D-3EFFD65FDCD6}">
      <dgm:prSet/>
      <dgm:spPr/>
      <dgm:t>
        <a:bodyPr/>
        <a:lstStyle/>
        <a:p>
          <a:endParaRPr kumimoji="1" lang="ja-JP" altLang="en-US"/>
        </a:p>
      </dgm:t>
    </dgm:pt>
    <dgm:pt modelId="{BBFF680A-D027-5E41-872B-A3B79CABA11B}">
      <dgm:prSet/>
      <dgm:spPr/>
      <dgm:t>
        <a:bodyPr/>
        <a:lstStyle/>
        <a:p>
          <a:r>
            <a:rPr kumimoji="1" lang="ja-JP" baseline="0"/>
            <a:t>食堂や自習スペースの混雑度の閲覧</a:t>
          </a:r>
          <a:endParaRPr lang="ja-JP"/>
        </a:p>
      </dgm:t>
    </dgm:pt>
    <dgm:pt modelId="{781A5A06-5813-BE44-8672-F2FE7CC4CF30}" type="parTrans" cxnId="{6ED929C4-E99A-A741-8306-D4C8EBAAF48F}">
      <dgm:prSet/>
      <dgm:spPr/>
      <dgm:t>
        <a:bodyPr/>
        <a:lstStyle/>
        <a:p>
          <a:endParaRPr kumimoji="1" lang="ja-JP" altLang="en-US"/>
        </a:p>
      </dgm:t>
    </dgm:pt>
    <dgm:pt modelId="{FFB2CA0F-B23D-5B4D-8F66-13757F4ECB36}" type="sibTrans" cxnId="{6ED929C4-E99A-A741-8306-D4C8EBAAF48F}">
      <dgm:prSet/>
      <dgm:spPr/>
      <dgm:t>
        <a:bodyPr/>
        <a:lstStyle/>
        <a:p>
          <a:endParaRPr kumimoji="1" lang="ja-JP" altLang="en-US"/>
        </a:p>
      </dgm:t>
    </dgm:pt>
    <dgm:pt modelId="{7E1865E7-5611-4645-A6D5-3D19C366F36C}">
      <dgm:prSet/>
      <dgm:spPr/>
      <dgm:t>
        <a:bodyPr/>
        <a:lstStyle/>
        <a:p>
          <a:r>
            <a:rPr kumimoji="1" lang="ja-JP"/>
            <a:t>投稿する</a:t>
          </a:r>
          <a:endParaRPr lang="ja-JP"/>
        </a:p>
      </dgm:t>
    </dgm:pt>
    <dgm:pt modelId="{F6B1F686-AE66-9240-B5BB-0B7E9B5C5EB2}" type="parTrans" cxnId="{571E59F8-96D1-F14F-BDD0-84C391A78EB4}">
      <dgm:prSet/>
      <dgm:spPr/>
      <dgm:t>
        <a:bodyPr/>
        <a:lstStyle/>
        <a:p>
          <a:endParaRPr kumimoji="1" lang="ja-JP" altLang="en-US"/>
        </a:p>
      </dgm:t>
    </dgm:pt>
    <dgm:pt modelId="{43E24570-C845-8043-A2AE-44358893C9C2}" type="sibTrans" cxnId="{571E59F8-96D1-F14F-BDD0-84C391A78EB4}">
      <dgm:prSet/>
      <dgm:spPr/>
      <dgm:t>
        <a:bodyPr/>
        <a:lstStyle/>
        <a:p>
          <a:endParaRPr kumimoji="1" lang="ja-JP" altLang="en-US"/>
        </a:p>
      </dgm:t>
    </dgm:pt>
    <dgm:pt modelId="{AB7E0B88-8DDC-A34D-8380-7E7075C56700}">
      <dgm:prSet/>
      <dgm:spPr/>
      <dgm:t>
        <a:bodyPr/>
        <a:lstStyle/>
        <a:p>
          <a:r>
            <a:rPr lang="ja-JP" altLang="en-US"/>
            <a:t>みんなに施設がどれくらい混雑しているか伝える</a:t>
          </a:r>
          <a:endParaRPr lang="ja-JP"/>
        </a:p>
      </dgm:t>
    </dgm:pt>
    <dgm:pt modelId="{B1363AAC-3847-5240-84A1-8AD67BA82A0C}" type="parTrans" cxnId="{741CE42D-7C72-E64D-B280-50D2518274DA}">
      <dgm:prSet/>
      <dgm:spPr/>
      <dgm:t>
        <a:bodyPr/>
        <a:lstStyle/>
        <a:p>
          <a:endParaRPr kumimoji="1" lang="ja-JP" altLang="en-US"/>
        </a:p>
      </dgm:t>
    </dgm:pt>
    <dgm:pt modelId="{02F9548C-43C8-4C42-8EDD-D279B3987A9A}" type="sibTrans" cxnId="{741CE42D-7C72-E64D-B280-50D2518274DA}">
      <dgm:prSet/>
      <dgm:spPr/>
    </dgm:pt>
    <dgm:pt modelId="{6D9A57BD-24AA-984E-995D-AE6A3B9623C6}">
      <dgm:prSet/>
      <dgm:spPr/>
      <dgm:t>
        <a:bodyPr/>
        <a:lstStyle/>
        <a:p>
          <a:r>
            <a:rPr lang="ja-JP" altLang="en-US"/>
            <a:t>混雑チャートを見る</a:t>
          </a:r>
          <a:endParaRPr lang="ja-JP"/>
        </a:p>
      </dgm:t>
    </dgm:pt>
    <dgm:pt modelId="{C39B1C3C-C950-414E-875A-4BA234E1CB42}" type="parTrans" cxnId="{96E0683F-AF83-AA4C-A534-836474522AC4}">
      <dgm:prSet/>
      <dgm:spPr/>
      <dgm:t>
        <a:bodyPr/>
        <a:lstStyle/>
        <a:p>
          <a:endParaRPr kumimoji="1" lang="ja-JP" altLang="en-US"/>
        </a:p>
      </dgm:t>
    </dgm:pt>
    <dgm:pt modelId="{6E80219E-A242-994D-A171-49743C3FD115}" type="sibTrans" cxnId="{96E0683F-AF83-AA4C-A534-836474522AC4}">
      <dgm:prSet/>
      <dgm:spPr/>
    </dgm:pt>
    <dgm:pt modelId="{B2A9AB0F-5B73-7541-9037-1962B5FC1ECD}">
      <dgm:prSet/>
      <dgm:spPr/>
      <dgm:t>
        <a:bodyPr/>
        <a:lstStyle/>
        <a:p>
          <a:r>
            <a:rPr lang="ja-JP" altLang="en-US"/>
            <a:t>役に立ったと思った投稿にはいいね！しよう</a:t>
          </a:r>
          <a:endParaRPr lang="ja-JP"/>
        </a:p>
      </dgm:t>
    </dgm:pt>
    <dgm:pt modelId="{5C049372-AE7C-2D46-BEEB-FF99689C01F0}" type="parTrans" cxnId="{7A256283-A02E-1A44-963F-40E4C8AA0C21}">
      <dgm:prSet/>
      <dgm:spPr/>
      <dgm:t>
        <a:bodyPr/>
        <a:lstStyle/>
        <a:p>
          <a:endParaRPr kumimoji="1" lang="ja-JP" altLang="en-US"/>
        </a:p>
      </dgm:t>
    </dgm:pt>
    <dgm:pt modelId="{E920EEB1-1DBC-B044-8693-4BDEDCF0635C}" type="sibTrans" cxnId="{7A256283-A02E-1A44-963F-40E4C8AA0C21}">
      <dgm:prSet/>
      <dgm:spPr/>
    </dgm:pt>
    <dgm:pt modelId="{365F0C92-61E2-F641-832D-EC2DA82E650D}">
      <dgm:prSet/>
      <dgm:spPr/>
      <dgm:t>
        <a:bodyPr/>
        <a:lstStyle/>
        <a:p>
          <a:r>
            <a:rPr lang="ja-JP" altLang="en-US"/>
            <a:t>投稿されたデータから食堂別の時系列グラフを閲覧</a:t>
          </a:r>
          <a:endParaRPr lang="ja-JP"/>
        </a:p>
      </dgm:t>
    </dgm:pt>
    <dgm:pt modelId="{092586A0-0F77-C147-A891-311B48AB6ACD}" type="parTrans" cxnId="{061D465B-7B9D-7B46-B9E9-FF32B8CBC0AC}">
      <dgm:prSet/>
      <dgm:spPr/>
      <dgm:t>
        <a:bodyPr/>
        <a:lstStyle/>
        <a:p>
          <a:endParaRPr kumimoji="1" lang="ja-JP" altLang="en-US"/>
        </a:p>
      </dgm:t>
    </dgm:pt>
    <dgm:pt modelId="{38857060-E973-3244-8BBE-3E47B4F625C7}" type="sibTrans" cxnId="{061D465B-7B9D-7B46-B9E9-FF32B8CBC0AC}">
      <dgm:prSet/>
      <dgm:spPr/>
    </dgm:pt>
    <dgm:pt modelId="{6965696B-A1F7-B447-99A1-FC1653AAC71C}" type="pres">
      <dgm:prSet presAssocID="{815B2729-481A-1C45-98E8-E374036B128F}" presName="Name0" presStyleCnt="0">
        <dgm:presLayoutVars>
          <dgm:dir/>
          <dgm:animLvl val="lvl"/>
          <dgm:resizeHandles val="exact"/>
        </dgm:presLayoutVars>
      </dgm:prSet>
      <dgm:spPr/>
    </dgm:pt>
    <dgm:pt modelId="{6F92CFD9-F0E3-8E44-A69F-D8C1A5D5D0BB}" type="pres">
      <dgm:prSet presAssocID="{5DA33520-6C68-F84A-A8F2-96FC075E362D}" presName="linNode" presStyleCnt="0"/>
      <dgm:spPr/>
    </dgm:pt>
    <dgm:pt modelId="{3B5F1E39-2A59-6840-83D7-82660E64012E}" type="pres">
      <dgm:prSet presAssocID="{5DA33520-6C68-F84A-A8F2-96FC075E36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1738E3-3F57-3648-A9B5-F9A509E8433F}" type="pres">
      <dgm:prSet presAssocID="{5DA33520-6C68-F84A-A8F2-96FC075E362D}" presName="descendantText" presStyleLbl="alignAccFollowNode1" presStyleIdx="0" presStyleCnt="3">
        <dgm:presLayoutVars>
          <dgm:bulletEnabled val="1"/>
        </dgm:presLayoutVars>
      </dgm:prSet>
      <dgm:spPr/>
    </dgm:pt>
    <dgm:pt modelId="{029B2386-3169-CF43-8364-77425027B15B}" type="pres">
      <dgm:prSet presAssocID="{2E1ED8D4-B862-B343-AF0F-C0442B9666A6}" presName="sp" presStyleCnt="0"/>
      <dgm:spPr/>
    </dgm:pt>
    <dgm:pt modelId="{BB7D284A-A7DA-9149-88C0-CEF192C61A9E}" type="pres">
      <dgm:prSet presAssocID="{7E1865E7-5611-4645-A6D5-3D19C366F36C}" presName="linNode" presStyleCnt="0"/>
      <dgm:spPr/>
    </dgm:pt>
    <dgm:pt modelId="{D368018D-AF9C-4E49-A451-6FE770E94BD1}" type="pres">
      <dgm:prSet presAssocID="{7E1865E7-5611-4645-A6D5-3D19C366F36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500B8EE-6D78-824E-A54E-72BCCDE619B8}" type="pres">
      <dgm:prSet presAssocID="{7E1865E7-5611-4645-A6D5-3D19C366F36C}" presName="descendantText" presStyleLbl="alignAccFollowNode1" presStyleIdx="1" presStyleCnt="3">
        <dgm:presLayoutVars>
          <dgm:bulletEnabled val="1"/>
        </dgm:presLayoutVars>
      </dgm:prSet>
      <dgm:spPr/>
    </dgm:pt>
    <dgm:pt modelId="{2D666D00-AB18-C847-A3C2-56E280AA6B4D}" type="pres">
      <dgm:prSet presAssocID="{43E24570-C845-8043-A2AE-44358893C9C2}" presName="sp" presStyleCnt="0"/>
      <dgm:spPr/>
    </dgm:pt>
    <dgm:pt modelId="{00B807B5-39FD-A84B-BBBC-C25B446AC80E}" type="pres">
      <dgm:prSet presAssocID="{6D9A57BD-24AA-984E-995D-AE6A3B9623C6}" presName="linNode" presStyleCnt="0"/>
      <dgm:spPr/>
    </dgm:pt>
    <dgm:pt modelId="{25D39B82-3255-A241-8899-ACD3DC9A39F4}" type="pres">
      <dgm:prSet presAssocID="{6D9A57BD-24AA-984E-995D-AE6A3B9623C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86D9DD1-F075-BF49-A362-79B0D210C86D}" type="pres">
      <dgm:prSet presAssocID="{6D9A57BD-24AA-984E-995D-AE6A3B9623C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41CE42D-7C72-E64D-B280-50D2518274DA}" srcId="{7E1865E7-5611-4645-A6D5-3D19C366F36C}" destId="{AB7E0B88-8DDC-A34D-8380-7E7075C56700}" srcOrd="0" destOrd="0" parTransId="{B1363AAC-3847-5240-84A1-8AD67BA82A0C}" sibTransId="{02F9548C-43C8-4C42-8EDD-D279B3987A9A}"/>
    <dgm:cxn modelId="{9B410632-61FA-4640-904E-3B4600EBB809}" type="presOf" srcId="{365F0C92-61E2-F641-832D-EC2DA82E650D}" destId="{D86D9DD1-F075-BF49-A362-79B0D210C86D}" srcOrd="0" destOrd="0" presId="urn:microsoft.com/office/officeart/2005/8/layout/vList5"/>
    <dgm:cxn modelId="{96E0683F-AF83-AA4C-A534-836474522AC4}" srcId="{815B2729-481A-1C45-98E8-E374036B128F}" destId="{6D9A57BD-24AA-984E-995D-AE6A3B9623C6}" srcOrd="2" destOrd="0" parTransId="{C39B1C3C-C950-414E-875A-4BA234E1CB42}" sibTransId="{6E80219E-A242-994D-A171-49743C3FD115}"/>
    <dgm:cxn modelId="{6B670C50-3BCE-9649-BF32-47B6E8132873}" type="presOf" srcId="{AB7E0B88-8DDC-A34D-8380-7E7075C56700}" destId="{A500B8EE-6D78-824E-A54E-72BCCDE619B8}" srcOrd="0" destOrd="0" presId="urn:microsoft.com/office/officeart/2005/8/layout/vList5"/>
    <dgm:cxn modelId="{F8512957-541B-4E48-BAA0-77428D3BAAF8}" type="presOf" srcId="{5DA33520-6C68-F84A-A8F2-96FC075E362D}" destId="{3B5F1E39-2A59-6840-83D7-82660E64012E}" srcOrd="0" destOrd="0" presId="urn:microsoft.com/office/officeart/2005/8/layout/vList5"/>
    <dgm:cxn modelId="{061D465B-7B9D-7B46-B9E9-FF32B8CBC0AC}" srcId="{6D9A57BD-24AA-984E-995D-AE6A3B9623C6}" destId="{365F0C92-61E2-F641-832D-EC2DA82E650D}" srcOrd="0" destOrd="0" parTransId="{092586A0-0F77-C147-A891-311B48AB6ACD}" sibTransId="{38857060-E973-3244-8BBE-3E47B4F625C7}"/>
    <dgm:cxn modelId="{9689B180-0B37-0846-936B-445377A1B1AE}" type="presOf" srcId="{7E1865E7-5611-4645-A6D5-3D19C366F36C}" destId="{D368018D-AF9C-4E49-A451-6FE770E94BD1}" srcOrd="0" destOrd="0" presId="urn:microsoft.com/office/officeart/2005/8/layout/vList5"/>
    <dgm:cxn modelId="{7A256283-A02E-1A44-963F-40E4C8AA0C21}" srcId="{5DA33520-6C68-F84A-A8F2-96FC075E362D}" destId="{B2A9AB0F-5B73-7541-9037-1962B5FC1ECD}" srcOrd="1" destOrd="0" parTransId="{5C049372-AE7C-2D46-BEEB-FF99689C01F0}" sibTransId="{E920EEB1-1DBC-B044-8693-4BDEDCF0635C}"/>
    <dgm:cxn modelId="{393C6A9D-AE95-CF43-9C5D-3EFFD65FDCD6}" srcId="{815B2729-481A-1C45-98E8-E374036B128F}" destId="{5DA33520-6C68-F84A-A8F2-96FC075E362D}" srcOrd="0" destOrd="0" parTransId="{61179680-0BEB-434B-9622-93E1CD35A0B7}" sibTransId="{2E1ED8D4-B862-B343-AF0F-C0442B9666A6}"/>
    <dgm:cxn modelId="{30DF1AB2-1525-F147-99CC-6C719A6F5F4F}" type="presOf" srcId="{815B2729-481A-1C45-98E8-E374036B128F}" destId="{6965696B-A1F7-B447-99A1-FC1653AAC71C}" srcOrd="0" destOrd="0" presId="urn:microsoft.com/office/officeart/2005/8/layout/vList5"/>
    <dgm:cxn modelId="{6ED929C4-E99A-A741-8306-D4C8EBAAF48F}" srcId="{5DA33520-6C68-F84A-A8F2-96FC075E362D}" destId="{BBFF680A-D027-5E41-872B-A3B79CABA11B}" srcOrd="0" destOrd="0" parTransId="{781A5A06-5813-BE44-8672-F2FE7CC4CF30}" sibTransId="{FFB2CA0F-B23D-5B4D-8F66-13757F4ECB36}"/>
    <dgm:cxn modelId="{FF1A5DD6-1956-DF47-9C41-61B21E87717B}" type="presOf" srcId="{B2A9AB0F-5B73-7541-9037-1962B5FC1ECD}" destId="{B11738E3-3F57-3648-A9B5-F9A509E8433F}" srcOrd="0" destOrd="1" presId="urn:microsoft.com/office/officeart/2005/8/layout/vList5"/>
    <dgm:cxn modelId="{D43DCAE0-81C2-D64B-8F93-7D0F1E32C8FB}" type="presOf" srcId="{BBFF680A-D027-5E41-872B-A3B79CABA11B}" destId="{B11738E3-3F57-3648-A9B5-F9A509E8433F}" srcOrd="0" destOrd="0" presId="urn:microsoft.com/office/officeart/2005/8/layout/vList5"/>
    <dgm:cxn modelId="{571E59F8-96D1-F14F-BDD0-84C391A78EB4}" srcId="{815B2729-481A-1C45-98E8-E374036B128F}" destId="{7E1865E7-5611-4645-A6D5-3D19C366F36C}" srcOrd="1" destOrd="0" parTransId="{F6B1F686-AE66-9240-B5BB-0B7E9B5C5EB2}" sibTransId="{43E24570-C845-8043-A2AE-44358893C9C2}"/>
    <dgm:cxn modelId="{F919ECFA-3582-F644-B128-E01469D295D3}" type="presOf" srcId="{6D9A57BD-24AA-984E-995D-AE6A3B9623C6}" destId="{25D39B82-3255-A241-8899-ACD3DC9A39F4}" srcOrd="0" destOrd="0" presId="urn:microsoft.com/office/officeart/2005/8/layout/vList5"/>
    <dgm:cxn modelId="{59A17A0D-0DE9-8C4E-9E26-94FF7E4D307C}" type="presParOf" srcId="{6965696B-A1F7-B447-99A1-FC1653AAC71C}" destId="{6F92CFD9-F0E3-8E44-A69F-D8C1A5D5D0BB}" srcOrd="0" destOrd="0" presId="urn:microsoft.com/office/officeart/2005/8/layout/vList5"/>
    <dgm:cxn modelId="{792D8F0D-2F70-7B49-A49A-E301D3C31E3A}" type="presParOf" srcId="{6F92CFD9-F0E3-8E44-A69F-D8C1A5D5D0BB}" destId="{3B5F1E39-2A59-6840-83D7-82660E64012E}" srcOrd="0" destOrd="0" presId="urn:microsoft.com/office/officeart/2005/8/layout/vList5"/>
    <dgm:cxn modelId="{9BC0F73D-D05F-D646-A5A3-3D38EA77F220}" type="presParOf" srcId="{6F92CFD9-F0E3-8E44-A69F-D8C1A5D5D0BB}" destId="{B11738E3-3F57-3648-A9B5-F9A509E8433F}" srcOrd="1" destOrd="0" presId="urn:microsoft.com/office/officeart/2005/8/layout/vList5"/>
    <dgm:cxn modelId="{0FBBD794-0358-F941-A6AA-D6CAE18AA703}" type="presParOf" srcId="{6965696B-A1F7-B447-99A1-FC1653AAC71C}" destId="{029B2386-3169-CF43-8364-77425027B15B}" srcOrd="1" destOrd="0" presId="urn:microsoft.com/office/officeart/2005/8/layout/vList5"/>
    <dgm:cxn modelId="{743F44DD-45DC-A443-B5EA-D2077E19BFA4}" type="presParOf" srcId="{6965696B-A1F7-B447-99A1-FC1653AAC71C}" destId="{BB7D284A-A7DA-9149-88C0-CEF192C61A9E}" srcOrd="2" destOrd="0" presId="urn:microsoft.com/office/officeart/2005/8/layout/vList5"/>
    <dgm:cxn modelId="{37CFFA15-CC70-8646-BB1B-194DA22F828B}" type="presParOf" srcId="{BB7D284A-A7DA-9149-88C0-CEF192C61A9E}" destId="{D368018D-AF9C-4E49-A451-6FE770E94BD1}" srcOrd="0" destOrd="0" presId="urn:microsoft.com/office/officeart/2005/8/layout/vList5"/>
    <dgm:cxn modelId="{4B887025-1739-A947-8FC1-5591F108DCBE}" type="presParOf" srcId="{BB7D284A-A7DA-9149-88C0-CEF192C61A9E}" destId="{A500B8EE-6D78-824E-A54E-72BCCDE619B8}" srcOrd="1" destOrd="0" presId="urn:microsoft.com/office/officeart/2005/8/layout/vList5"/>
    <dgm:cxn modelId="{C6F56F7E-6354-424E-98BE-F077A90B7863}" type="presParOf" srcId="{6965696B-A1F7-B447-99A1-FC1653AAC71C}" destId="{2D666D00-AB18-C847-A3C2-56E280AA6B4D}" srcOrd="3" destOrd="0" presId="urn:microsoft.com/office/officeart/2005/8/layout/vList5"/>
    <dgm:cxn modelId="{A61BD3C4-64AC-B548-BC45-3ED4C41D537F}" type="presParOf" srcId="{6965696B-A1F7-B447-99A1-FC1653AAC71C}" destId="{00B807B5-39FD-A84B-BBBC-C25B446AC80E}" srcOrd="4" destOrd="0" presId="urn:microsoft.com/office/officeart/2005/8/layout/vList5"/>
    <dgm:cxn modelId="{A96078A0-F1D9-8645-8D6A-1A505DB6E5EE}" type="presParOf" srcId="{00B807B5-39FD-A84B-BBBC-C25B446AC80E}" destId="{25D39B82-3255-A241-8899-ACD3DC9A39F4}" srcOrd="0" destOrd="0" presId="urn:microsoft.com/office/officeart/2005/8/layout/vList5"/>
    <dgm:cxn modelId="{7D62E72D-F1CA-D243-A750-A4E9CFDF4ACD}" type="presParOf" srcId="{00B807B5-39FD-A84B-BBBC-C25B446AC80E}" destId="{D86D9DD1-F075-BF49-A362-79B0D210C8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738E3-3F57-3648-A9B5-F9A509E8433F}">
      <dsp:nvSpPr>
        <dsp:cNvPr id="0" name=""/>
        <dsp:cNvSpPr/>
      </dsp:nvSpPr>
      <dsp:spPr>
        <a:xfrm rot="5400000">
          <a:off x="6051027" y="-2471647"/>
          <a:ext cx="959894" cy="614680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800" kern="1200" baseline="0"/>
            <a:t>食堂や自習スペースの混雑度の閲覧</a:t>
          </a:r>
          <a:endParaRPr lang="ja-JP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800" kern="1200"/>
            <a:t>役に立ったと思った投稿にはいいね！しよう</a:t>
          </a:r>
          <a:endParaRPr lang="ja-JP" sz="1800" kern="1200"/>
        </a:p>
      </dsp:txBody>
      <dsp:txXfrm rot="-5400000">
        <a:off x="3457574" y="168664"/>
        <a:ext cx="6099942" cy="866178"/>
      </dsp:txXfrm>
    </dsp:sp>
    <dsp:sp modelId="{3B5F1E39-2A59-6840-83D7-82660E64012E}">
      <dsp:nvSpPr>
        <dsp:cNvPr id="0" name=""/>
        <dsp:cNvSpPr/>
      </dsp:nvSpPr>
      <dsp:spPr>
        <a:xfrm>
          <a:off x="0" y="1817"/>
          <a:ext cx="3457575" cy="11998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700" kern="1200"/>
            <a:t>混雑度を</a:t>
          </a:r>
          <a:r>
            <a:rPr kumimoji="1" lang="ja-JP" sz="2700" kern="1200"/>
            <a:t>見る</a:t>
          </a:r>
          <a:endParaRPr lang="ja-JP" sz="2700" kern="1200"/>
        </a:p>
      </dsp:txBody>
      <dsp:txXfrm>
        <a:off x="58573" y="60390"/>
        <a:ext cx="3340429" cy="1082722"/>
      </dsp:txXfrm>
    </dsp:sp>
    <dsp:sp modelId="{A500B8EE-6D78-824E-A54E-72BCCDE619B8}">
      <dsp:nvSpPr>
        <dsp:cNvPr id="0" name=""/>
        <dsp:cNvSpPr/>
      </dsp:nvSpPr>
      <dsp:spPr>
        <a:xfrm rot="5400000">
          <a:off x="6051027" y="-1211786"/>
          <a:ext cx="959894" cy="614680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800" kern="1200"/>
            <a:t>みんなに施設がどれくらい混雑しているか伝える</a:t>
          </a:r>
          <a:endParaRPr lang="ja-JP" sz="1800" kern="1200"/>
        </a:p>
      </dsp:txBody>
      <dsp:txXfrm rot="-5400000">
        <a:off x="3457574" y="1428525"/>
        <a:ext cx="6099942" cy="866178"/>
      </dsp:txXfrm>
    </dsp:sp>
    <dsp:sp modelId="{D368018D-AF9C-4E49-A451-6FE770E94BD1}">
      <dsp:nvSpPr>
        <dsp:cNvPr id="0" name=""/>
        <dsp:cNvSpPr/>
      </dsp:nvSpPr>
      <dsp:spPr>
        <a:xfrm>
          <a:off x="0" y="1261679"/>
          <a:ext cx="3457575" cy="11998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700" kern="1200"/>
            <a:t>投稿する</a:t>
          </a:r>
          <a:endParaRPr lang="ja-JP" sz="2700" kern="1200"/>
        </a:p>
      </dsp:txBody>
      <dsp:txXfrm>
        <a:off x="58573" y="1320252"/>
        <a:ext cx="3340429" cy="1082722"/>
      </dsp:txXfrm>
    </dsp:sp>
    <dsp:sp modelId="{D86D9DD1-F075-BF49-A362-79B0D210C86D}">
      <dsp:nvSpPr>
        <dsp:cNvPr id="0" name=""/>
        <dsp:cNvSpPr/>
      </dsp:nvSpPr>
      <dsp:spPr>
        <a:xfrm rot="5400000">
          <a:off x="6051027" y="48074"/>
          <a:ext cx="959894" cy="614680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800" kern="1200"/>
            <a:t>投稿されたデータから食堂別の時系列グラフを閲覧</a:t>
          </a:r>
          <a:endParaRPr lang="ja-JP" sz="1800" kern="1200"/>
        </a:p>
      </dsp:txBody>
      <dsp:txXfrm rot="-5400000">
        <a:off x="3457574" y="2688385"/>
        <a:ext cx="6099942" cy="866178"/>
      </dsp:txXfrm>
    </dsp:sp>
    <dsp:sp modelId="{25D39B82-3255-A241-8899-ACD3DC9A39F4}">
      <dsp:nvSpPr>
        <dsp:cNvPr id="0" name=""/>
        <dsp:cNvSpPr/>
      </dsp:nvSpPr>
      <dsp:spPr>
        <a:xfrm>
          <a:off x="0" y="2521540"/>
          <a:ext cx="3457575" cy="119986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/>
            <a:t>混雑チャートを見る</a:t>
          </a:r>
          <a:endParaRPr lang="ja-JP" sz="2700" kern="1200"/>
        </a:p>
      </dsp:txBody>
      <dsp:txXfrm>
        <a:off x="58573" y="2580113"/>
        <a:ext cx="3340429" cy="1082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E349C47-52F4-6C60-E9A9-3B4B7751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896" y="643467"/>
            <a:ext cx="5975956" cy="4127545"/>
          </a:xfrm>
        </p:spPr>
        <p:txBody>
          <a:bodyPr anchor="ctr">
            <a:normAutofit/>
          </a:bodyPr>
          <a:lstStyle/>
          <a:p>
            <a:r>
              <a:rPr kumimoji="1" lang="ja-JP" altLang="en-US" sz="4800"/>
              <a:t>専大混雑度シェア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E6E76B-2956-A43E-759B-3B7A3EA81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896" y="5118231"/>
            <a:ext cx="5975956" cy="977621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専大生の善心によって成り立つアプリである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4E01DD-6932-6DB6-33AC-BF144F359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2" t="-1" r="47024" b="-1"/>
          <a:stretch/>
        </p:blipFill>
        <p:spPr bwMode="auto">
          <a:xfrm>
            <a:off x="3179" y="-2"/>
            <a:ext cx="4411659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8D5F5C-6DF6-CDDD-7AFB-2DA591EAB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857" y="3523310"/>
            <a:ext cx="1085851" cy="108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84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C09639-3FBB-8527-4AEC-117472E9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kumimoji="1" lang="ja-JP" altLang="en-US"/>
              <a:t>できること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187B299-528F-4055-D2F5-2EF70FB24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7181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1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585D2B-E26E-7B4E-9649-0C52A0D5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混雑度を見る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E024F4-6284-9FB5-4D68-360E66800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1" r="46982" b="-2"/>
          <a:stretch/>
        </p:blipFill>
        <p:spPr bwMode="auto">
          <a:xfrm>
            <a:off x="1451579" y="1991604"/>
            <a:ext cx="2286000" cy="376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B11B1F7F-27B9-A30C-912F-81F0FB82A2FC}"/>
              </a:ext>
            </a:extLst>
          </p:cNvPr>
          <p:cNvSpPr/>
          <p:nvPr/>
        </p:nvSpPr>
        <p:spPr>
          <a:xfrm>
            <a:off x="4256690" y="0"/>
            <a:ext cx="3121572" cy="2676634"/>
          </a:xfrm>
          <a:prstGeom prst="wedgeRectCallout">
            <a:avLst>
              <a:gd name="adj1" fmla="val -74705"/>
              <a:gd name="adj2" fmla="val 4286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4D676AAB-372F-E329-2996-2519924B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38" y="-9181"/>
            <a:ext cx="2248924" cy="2676634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E59C723-EF7B-8E30-BFCE-B21A76D2C30C}"/>
              </a:ext>
            </a:extLst>
          </p:cNvPr>
          <p:cNvCxnSpPr/>
          <p:nvPr/>
        </p:nvCxnSpPr>
        <p:spPr>
          <a:xfrm>
            <a:off x="3279228" y="4014952"/>
            <a:ext cx="1502979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78AB59-810A-6383-7F5A-766BE4E745D4}"/>
              </a:ext>
            </a:extLst>
          </p:cNvPr>
          <p:cNvSpPr txBox="1"/>
          <p:nvPr/>
        </p:nvSpPr>
        <p:spPr>
          <a:xfrm>
            <a:off x="3672218" y="3299696"/>
            <a:ext cx="106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項目をタップ</a:t>
            </a:r>
          </a:p>
        </p:txBody>
      </p:sp>
      <p:pic>
        <p:nvPicPr>
          <p:cNvPr id="19" name="図 18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C729F1E3-F9FC-6EF3-2D62-042D90DF2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380" y="2906987"/>
            <a:ext cx="1666192" cy="25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6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7B0312-538E-F416-8480-D6D54E16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kumimoji="1" lang="ja-JP" altLang="en-US" sz="3600"/>
              <a:t>投稿する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図 6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DB531D99-55D0-9A16-CEDD-B83D5DEE7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577" y="381719"/>
            <a:ext cx="2446327" cy="5150164"/>
          </a:xfrm>
          <a:prstGeom prst="rect">
            <a:avLst/>
          </a:prstGeom>
        </p:spPr>
      </p:pic>
      <p:pic>
        <p:nvPicPr>
          <p:cNvPr id="5" name="コンテンツ プレースホルダー 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A8273A35-75BA-7397-5C73-6353D4AA1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80164" y="381719"/>
            <a:ext cx="2871216" cy="515016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矢印 8">
            <a:extLst>
              <a:ext uri="{FF2B5EF4-FFF2-40B4-BE49-F238E27FC236}">
                <a16:creationId xmlns:a16="http://schemas.microsoft.com/office/drawing/2014/main" id="{FC11BDD6-D467-9CBF-449E-CA3AEB74B217}"/>
              </a:ext>
            </a:extLst>
          </p:cNvPr>
          <p:cNvSpPr/>
          <p:nvPr/>
        </p:nvSpPr>
        <p:spPr>
          <a:xfrm>
            <a:off x="8156028" y="2785241"/>
            <a:ext cx="966951" cy="83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90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2DCBD9-5E41-4616-4BFE-68E97C9E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kumimoji="1" lang="ja-JP" altLang="en-US" sz="3600"/>
              <a:t>混雑チャートを見る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60AEF87-A63A-4E75-88FE-94D1CE5A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08" y="486823"/>
            <a:ext cx="2459202" cy="5150164"/>
          </a:xfrm>
          <a:prstGeom prst="rect">
            <a:avLst/>
          </a:prstGeom>
        </p:spPr>
      </p:pic>
      <p:pic>
        <p:nvPicPr>
          <p:cNvPr id="5" name="コンテンツ プレースホルダー 4" descr="モニター画面に映るゲーム画面&#10;&#10;中程度の精度で自動的に生成された説明">
            <a:extLst>
              <a:ext uri="{FF2B5EF4-FFF2-40B4-BE49-F238E27FC236}">
                <a16:creationId xmlns:a16="http://schemas.microsoft.com/office/drawing/2014/main" id="{95116B01-1225-21EB-74C9-8C19A4CF0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55633" y="486823"/>
            <a:ext cx="2497828" cy="51501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吹き出し 7">
            <a:extLst>
              <a:ext uri="{FF2B5EF4-FFF2-40B4-BE49-F238E27FC236}">
                <a16:creationId xmlns:a16="http://schemas.microsoft.com/office/drawing/2014/main" id="{87611452-AD0D-FD7C-C6A6-530FB91F1CE6}"/>
              </a:ext>
            </a:extLst>
          </p:cNvPr>
          <p:cNvSpPr/>
          <p:nvPr/>
        </p:nvSpPr>
        <p:spPr>
          <a:xfrm>
            <a:off x="1061545" y="3993931"/>
            <a:ext cx="2879834" cy="1397876"/>
          </a:xfrm>
          <a:prstGeom prst="wedgeRectCallout">
            <a:avLst>
              <a:gd name="adj1" fmla="val 80627"/>
              <a:gd name="adj2" fmla="val -2021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場所を選択すると、それに対応したチャートが下に表示される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47086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5B508-3DD8-CD03-DA32-30AA36D5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注目ポイントとか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EE029-1393-DBEB-4D7E-3F9E4488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データ整形</a:t>
            </a:r>
            <a:endParaRPr kumimoji="1" lang="en-US" altLang="ja-JP" dirty="0"/>
          </a:p>
          <a:p>
            <a:r>
              <a:rPr kumimoji="1" lang="ja-JP" altLang="en-US"/>
              <a:t>チャート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9058628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ギャラリー</Template>
  <TotalTime>50</TotalTime>
  <Words>100</Words>
  <Application>Microsoft Macintosh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ギャラリー</vt:lpstr>
      <vt:lpstr>専大混雑度シェア</vt:lpstr>
      <vt:lpstr>できること</vt:lpstr>
      <vt:lpstr>混雑度を見る</vt:lpstr>
      <vt:lpstr>投稿する</vt:lpstr>
      <vt:lpstr>混雑チャートを見る</vt:lpstr>
      <vt:lpstr>注目ポイントとか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専大混雑度シェア</dc:title>
  <dc:creator>笹川　高聖</dc:creator>
  <cp:lastModifiedBy>笹川　高聖</cp:lastModifiedBy>
  <cp:revision>1</cp:revision>
  <dcterms:created xsi:type="dcterms:W3CDTF">2023-02-10T04:40:39Z</dcterms:created>
  <dcterms:modified xsi:type="dcterms:W3CDTF">2023-02-10T05:31:32Z</dcterms:modified>
</cp:coreProperties>
</file>