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93b598ec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93b598ec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3b598ec8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3b598ec8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42875" y="1177900"/>
            <a:ext cx="1555200" cy="8049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学習ノートのスキャンデータ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（テストデータ）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363200" y="3305275"/>
            <a:ext cx="1335000" cy="935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大量の手書き文字データ（訓練データ）</a:t>
            </a:r>
            <a:endParaRPr/>
          </a:p>
        </p:txBody>
      </p:sp>
      <p:cxnSp>
        <p:nvCxnSpPr>
          <p:cNvPr id="56" name="Google Shape;56;p13"/>
          <p:cNvCxnSpPr>
            <a:stCxn id="54" idx="3"/>
            <a:endCxn id="57" idx="1"/>
          </p:cNvCxnSpPr>
          <p:nvPr/>
        </p:nvCxnSpPr>
        <p:spPr>
          <a:xfrm>
            <a:off x="1698075" y="1580350"/>
            <a:ext cx="991500" cy="3330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" name="Google Shape;57;p13"/>
          <p:cNvSpPr/>
          <p:nvPr/>
        </p:nvSpPr>
        <p:spPr>
          <a:xfrm>
            <a:off x="2689625" y="1660125"/>
            <a:ext cx="1335000" cy="5067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ニューラルネットワーク</a:t>
            </a:r>
            <a:endParaRPr/>
          </a:p>
        </p:txBody>
      </p:sp>
      <p:cxnSp>
        <p:nvCxnSpPr>
          <p:cNvPr id="58" name="Google Shape;58;p13"/>
          <p:cNvCxnSpPr>
            <a:stCxn id="55" idx="3"/>
            <a:endCxn id="57" idx="1"/>
          </p:cNvCxnSpPr>
          <p:nvPr/>
        </p:nvCxnSpPr>
        <p:spPr>
          <a:xfrm flipH="1" rot="10800000">
            <a:off x="1698200" y="1913425"/>
            <a:ext cx="991500" cy="18594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 b="14156" l="0" r="0" t="23943"/>
          <a:stretch/>
        </p:blipFill>
        <p:spPr>
          <a:xfrm>
            <a:off x="612813" y="176925"/>
            <a:ext cx="930000" cy="863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213" y="2072350"/>
            <a:ext cx="1429225" cy="114337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/>
          <p:nvPr/>
        </p:nvSpPr>
        <p:spPr>
          <a:xfrm>
            <a:off x="6707450" y="3940975"/>
            <a:ext cx="1335000" cy="2994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各</a:t>
            </a:r>
            <a:r>
              <a:rPr lang="ja"/>
              <a:t>デバイス</a:t>
            </a:r>
            <a:endParaRPr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59900" y="2927739"/>
            <a:ext cx="796600" cy="863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45852" y="2437837"/>
            <a:ext cx="796600" cy="740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3"/>
          <p:cNvCxnSpPr>
            <a:stCxn id="57" idx="3"/>
            <a:endCxn id="65" idx="1"/>
          </p:cNvCxnSpPr>
          <p:nvPr/>
        </p:nvCxnSpPr>
        <p:spPr>
          <a:xfrm>
            <a:off x="4024625" y="1913475"/>
            <a:ext cx="60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" name="Google Shape;65;p13"/>
          <p:cNvSpPr/>
          <p:nvPr/>
        </p:nvSpPr>
        <p:spPr>
          <a:xfrm>
            <a:off x="4628525" y="1763775"/>
            <a:ext cx="1335000" cy="2994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クラウド</a:t>
            </a: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39825" y="291284"/>
            <a:ext cx="1335000" cy="11271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" name="Google Shape;67;p13"/>
          <p:cNvCxnSpPr>
            <a:stCxn id="65" idx="2"/>
            <a:endCxn id="61" idx="1"/>
          </p:cNvCxnSpPr>
          <p:nvPr/>
        </p:nvCxnSpPr>
        <p:spPr>
          <a:xfrm flipH="1" rot="-5400000">
            <a:off x="4988075" y="2371125"/>
            <a:ext cx="2027400" cy="1411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8" name="Google Shape;68;p13"/>
          <p:cNvSpPr txBox="1"/>
          <p:nvPr/>
        </p:nvSpPr>
        <p:spPr>
          <a:xfrm>
            <a:off x="5716025" y="3690375"/>
            <a:ext cx="99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出力</a:t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2143725" y="2876775"/>
            <a:ext cx="99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入力</a:t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2815250" y="2707950"/>
            <a:ext cx="2176500" cy="22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2つの入力からニューラルネットワークでデジタル化させる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PC、スマホで要約or見やすくした改良版ノートを見れるようにする</a:t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2750350" y="2408550"/>
            <a:ext cx="714300" cy="299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入力</a:t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2689700" y="3623125"/>
            <a:ext cx="714300" cy="299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出力</a:t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6277575" y="509000"/>
            <a:ext cx="1335000" cy="506700"/>
          </a:xfrm>
          <a:prstGeom prst="wedgeRectCallout">
            <a:avLst>
              <a:gd fmla="val -233946" name="adj1"/>
              <a:gd fmla="val 182623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ノートの文字のデジタル化</a:t>
            </a:r>
            <a:endParaRPr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25200" y="262219"/>
            <a:ext cx="1335000" cy="139790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3"/>
          <p:cNvSpPr/>
          <p:nvPr/>
        </p:nvSpPr>
        <p:spPr>
          <a:xfrm>
            <a:off x="4991750" y="2835925"/>
            <a:ext cx="1335000" cy="2994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生成AI</a:t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6490700" y="1700800"/>
            <a:ext cx="1242300" cy="299400"/>
          </a:xfrm>
          <a:prstGeom prst="wedgeRectCallout">
            <a:avLst>
              <a:gd fmla="val -93033" name="adj1"/>
              <a:gd fmla="val 363185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要約</a:t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7000875" y="44450"/>
            <a:ext cx="2067000" cy="506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復習を楽にするツール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目的</a:t>
            </a:r>
            <a:endParaRPr/>
          </a:p>
        </p:txBody>
      </p:sp>
      <p:sp>
        <p:nvSpPr>
          <p:cNvPr id="83" name="Google Shape;8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ja"/>
              <a:t>講義などのメモをしたノートは乱雑にまとまっているため後から見返すときに負担がかかる。しかし、このニューラルネットワークの仕組みを使うことにより復習を時短したり、後から見返しやすくなる（見返すモチベーションも高める）。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