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武友 公作" initials="武友" lastIdx="2" clrIdx="0">
    <p:extLst>
      <p:ext uri="{19B8F6BF-5375-455C-9EA6-DF929625EA0E}">
        <p15:presenceInfo xmlns:p15="http://schemas.microsoft.com/office/powerpoint/2012/main" userId="0e0db53b64774e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9T11:10:39.334" idx="1">
    <p:pos x="5829" y="13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F802E-C76E-45D5-8BDF-849E7CB80F9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961C11D-15BC-454C-B07B-B564BFCCF770}">
      <dgm:prSet phldrT="[テキスト]"/>
      <dgm:spPr/>
      <dgm:t>
        <a:bodyPr/>
        <a:lstStyle/>
        <a:p>
          <a:r>
            <a:rPr kumimoji="1" lang="en-US" altLang="ja-JP" dirty="0"/>
            <a:t>Actor(</a:t>
          </a:r>
          <a:r>
            <a:rPr kumimoji="1" lang="ja-JP" altLang="en-US" dirty="0"/>
            <a:t>基底クラス</a:t>
          </a:r>
          <a:r>
            <a:rPr kumimoji="1" lang="en-US" altLang="ja-JP" dirty="0"/>
            <a:t>)</a:t>
          </a:r>
        </a:p>
        <a:p>
          <a:r>
            <a:rPr kumimoji="1" lang="ja-JP" altLang="en-US" dirty="0"/>
            <a:t>描画に必要な素材と</a:t>
          </a:r>
          <a:endParaRPr kumimoji="1" lang="en-US" altLang="ja-JP" dirty="0"/>
        </a:p>
        <a:p>
          <a:r>
            <a:rPr kumimoji="1" lang="ja-JP" altLang="en-US" dirty="0"/>
            <a:t>基本的なステータス程度</a:t>
          </a:r>
          <a:endParaRPr kumimoji="1" lang="en-US" altLang="ja-JP" dirty="0"/>
        </a:p>
        <a:p>
          <a:r>
            <a:rPr kumimoji="1" lang="ja-JP" altLang="en-US" dirty="0"/>
            <a:t>を持っている。</a:t>
          </a:r>
          <a:endParaRPr kumimoji="1" lang="en-US" altLang="ja-JP" dirty="0"/>
        </a:p>
        <a:p>
          <a:endParaRPr kumimoji="1" lang="ja-JP" altLang="en-US" dirty="0"/>
        </a:p>
      </dgm:t>
    </dgm:pt>
    <dgm:pt modelId="{0A8A4FC1-2B41-419E-A5E0-C337D87CD877}" type="parTrans" cxnId="{6978232A-C7A6-44B6-960A-6EE6D67130B1}">
      <dgm:prSet/>
      <dgm:spPr/>
      <dgm:t>
        <a:bodyPr/>
        <a:lstStyle/>
        <a:p>
          <a:endParaRPr kumimoji="1" lang="ja-JP" altLang="en-US"/>
        </a:p>
      </dgm:t>
    </dgm:pt>
    <dgm:pt modelId="{785C65CE-F342-43B0-9FA3-39D8483A0052}" type="sibTrans" cxnId="{6978232A-C7A6-44B6-960A-6EE6D67130B1}">
      <dgm:prSet/>
      <dgm:spPr/>
      <dgm:t>
        <a:bodyPr/>
        <a:lstStyle/>
        <a:p>
          <a:endParaRPr kumimoji="1" lang="ja-JP" altLang="en-US"/>
        </a:p>
      </dgm:t>
    </dgm:pt>
    <dgm:pt modelId="{82D9956C-2402-491B-9033-5EDBB6774AF0}">
      <dgm:prSet phldrT="[テキスト]"/>
      <dgm:spPr/>
      <dgm:t>
        <a:bodyPr/>
        <a:lstStyle/>
        <a:p>
          <a:r>
            <a:rPr kumimoji="1" lang="en-US" altLang="ja-JP" dirty="0" err="1"/>
            <a:t>Charctor</a:t>
          </a:r>
          <a:r>
            <a:rPr kumimoji="1" lang="ja-JP" altLang="en-US" dirty="0"/>
            <a:t>クラス</a:t>
          </a:r>
          <a:endParaRPr kumimoji="1" lang="en-US" altLang="ja-JP" dirty="0"/>
        </a:p>
        <a:p>
          <a:r>
            <a:rPr kumimoji="1" lang="ja-JP" altLang="en-US" dirty="0"/>
            <a:t>動くオブジェクト</a:t>
          </a:r>
          <a:endParaRPr kumimoji="1" lang="en-US" altLang="ja-JP" dirty="0"/>
        </a:p>
        <a:p>
          <a:r>
            <a:rPr kumimoji="1" lang="ja-JP" altLang="en-US" dirty="0"/>
            <a:t>（プレイヤーや敵など）</a:t>
          </a:r>
          <a:endParaRPr kumimoji="1" lang="en-US" altLang="ja-JP" dirty="0"/>
        </a:p>
      </dgm:t>
    </dgm:pt>
    <dgm:pt modelId="{CB853E1E-F174-4DB1-821C-938BE9C652E8}" type="parTrans" cxnId="{B0A9B51D-7D0A-428F-A990-7869976B51F4}">
      <dgm:prSet/>
      <dgm:spPr/>
      <dgm:t>
        <a:bodyPr/>
        <a:lstStyle/>
        <a:p>
          <a:endParaRPr kumimoji="1" lang="ja-JP" altLang="en-US"/>
        </a:p>
      </dgm:t>
    </dgm:pt>
    <dgm:pt modelId="{B35A6E11-E8FB-46B5-9904-1FE88B26CFEF}" type="sibTrans" cxnId="{B0A9B51D-7D0A-428F-A990-7869976B51F4}">
      <dgm:prSet/>
      <dgm:spPr/>
      <dgm:t>
        <a:bodyPr/>
        <a:lstStyle/>
        <a:p>
          <a:endParaRPr kumimoji="1" lang="ja-JP" altLang="en-US"/>
        </a:p>
      </dgm:t>
    </dgm:pt>
    <dgm:pt modelId="{EEDDA730-7644-4E7B-A60D-5628E341B03B}">
      <dgm:prSet phldrT="[テキスト]"/>
      <dgm:spPr/>
      <dgm:t>
        <a:bodyPr/>
        <a:lstStyle/>
        <a:p>
          <a:r>
            <a:rPr kumimoji="1" lang="ja-JP" altLang="en-US" dirty="0"/>
            <a:t>シロボ（</a:t>
          </a:r>
          <a:r>
            <a:rPr kumimoji="1" lang="en-US" altLang="ja-JP" dirty="0"/>
            <a:t>Minion</a:t>
          </a:r>
          <a:r>
            <a:rPr kumimoji="1" lang="ja-JP" altLang="en-US" dirty="0"/>
            <a:t>クラス）</a:t>
          </a:r>
          <a:endParaRPr kumimoji="1" lang="en-US" altLang="ja-JP" dirty="0"/>
        </a:p>
      </dgm:t>
    </dgm:pt>
    <dgm:pt modelId="{F7F9FA85-A13D-42C6-A52C-FB9DEB5D0911}" type="parTrans" cxnId="{6C8CA633-40C0-45AB-80BE-59F6C3BB76DB}">
      <dgm:prSet/>
      <dgm:spPr/>
      <dgm:t>
        <a:bodyPr/>
        <a:lstStyle/>
        <a:p>
          <a:endParaRPr kumimoji="1" lang="ja-JP" altLang="en-US"/>
        </a:p>
      </dgm:t>
    </dgm:pt>
    <dgm:pt modelId="{37ABCC3D-669D-46C7-AB46-27179C420FE4}" type="sibTrans" cxnId="{6C8CA633-40C0-45AB-80BE-59F6C3BB76DB}">
      <dgm:prSet/>
      <dgm:spPr/>
      <dgm:t>
        <a:bodyPr/>
        <a:lstStyle/>
        <a:p>
          <a:endParaRPr kumimoji="1" lang="ja-JP" altLang="en-US"/>
        </a:p>
      </dgm:t>
    </dgm:pt>
    <dgm:pt modelId="{C1C00F81-AC4C-49CD-9335-E1B67C9B9C89}">
      <dgm:prSet phldrT="[テキスト]"/>
      <dgm:spPr/>
      <dgm:t>
        <a:bodyPr/>
        <a:lstStyle/>
        <a:p>
          <a:r>
            <a:rPr kumimoji="1" lang="ja-JP" altLang="en-US" dirty="0"/>
            <a:t>敵ベースクラス</a:t>
          </a:r>
        </a:p>
      </dgm:t>
    </dgm:pt>
    <dgm:pt modelId="{EBBFD5F2-9246-48CC-BC7F-2B928351A7B5}" type="parTrans" cxnId="{8CE77EAE-AF8A-406E-8829-7CA52ECDF634}">
      <dgm:prSet/>
      <dgm:spPr/>
      <dgm:t>
        <a:bodyPr/>
        <a:lstStyle/>
        <a:p>
          <a:endParaRPr kumimoji="1" lang="ja-JP" altLang="en-US"/>
        </a:p>
      </dgm:t>
    </dgm:pt>
    <dgm:pt modelId="{9D469C16-E8BE-417E-B70F-80397D1AE163}" type="sibTrans" cxnId="{8CE77EAE-AF8A-406E-8829-7CA52ECDF634}">
      <dgm:prSet/>
      <dgm:spPr/>
      <dgm:t>
        <a:bodyPr/>
        <a:lstStyle/>
        <a:p>
          <a:endParaRPr kumimoji="1" lang="ja-JP" altLang="en-US"/>
        </a:p>
      </dgm:t>
    </dgm:pt>
    <dgm:pt modelId="{5AAB517E-B478-46AD-907C-FD1E9022B893}">
      <dgm:prSet phldrT="[テキスト]"/>
      <dgm:spPr/>
      <dgm:t>
        <a:bodyPr/>
        <a:lstStyle/>
        <a:p>
          <a:r>
            <a:rPr kumimoji="1" lang="en-US" altLang="ja-JP" dirty="0"/>
            <a:t>Object</a:t>
          </a:r>
          <a:r>
            <a:rPr kumimoji="1" lang="ja-JP" altLang="en-US" dirty="0"/>
            <a:t>クラス</a:t>
          </a:r>
          <a:endParaRPr kumimoji="1" lang="en-US" altLang="ja-JP" dirty="0"/>
        </a:p>
        <a:p>
          <a:r>
            <a:rPr kumimoji="1" lang="ja-JP" altLang="en-US" dirty="0"/>
            <a:t>動かないオブジェクト</a:t>
          </a:r>
          <a:endParaRPr kumimoji="1" lang="en-US" altLang="ja-JP" dirty="0"/>
        </a:p>
        <a:p>
          <a:r>
            <a:rPr kumimoji="1" lang="ja-JP" altLang="en-US" dirty="0"/>
            <a:t>（タワーやツボなど）</a:t>
          </a:r>
        </a:p>
      </dgm:t>
    </dgm:pt>
    <dgm:pt modelId="{18AF1EF8-1873-40E0-9476-FF31A0E07708}" type="parTrans" cxnId="{D8563810-2B64-4FF9-BD26-45F2219929CD}">
      <dgm:prSet/>
      <dgm:spPr/>
      <dgm:t>
        <a:bodyPr/>
        <a:lstStyle/>
        <a:p>
          <a:endParaRPr kumimoji="1" lang="ja-JP" altLang="en-US"/>
        </a:p>
      </dgm:t>
    </dgm:pt>
    <dgm:pt modelId="{3AA25203-08AE-461A-AFC0-06581A28CEDA}" type="sibTrans" cxnId="{D8563810-2B64-4FF9-BD26-45F2219929CD}">
      <dgm:prSet/>
      <dgm:spPr/>
      <dgm:t>
        <a:bodyPr/>
        <a:lstStyle/>
        <a:p>
          <a:endParaRPr kumimoji="1" lang="ja-JP" altLang="en-US"/>
        </a:p>
      </dgm:t>
    </dgm:pt>
    <dgm:pt modelId="{D191E8C4-D143-4C21-BA43-791A132691DE}">
      <dgm:prSet phldrT="[テキスト]"/>
      <dgm:spPr/>
      <dgm:t>
        <a:bodyPr/>
        <a:lstStyle/>
        <a:p>
          <a:r>
            <a:rPr kumimoji="1" lang="ja-JP" altLang="en-US" dirty="0"/>
            <a:t>タワー</a:t>
          </a:r>
        </a:p>
      </dgm:t>
    </dgm:pt>
    <dgm:pt modelId="{608EDCC0-0850-4972-9F2B-6ED41F9C283E}" type="parTrans" cxnId="{9FFF4648-CE5E-45EA-A5CF-5F9FBFD77E1A}">
      <dgm:prSet/>
      <dgm:spPr/>
      <dgm:t>
        <a:bodyPr/>
        <a:lstStyle/>
        <a:p>
          <a:endParaRPr kumimoji="1" lang="ja-JP" altLang="en-US"/>
        </a:p>
      </dgm:t>
    </dgm:pt>
    <dgm:pt modelId="{4389D638-3562-4E48-9FF7-9DE013EC1B34}" type="sibTrans" cxnId="{9FFF4648-CE5E-45EA-A5CF-5F9FBFD77E1A}">
      <dgm:prSet/>
      <dgm:spPr/>
      <dgm:t>
        <a:bodyPr/>
        <a:lstStyle/>
        <a:p>
          <a:endParaRPr kumimoji="1" lang="ja-JP" altLang="en-US"/>
        </a:p>
      </dgm:t>
    </dgm:pt>
    <dgm:pt modelId="{D31F7A98-8834-49DB-A034-B08E27DC1F30}">
      <dgm:prSet phldrT="[テキスト]"/>
      <dgm:spPr/>
      <dgm:t>
        <a:bodyPr/>
        <a:lstStyle/>
        <a:p>
          <a:r>
            <a:rPr kumimoji="1" lang="ja-JP" altLang="en-US" dirty="0"/>
            <a:t>ツボ</a:t>
          </a:r>
          <a:endParaRPr kumimoji="1" lang="en-US" altLang="ja-JP" dirty="0"/>
        </a:p>
        <a:p>
          <a:endParaRPr kumimoji="1" lang="ja-JP" altLang="en-US" dirty="0"/>
        </a:p>
      </dgm:t>
    </dgm:pt>
    <dgm:pt modelId="{000FCF2D-9564-456A-B286-BDDF3F17C607}" type="parTrans" cxnId="{DC5C16A6-E46C-48AB-A3A5-9044451E95B0}">
      <dgm:prSet/>
      <dgm:spPr/>
      <dgm:t>
        <a:bodyPr/>
        <a:lstStyle/>
        <a:p>
          <a:endParaRPr kumimoji="1" lang="ja-JP" altLang="en-US"/>
        </a:p>
      </dgm:t>
    </dgm:pt>
    <dgm:pt modelId="{18B1C3DE-F618-4666-836B-CD97F73AE214}" type="sibTrans" cxnId="{DC5C16A6-E46C-48AB-A3A5-9044451E95B0}">
      <dgm:prSet/>
      <dgm:spPr/>
      <dgm:t>
        <a:bodyPr/>
        <a:lstStyle/>
        <a:p>
          <a:endParaRPr kumimoji="1" lang="ja-JP" altLang="en-US"/>
        </a:p>
      </dgm:t>
    </dgm:pt>
    <dgm:pt modelId="{2EB26576-BA1F-45BE-BFB1-BD86584809F1}">
      <dgm:prSet phldrT="[テキスト]"/>
      <dgm:spPr/>
      <dgm:t>
        <a:bodyPr/>
        <a:lstStyle/>
        <a:p>
          <a:r>
            <a:rPr kumimoji="1" lang="ja-JP" altLang="en-US" dirty="0"/>
            <a:t>プレイヤークラス</a:t>
          </a:r>
        </a:p>
      </dgm:t>
    </dgm:pt>
    <dgm:pt modelId="{3C75B1AC-924C-410B-BB79-9FD0F38D5F12}" type="parTrans" cxnId="{C4DC7DC0-F97A-4D33-8198-DF67062B6F86}">
      <dgm:prSet/>
      <dgm:spPr/>
      <dgm:t>
        <a:bodyPr/>
        <a:lstStyle/>
        <a:p>
          <a:endParaRPr kumimoji="1" lang="ja-JP" altLang="en-US"/>
        </a:p>
      </dgm:t>
    </dgm:pt>
    <dgm:pt modelId="{87F899B0-4AC3-4CE7-AD12-BFEA013B08BD}" type="sibTrans" cxnId="{C4DC7DC0-F97A-4D33-8198-DF67062B6F86}">
      <dgm:prSet/>
      <dgm:spPr/>
      <dgm:t>
        <a:bodyPr/>
        <a:lstStyle/>
        <a:p>
          <a:endParaRPr kumimoji="1" lang="ja-JP" altLang="en-US"/>
        </a:p>
      </dgm:t>
    </dgm:pt>
    <dgm:pt modelId="{84B01105-0556-403C-A00D-CA1EC1107773}">
      <dgm:prSet/>
      <dgm:spPr/>
      <dgm:t>
        <a:bodyPr/>
        <a:lstStyle/>
        <a:p>
          <a:endParaRPr kumimoji="1" lang="ja-JP" altLang="en-US"/>
        </a:p>
      </dgm:t>
    </dgm:pt>
    <dgm:pt modelId="{E5E6225D-07C5-4AF2-861B-6089CEA0D8BE}" type="parTrans" cxnId="{4B8CE8AD-AB21-48F1-82CD-AFA08EDA6781}">
      <dgm:prSet/>
      <dgm:spPr/>
      <dgm:t>
        <a:bodyPr/>
        <a:lstStyle/>
        <a:p>
          <a:endParaRPr kumimoji="1" lang="ja-JP" altLang="en-US"/>
        </a:p>
      </dgm:t>
    </dgm:pt>
    <dgm:pt modelId="{A594D3B3-59CC-48DE-8189-CFB6E382D66F}" type="sibTrans" cxnId="{4B8CE8AD-AB21-48F1-82CD-AFA08EDA6781}">
      <dgm:prSet/>
      <dgm:spPr/>
      <dgm:t>
        <a:bodyPr/>
        <a:lstStyle/>
        <a:p>
          <a:endParaRPr kumimoji="1" lang="ja-JP" altLang="en-US"/>
        </a:p>
      </dgm:t>
    </dgm:pt>
    <dgm:pt modelId="{797480E4-1B13-4395-AE39-B703271CF571}">
      <dgm:prSet/>
      <dgm:spPr/>
      <dgm:t>
        <a:bodyPr/>
        <a:lstStyle/>
        <a:p>
          <a:endParaRPr kumimoji="1" lang="ja-JP" altLang="en-US"/>
        </a:p>
      </dgm:t>
    </dgm:pt>
    <dgm:pt modelId="{F08DAA93-41EB-4A39-A34A-DAEC1ADFF3AE}" type="parTrans" cxnId="{AD8EF1EA-681B-4D69-AA3B-B31CF76975C8}">
      <dgm:prSet/>
      <dgm:spPr/>
      <dgm:t>
        <a:bodyPr/>
        <a:lstStyle/>
        <a:p>
          <a:endParaRPr kumimoji="1" lang="ja-JP" altLang="en-US"/>
        </a:p>
      </dgm:t>
    </dgm:pt>
    <dgm:pt modelId="{ABDCFE33-FFA0-4430-8197-CCB09319F836}" type="sibTrans" cxnId="{AD8EF1EA-681B-4D69-AA3B-B31CF76975C8}">
      <dgm:prSet/>
      <dgm:spPr/>
      <dgm:t>
        <a:bodyPr/>
        <a:lstStyle/>
        <a:p>
          <a:endParaRPr kumimoji="1" lang="ja-JP" altLang="en-US"/>
        </a:p>
      </dgm:t>
    </dgm:pt>
    <dgm:pt modelId="{3F5B8D8D-D174-48E0-9098-0BFB04AE80C2}">
      <dgm:prSet/>
      <dgm:spPr/>
      <dgm:t>
        <a:bodyPr/>
        <a:lstStyle/>
        <a:p>
          <a:endParaRPr kumimoji="1" lang="ja-JP" altLang="en-US"/>
        </a:p>
      </dgm:t>
    </dgm:pt>
    <dgm:pt modelId="{6C778D38-6C47-4964-89B5-F9F4B2B3C2A3}" type="parTrans" cxnId="{F85315AC-66CB-4828-B622-7056A395FAFE}">
      <dgm:prSet/>
      <dgm:spPr/>
      <dgm:t>
        <a:bodyPr/>
        <a:lstStyle/>
        <a:p>
          <a:endParaRPr kumimoji="1" lang="ja-JP" altLang="en-US"/>
        </a:p>
      </dgm:t>
    </dgm:pt>
    <dgm:pt modelId="{4477F506-39E3-49DC-9FCD-632049EC50BC}" type="sibTrans" cxnId="{F85315AC-66CB-4828-B622-7056A395FAFE}">
      <dgm:prSet/>
      <dgm:spPr/>
      <dgm:t>
        <a:bodyPr/>
        <a:lstStyle/>
        <a:p>
          <a:endParaRPr kumimoji="1" lang="ja-JP" altLang="en-US"/>
        </a:p>
      </dgm:t>
    </dgm:pt>
    <dgm:pt modelId="{B6AADF18-830C-47D2-B278-7912540B9F18}" type="pres">
      <dgm:prSet presAssocID="{811F802E-C76E-45D5-8BDF-849E7CB80F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0ED290-A0FE-4116-9699-5343CB48437F}" type="pres">
      <dgm:prSet presAssocID="{F961C11D-15BC-454C-B07B-B564BFCCF770}" presName="hierRoot1" presStyleCnt="0"/>
      <dgm:spPr/>
    </dgm:pt>
    <dgm:pt modelId="{A0EF1F12-9605-4A1A-BB95-9502B894B970}" type="pres">
      <dgm:prSet presAssocID="{F961C11D-15BC-454C-B07B-B564BFCCF770}" presName="composite" presStyleCnt="0"/>
      <dgm:spPr/>
    </dgm:pt>
    <dgm:pt modelId="{1C33C287-41E2-4F47-938F-E125FE6F81AB}" type="pres">
      <dgm:prSet presAssocID="{F961C11D-15BC-454C-B07B-B564BFCCF770}" presName="image" presStyleLbl="node0" presStyleIdx="0" presStyleCnt="1"/>
      <dgm:spPr/>
    </dgm:pt>
    <dgm:pt modelId="{521ADC0A-6D22-48AF-A208-3174D12CE149}" type="pres">
      <dgm:prSet presAssocID="{F961C11D-15BC-454C-B07B-B564BFCCF770}" presName="text" presStyleLbl="revTx" presStyleIdx="0" presStyleCnt="11">
        <dgm:presLayoutVars>
          <dgm:chPref val="3"/>
        </dgm:presLayoutVars>
      </dgm:prSet>
      <dgm:spPr/>
    </dgm:pt>
    <dgm:pt modelId="{49A47C73-26BF-4845-B2E2-4B33724D5089}" type="pres">
      <dgm:prSet presAssocID="{F961C11D-15BC-454C-B07B-B564BFCCF770}" presName="hierChild2" presStyleCnt="0"/>
      <dgm:spPr/>
    </dgm:pt>
    <dgm:pt modelId="{CDF8C3B7-D7B9-4743-967D-71A318A852C9}" type="pres">
      <dgm:prSet presAssocID="{CB853E1E-F174-4DB1-821C-938BE9C652E8}" presName="Name10" presStyleLbl="parChTrans1D2" presStyleIdx="0" presStyleCnt="2"/>
      <dgm:spPr/>
    </dgm:pt>
    <dgm:pt modelId="{E76CD823-F296-4B23-9112-BD197257C944}" type="pres">
      <dgm:prSet presAssocID="{82D9956C-2402-491B-9033-5EDBB6774AF0}" presName="hierRoot2" presStyleCnt="0"/>
      <dgm:spPr/>
    </dgm:pt>
    <dgm:pt modelId="{58EB3003-97AA-48F8-90AF-E1BC5AA70B8E}" type="pres">
      <dgm:prSet presAssocID="{82D9956C-2402-491B-9033-5EDBB6774AF0}" presName="composite2" presStyleCnt="0"/>
      <dgm:spPr/>
    </dgm:pt>
    <dgm:pt modelId="{41CD481B-FABC-44C8-B01D-2C9F50229868}" type="pres">
      <dgm:prSet presAssocID="{82D9956C-2402-491B-9033-5EDBB6774AF0}" presName="image2" presStyleLbl="node2" presStyleIdx="0" presStyleCnt="2"/>
      <dgm:spPr/>
    </dgm:pt>
    <dgm:pt modelId="{3A7A5229-AB1D-4864-B106-BA3A3177B5B8}" type="pres">
      <dgm:prSet presAssocID="{82D9956C-2402-491B-9033-5EDBB6774AF0}" presName="text2" presStyleLbl="revTx" presStyleIdx="1" presStyleCnt="11">
        <dgm:presLayoutVars>
          <dgm:chPref val="3"/>
        </dgm:presLayoutVars>
      </dgm:prSet>
      <dgm:spPr/>
    </dgm:pt>
    <dgm:pt modelId="{BED170EF-DA89-4D4B-A874-0DDA54767AC3}" type="pres">
      <dgm:prSet presAssocID="{82D9956C-2402-491B-9033-5EDBB6774AF0}" presName="hierChild3" presStyleCnt="0"/>
      <dgm:spPr/>
    </dgm:pt>
    <dgm:pt modelId="{BD907EFF-AF58-4244-B4E4-68E429E78CEF}" type="pres">
      <dgm:prSet presAssocID="{F7F9FA85-A13D-42C6-A52C-FB9DEB5D0911}" presName="Name17" presStyleLbl="parChTrans1D3" presStyleIdx="0" presStyleCnt="5"/>
      <dgm:spPr/>
    </dgm:pt>
    <dgm:pt modelId="{9690D65C-7322-48F1-9048-3A0A1787F503}" type="pres">
      <dgm:prSet presAssocID="{EEDDA730-7644-4E7B-A60D-5628E341B03B}" presName="hierRoot3" presStyleCnt="0"/>
      <dgm:spPr/>
    </dgm:pt>
    <dgm:pt modelId="{3A8A70EB-E986-4B3A-AF42-D7CA512BDD2A}" type="pres">
      <dgm:prSet presAssocID="{EEDDA730-7644-4E7B-A60D-5628E341B03B}" presName="composite3" presStyleCnt="0"/>
      <dgm:spPr/>
    </dgm:pt>
    <dgm:pt modelId="{A7520721-5E0C-42F6-B8B9-4713FBB13D50}" type="pres">
      <dgm:prSet presAssocID="{EEDDA730-7644-4E7B-A60D-5628E341B03B}" presName="image3" presStyleLbl="node3" presStyleIdx="0" presStyleCnt="5"/>
      <dgm:spPr/>
    </dgm:pt>
    <dgm:pt modelId="{76E1CF98-8E71-4700-9979-E56138C210C1}" type="pres">
      <dgm:prSet presAssocID="{EEDDA730-7644-4E7B-A60D-5628E341B03B}" presName="text3" presStyleLbl="revTx" presStyleIdx="2" presStyleCnt="11">
        <dgm:presLayoutVars>
          <dgm:chPref val="3"/>
        </dgm:presLayoutVars>
      </dgm:prSet>
      <dgm:spPr/>
    </dgm:pt>
    <dgm:pt modelId="{DA1B1429-00CE-4F7C-B7BC-374B49480DB4}" type="pres">
      <dgm:prSet presAssocID="{EEDDA730-7644-4E7B-A60D-5628E341B03B}" presName="hierChild4" presStyleCnt="0"/>
      <dgm:spPr/>
    </dgm:pt>
    <dgm:pt modelId="{AEF033A1-E86F-4F32-BB48-68D4454B19DD}" type="pres">
      <dgm:prSet presAssocID="{EBBFD5F2-9246-48CC-BC7F-2B928351A7B5}" presName="Name17" presStyleLbl="parChTrans1D3" presStyleIdx="1" presStyleCnt="5"/>
      <dgm:spPr/>
    </dgm:pt>
    <dgm:pt modelId="{568409B6-D6B7-4C1C-AADC-11EC14B632DD}" type="pres">
      <dgm:prSet presAssocID="{C1C00F81-AC4C-49CD-9335-E1B67C9B9C89}" presName="hierRoot3" presStyleCnt="0"/>
      <dgm:spPr/>
    </dgm:pt>
    <dgm:pt modelId="{F8555F98-CDCD-442F-8065-E2E73FED0C86}" type="pres">
      <dgm:prSet presAssocID="{C1C00F81-AC4C-49CD-9335-E1B67C9B9C89}" presName="composite3" presStyleCnt="0"/>
      <dgm:spPr/>
    </dgm:pt>
    <dgm:pt modelId="{2F8DA120-29A6-490F-971A-E70197349851}" type="pres">
      <dgm:prSet presAssocID="{C1C00F81-AC4C-49CD-9335-E1B67C9B9C89}" presName="image3" presStyleLbl="node3" presStyleIdx="1" presStyleCnt="5" custLinFactNeighborX="1583"/>
      <dgm:spPr/>
    </dgm:pt>
    <dgm:pt modelId="{BF2EF35E-5D94-487C-A87E-B558AEBDFA98}" type="pres">
      <dgm:prSet presAssocID="{C1C00F81-AC4C-49CD-9335-E1B67C9B9C89}" presName="text3" presStyleLbl="revTx" presStyleIdx="3" presStyleCnt="11" custLinFactNeighborX="1055">
        <dgm:presLayoutVars>
          <dgm:chPref val="3"/>
        </dgm:presLayoutVars>
      </dgm:prSet>
      <dgm:spPr/>
    </dgm:pt>
    <dgm:pt modelId="{481C0BEA-2ACC-4BCD-8433-BF0C129341B2}" type="pres">
      <dgm:prSet presAssocID="{C1C00F81-AC4C-49CD-9335-E1B67C9B9C89}" presName="hierChild4" presStyleCnt="0"/>
      <dgm:spPr/>
    </dgm:pt>
    <dgm:pt modelId="{5A34D56B-3951-46C6-8A28-A8638360C14C}" type="pres">
      <dgm:prSet presAssocID="{E5E6225D-07C5-4AF2-861B-6089CEA0D8BE}" presName="Name23" presStyleLbl="parChTrans1D4" presStyleIdx="0" presStyleCnt="3"/>
      <dgm:spPr/>
    </dgm:pt>
    <dgm:pt modelId="{249A2B99-E59A-406F-A9F8-1690575F9D36}" type="pres">
      <dgm:prSet presAssocID="{84B01105-0556-403C-A00D-CA1EC1107773}" presName="hierRoot4" presStyleCnt="0"/>
      <dgm:spPr/>
    </dgm:pt>
    <dgm:pt modelId="{0C5B0BA3-F022-4FF0-8D62-4CAEB64D7910}" type="pres">
      <dgm:prSet presAssocID="{84B01105-0556-403C-A00D-CA1EC1107773}" presName="composite4" presStyleCnt="0"/>
      <dgm:spPr/>
    </dgm:pt>
    <dgm:pt modelId="{BE634FB7-78C5-4057-A3E9-BB40782641CC}" type="pres">
      <dgm:prSet presAssocID="{84B01105-0556-403C-A00D-CA1EC1107773}" presName="image4" presStyleLbl="node4" presStyleIdx="0" presStyleCnt="3" custLinFactNeighborX="73852" custLinFactNeighborY="4302"/>
      <dgm:spPr/>
    </dgm:pt>
    <dgm:pt modelId="{A41A27E4-3FE4-47B8-A50D-46E75CB764B2}" type="pres">
      <dgm:prSet presAssocID="{84B01105-0556-403C-A00D-CA1EC1107773}" presName="text4" presStyleLbl="revTx" presStyleIdx="4" presStyleCnt="11">
        <dgm:presLayoutVars>
          <dgm:chPref val="3"/>
        </dgm:presLayoutVars>
      </dgm:prSet>
      <dgm:spPr/>
    </dgm:pt>
    <dgm:pt modelId="{94C7B0CD-597C-44E3-BC4A-A8340C6CBB09}" type="pres">
      <dgm:prSet presAssocID="{84B01105-0556-403C-A00D-CA1EC1107773}" presName="hierChild5" presStyleCnt="0"/>
      <dgm:spPr/>
    </dgm:pt>
    <dgm:pt modelId="{07957DFF-113B-40DE-9105-CC6DBA5F3E58}" type="pres">
      <dgm:prSet presAssocID="{F08DAA93-41EB-4A39-A34A-DAEC1ADFF3AE}" presName="Name23" presStyleLbl="parChTrans1D4" presStyleIdx="1" presStyleCnt="3"/>
      <dgm:spPr/>
    </dgm:pt>
    <dgm:pt modelId="{90B14317-7A0C-4E8D-A460-B56C26C8C52C}" type="pres">
      <dgm:prSet presAssocID="{797480E4-1B13-4395-AE39-B703271CF571}" presName="hierRoot4" presStyleCnt="0"/>
      <dgm:spPr/>
    </dgm:pt>
    <dgm:pt modelId="{A6EFB8E4-A09F-493A-9B7F-720E7A804353}" type="pres">
      <dgm:prSet presAssocID="{797480E4-1B13-4395-AE39-B703271CF571}" presName="composite4" presStyleCnt="0"/>
      <dgm:spPr/>
    </dgm:pt>
    <dgm:pt modelId="{7050766C-A6C3-4223-A273-3546EA167D9C}" type="pres">
      <dgm:prSet presAssocID="{797480E4-1B13-4395-AE39-B703271CF571}" presName="image4" presStyleLbl="node4" presStyleIdx="1" presStyleCnt="3" custLinFactNeighborX="1434" custLinFactNeighborY="22944"/>
      <dgm:spPr/>
    </dgm:pt>
    <dgm:pt modelId="{FE09FFCB-A17B-41A9-A55B-4915AEE47C8C}" type="pres">
      <dgm:prSet presAssocID="{797480E4-1B13-4395-AE39-B703271CF571}" presName="text4" presStyleLbl="revTx" presStyleIdx="5" presStyleCnt="11">
        <dgm:presLayoutVars>
          <dgm:chPref val="3"/>
        </dgm:presLayoutVars>
      </dgm:prSet>
      <dgm:spPr/>
    </dgm:pt>
    <dgm:pt modelId="{CB4EEFDC-0B61-4951-BD37-1C39FCBF9757}" type="pres">
      <dgm:prSet presAssocID="{797480E4-1B13-4395-AE39-B703271CF571}" presName="hierChild5" presStyleCnt="0"/>
      <dgm:spPr/>
    </dgm:pt>
    <dgm:pt modelId="{A4F39267-9208-479B-A23E-C5BBE72B2422}" type="pres">
      <dgm:prSet presAssocID="{6C778D38-6C47-4964-89B5-F9F4B2B3C2A3}" presName="Name23" presStyleLbl="parChTrans1D4" presStyleIdx="2" presStyleCnt="3"/>
      <dgm:spPr/>
    </dgm:pt>
    <dgm:pt modelId="{1C43841B-EF74-40E4-A1A1-2CF31E5EA3D1}" type="pres">
      <dgm:prSet presAssocID="{3F5B8D8D-D174-48E0-9098-0BFB04AE80C2}" presName="hierRoot4" presStyleCnt="0"/>
      <dgm:spPr/>
    </dgm:pt>
    <dgm:pt modelId="{F176DBFF-481F-4F6D-A30F-4B4AB2C5F243}" type="pres">
      <dgm:prSet presAssocID="{3F5B8D8D-D174-48E0-9098-0BFB04AE80C2}" presName="composite4" presStyleCnt="0"/>
      <dgm:spPr/>
    </dgm:pt>
    <dgm:pt modelId="{EF0C1CF9-C227-4B5D-A385-EF6F71AF5921}" type="pres">
      <dgm:prSet presAssocID="{3F5B8D8D-D174-48E0-9098-0BFB04AE80C2}" presName="image4" presStyleLbl="node4" presStyleIdx="2" presStyleCnt="3" custLinFactNeighborX="-27246" custLinFactNeighborY="9321"/>
      <dgm:spPr/>
    </dgm:pt>
    <dgm:pt modelId="{C7AEB003-1A0B-4F7B-AC03-9EE93C5E9863}" type="pres">
      <dgm:prSet presAssocID="{3F5B8D8D-D174-48E0-9098-0BFB04AE80C2}" presName="text4" presStyleLbl="revTx" presStyleIdx="6" presStyleCnt="11">
        <dgm:presLayoutVars>
          <dgm:chPref val="3"/>
        </dgm:presLayoutVars>
      </dgm:prSet>
      <dgm:spPr/>
    </dgm:pt>
    <dgm:pt modelId="{6F38F2AF-B54A-4EB3-B89A-4D4CA2E945EE}" type="pres">
      <dgm:prSet presAssocID="{3F5B8D8D-D174-48E0-9098-0BFB04AE80C2}" presName="hierChild5" presStyleCnt="0"/>
      <dgm:spPr/>
    </dgm:pt>
    <dgm:pt modelId="{4C991B3D-1257-4469-847F-494168065CEE}" type="pres">
      <dgm:prSet presAssocID="{3C75B1AC-924C-410B-BB79-9FD0F38D5F12}" presName="Name17" presStyleLbl="parChTrans1D3" presStyleIdx="2" presStyleCnt="5"/>
      <dgm:spPr/>
    </dgm:pt>
    <dgm:pt modelId="{225DC986-1A3C-4203-8052-201893E782EA}" type="pres">
      <dgm:prSet presAssocID="{2EB26576-BA1F-45BE-BFB1-BD86584809F1}" presName="hierRoot3" presStyleCnt="0"/>
      <dgm:spPr/>
    </dgm:pt>
    <dgm:pt modelId="{5BB84B1B-3F78-4C7E-8D28-F42222AEF600}" type="pres">
      <dgm:prSet presAssocID="{2EB26576-BA1F-45BE-BFB1-BD86584809F1}" presName="composite3" presStyleCnt="0"/>
      <dgm:spPr/>
    </dgm:pt>
    <dgm:pt modelId="{00DFD74C-75ED-40B6-BD6D-5B35D68F93BA}" type="pres">
      <dgm:prSet presAssocID="{2EB26576-BA1F-45BE-BFB1-BD86584809F1}" presName="image3" presStyleLbl="node3" presStyleIdx="2" presStyleCnt="5"/>
      <dgm:spPr/>
    </dgm:pt>
    <dgm:pt modelId="{D26CD0C5-BE77-4D74-A54A-F2E610792992}" type="pres">
      <dgm:prSet presAssocID="{2EB26576-BA1F-45BE-BFB1-BD86584809F1}" presName="text3" presStyleLbl="revTx" presStyleIdx="7" presStyleCnt="11">
        <dgm:presLayoutVars>
          <dgm:chPref val="3"/>
        </dgm:presLayoutVars>
      </dgm:prSet>
      <dgm:spPr/>
    </dgm:pt>
    <dgm:pt modelId="{7F361695-3C91-4BBE-A670-6CE730F7B745}" type="pres">
      <dgm:prSet presAssocID="{2EB26576-BA1F-45BE-BFB1-BD86584809F1}" presName="hierChild4" presStyleCnt="0"/>
      <dgm:spPr/>
    </dgm:pt>
    <dgm:pt modelId="{A23050C5-4DBA-4E31-BD10-D57156505740}" type="pres">
      <dgm:prSet presAssocID="{18AF1EF8-1873-40E0-9476-FF31A0E07708}" presName="Name10" presStyleLbl="parChTrans1D2" presStyleIdx="1" presStyleCnt="2"/>
      <dgm:spPr/>
    </dgm:pt>
    <dgm:pt modelId="{82A3C52E-4283-46F0-BAC1-D36CF4F5AFD0}" type="pres">
      <dgm:prSet presAssocID="{5AAB517E-B478-46AD-907C-FD1E9022B893}" presName="hierRoot2" presStyleCnt="0"/>
      <dgm:spPr/>
    </dgm:pt>
    <dgm:pt modelId="{82F78A74-2607-4F65-8735-C435AB43B5F5}" type="pres">
      <dgm:prSet presAssocID="{5AAB517E-B478-46AD-907C-FD1E9022B893}" presName="composite2" presStyleCnt="0"/>
      <dgm:spPr/>
    </dgm:pt>
    <dgm:pt modelId="{6D0F8110-9A68-4A62-A20F-C01C825C21E6}" type="pres">
      <dgm:prSet presAssocID="{5AAB517E-B478-46AD-907C-FD1E9022B893}" presName="image2" presStyleLbl="node2" presStyleIdx="1" presStyleCnt="2"/>
      <dgm:spPr/>
    </dgm:pt>
    <dgm:pt modelId="{EAA5D255-5A8F-4CA5-901A-E37A6BC9C6F3}" type="pres">
      <dgm:prSet presAssocID="{5AAB517E-B478-46AD-907C-FD1E9022B893}" presName="text2" presStyleLbl="revTx" presStyleIdx="8" presStyleCnt="11">
        <dgm:presLayoutVars>
          <dgm:chPref val="3"/>
        </dgm:presLayoutVars>
      </dgm:prSet>
      <dgm:spPr/>
    </dgm:pt>
    <dgm:pt modelId="{90C1CAAF-3E6A-4FF8-9422-252D7C8B6C5A}" type="pres">
      <dgm:prSet presAssocID="{5AAB517E-B478-46AD-907C-FD1E9022B893}" presName="hierChild3" presStyleCnt="0"/>
      <dgm:spPr/>
    </dgm:pt>
    <dgm:pt modelId="{0C84C132-48BB-413E-A6E2-E5E23C19CD82}" type="pres">
      <dgm:prSet presAssocID="{608EDCC0-0850-4972-9F2B-6ED41F9C283E}" presName="Name17" presStyleLbl="parChTrans1D3" presStyleIdx="3" presStyleCnt="5"/>
      <dgm:spPr/>
    </dgm:pt>
    <dgm:pt modelId="{7EE87261-5301-41D0-A98C-C0B44D84A86E}" type="pres">
      <dgm:prSet presAssocID="{D191E8C4-D143-4C21-BA43-791A132691DE}" presName="hierRoot3" presStyleCnt="0"/>
      <dgm:spPr/>
    </dgm:pt>
    <dgm:pt modelId="{43CBAE3D-BA99-4D3C-9FCC-3E896CBE874D}" type="pres">
      <dgm:prSet presAssocID="{D191E8C4-D143-4C21-BA43-791A132691DE}" presName="composite3" presStyleCnt="0"/>
      <dgm:spPr/>
    </dgm:pt>
    <dgm:pt modelId="{1B0A8ADD-FA6E-4CC0-99BB-9E46B6A18D6A}" type="pres">
      <dgm:prSet presAssocID="{D191E8C4-D143-4C21-BA43-791A132691DE}" presName="image3" presStyleLbl="node3" presStyleIdx="3" presStyleCnt="5"/>
      <dgm:spPr/>
    </dgm:pt>
    <dgm:pt modelId="{B0B82AEC-3C23-47B0-889D-541B00406466}" type="pres">
      <dgm:prSet presAssocID="{D191E8C4-D143-4C21-BA43-791A132691DE}" presName="text3" presStyleLbl="revTx" presStyleIdx="9" presStyleCnt="11">
        <dgm:presLayoutVars>
          <dgm:chPref val="3"/>
        </dgm:presLayoutVars>
      </dgm:prSet>
      <dgm:spPr/>
    </dgm:pt>
    <dgm:pt modelId="{1B6F06D8-0927-4CB0-B9AE-2E0E3208E3DA}" type="pres">
      <dgm:prSet presAssocID="{D191E8C4-D143-4C21-BA43-791A132691DE}" presName="hierChild4" presStyleCnt="0"/>
      <dgm:spPr/>
    </dgm:pt>
    <dgm:pt modelId="{23FB7AEE-2BCD-42CD-808A-74B0B57CAF0B}" type="pres">
      <dgm:prSet presAssocID="{000FCF2D-9564-456A-B286-BDDF3F17C607}" presName="Name17" presStyleLbl="parChTrans1D3" presStyleIdx="4" presStyleCnt="5"/>
      <dgm:spPr/>
    </dgm:pt>
    <dgm:pt modelId="{263BA8D8-F717-4B75-95B6-40B5E7B88999}" type="pres">
      <dgm:prSet presAssocID="{D31F7A98-8834-49DB-A034-B08E27DC1F30}" presName="hierRoot3" presStyleCnt="0"/>
      <dgm:spPr/>
    </dgm:pt>
    <dgm:pt modelId="{345257B6-686D-4CF1-A595-CB44CBF9CFCC}" type="pres">
      <dgm:prSet presAssocID="{D31F7A98-8834-49DB-A034-B08E27DC1F30}" presName="composite3" presStyleCnt="0"/>
      <dgm:spPr/>
    </dgm:pt>
    <dgm:pt modelId="{929FB83A-9D17-4069-9000-21252A375BFF}" type="pres">
      <dgm:prSet presAssocID="{D31F7A98-8834-49DB-A034-B08E27DC1F30}" presName="image3" presStyleLbl="node3" presStyleIdx="4" presStyleCnt="5"/>
      <dgm:spPr/>
    </dgm:pt>
    <dgm:pt modelId="{A4AA3937-2770-49A1-9822-434E7CB74FAF}" type="pres">
      <dgm:prSet presAssocID="{D31F7A98-8834-49DB-A034-B08E27DC1F30}" presName="text3" presStyleLbl="revTx" presStyleIdx="10" presStyleCnt="11">
        <dgm:presLayoutVars>
          <dgm:chPref val="3"/>
        </dgm:presLayoutVars>
      </dgm:prSet>
      <dgm:spPr/>
    </dgm:pt>
    <dgm:pt modelId="{1286B7ED-676C-4F97-AF26-73C3E3DE5CEA}" type="pres">
      <dgm:prSet presAssocID="{D31F7A98-8834-49DB-A034-B08E27DC1F30}" presName="hierChild4" presStyleCnt="0"/>
      <dgm:spPr/>
    </dgm:pt>
  </dgm:ptLst>
  <dgm:cxnLst>
    <dgm:cxn modelId="{67796105-DF5A-4247-B760-D756B2FF66DE}" type="presOf" srcId="{3C75B1AC-924C-410B-BB79-9FD0F38D5F12}" destId="{4C991B3D-1257-4469-847F-494168065CEE}" srcOrd="0" destOrd="0" presId="urn:microsoft.com/office/officeart/2009/layout/CirclePictureHierarchy"/>
    <dgm:cxn modelId="{D8563810-2B64-4FF9-BD26-45F2219929CD}" srcId="{F961C11D-15BC-454C-B07B-B564BFCCF770}" destId="{5AAB517E-B478-46AD-907C-FD1E9022B893}" srcOrd="1" destOrd="0" parTransId="{18AF1EF8-1873-40E0-9476-FF31A0E07708}" sibTransId="{3AA25203-08AE-461A-AFC0-06581A28CEDA}"/>
    <dgm:cxn modelId="{34704D1A-7DEC-49AE-A09B-65B058E86BF0}" type="presOf" srcId="{5AAB517E-B478-46AD-907C-FD1E9022B893}" destId="{EAA5D255-5A8F-4CA5-901A-E37A6BC9C6F3}" srcOrd="0" destOrd="0" presId="urn:microsoft.com/office/officeart/2009/layout/CirclePictureHierarchy"/>
    <dgm:cxn modelId="{B0A9B51D-7D0A-428F-A990-7869976B51F4}" srcId="{F961C11D-15BC-454C-B07B-B564BFCCF770}" destId="{82D9956C-2402-491B-9033-5EDBB6774AF0}" srcOrd="0" destOrd="0" parTransId="{CB853E1E-F174-4DB1-821C-938BE9C652E8}" sibTransId="{B35A6E11-E8FB-46B5-9904-1FE88B26CFEF}"/>
    <dgm:cxn modelId="{6978232A-C7A6-44B6-960A-6EE6D67130B1}" srcId="{811F802E-C76E-45D5-8BDF-849E7CB80F92}" destId="{F961C11D-15BC-454C-B07B-B564BFCCF770}" srcOrd="0" destOrd="0" parTransId="{0A8A4FC1-2B41-419E-A5E0-C337D87CD877}" sibTransId="{785C65CE-F342-43B0-9FA3-39D8483A0052}"/>
    <dgm:cxn modelId="{99442C32-B7BF-4586-84E5-25468825E791}" type="presOf" srcId="{608EDCC0-0850-4972-9F2B-6ED41F9C283E}" destId="{0C84C132-48BB-413E-A6E2-E5E23C19CD82}" srcOrd="0" destOrd="0" presId="urn:microsoft.com/office/officeart/2009/layout/CirclePictureHierarchy"/>
    <dgm:cxn modelId="{6C8CA633-40C0-45AB-80BE-59F6C3BB76DB}" srcId="{82D9956C-2402-491B-9033-5EDBB6774AF0}" destId="{EEDDA730-7644-4E7B-A60D-5628E341B03B}" srcOrd="0" destOrd="0" parTransId="{F7F9FA85-A13D-42C6-A52C-FB9DEB5D0911}" sibTransId="{37ABCC3D-669D-46C7-AB46-27179C420FE4}"/>
    <dgm:cxn modelId="{0F467A34-23B9-4E8C-B324-E9A25B87E9F7}" type="presOf" srcId="{2EB26576-BA1F-45BE-BFB1-BD86584809F1}" destId="{D26CD0C5-BE77-4D74-A54A-F2E610792992}" srcOrd="0" destOrd="0" presId="urn:microsoft.com/office/officeart/2009/layout/CirclePictureHierarchy"/>
    <dgm:cxn modelId="{54912160-61EE-45F6-910E-E8795BFC2799}" type="presOf" srcId="{CB853E1E-F174-4DB1-821C-938BE9C652E8}" destId="{CDF8C3B7-D7B9-4743-967D-71A318A852C9}" srcOrd="0" destOrd="0" presId="urn:microsoft.com/office/officeart/2009/layout/CirclePictureHierarchy"/>
    <dgm:cxn modelId="{B5698661-8751-4322-A163-553D72E1EF24}" type="presOf" srcId="{EBBFD5F2-9246-48CC-BC7F-2B928351A7B5}" destId="{AEF033A1-E86F-4F32-BB48-68D4454B19DD}" srcOrd="0" destOrd="0" presId="urn:microsoft.com/office/officeart/2009/layout/CirclePictureHierarchy"/>
    <dgm:cxn modelId="{3539B443-021E-48A2-9B94-A3CC248C78A2}" type="presOf" srcId="{D191E8C4-D143-4C21-BA43-791A132691DE}" destId="{B0B82AEC-3C23-47B0-889D-541B00406466}" srcOrd="0" destOrd="0" presId="urn:microsoft.com/office/officeart/2009/layout/CirclePictureHierarchy"/>
    <dgm:cxn modelId="{9D25D465-0CE0-4FCD-9E6D-02060773EFCC}" type="presOf" srcId="{6C778D38-6C47-4964-89B5-F9F4B2B3C2A3}" destId="{A4F39267-9208-479B-A23E-C5BBE72B2422}" srcOrd="0" destOrd="0" presId="urn:microsoft.com/office/officeart/2009/layout/CirclePictureHierarchy"/>
    <dgm:cxn modelId="{32F11646-4CB7-4323-BAED-C07E17D725D3}" type="presOf" srcId="{F08DAA93-41EB-4A39-A34A-DAEC1ADFF3AE}" destId="{07957DFF-113B-40DE-9105-CC6DBA5F3E58}" srcOrd="0" destOrd="0" presId="urn:microsoft.com/office/officeart/2009/layout/CirclePictureHierarchy"/>
    <dgm:cxn modelId="{9FFF4648-CE5E-45EA-A5CF-5F9FBFD77E1A}" srcId="{5AAB517E-B478-46AD-907C-FD1E9022B893}" destId="{D191E8C4-D143-4C21-BA43-791A132691DE}" srcOrd="0" destOrd="0" parTransId="{608EDCC0-0850-4972-9F2B-6ED41F9C283E}" sibTransId="{4389D638-3562-4E48-9FF7-9DE013EC1B34}"/>
    <dgm:cxn modelId="{406D726E-36CF-43E9-9150-C184CC757966}" type="presOf" srcId="{811F802E-C76E-45D5-8BDF-849E7CB80F92}" destId="{B6AADF18-830C-47D2-B278-7912540B9F18}" srcOrd="0" destOrd="0" presId="urn:microsoft.com/office/officeart/2009/layout/CirclePictureHierarchy"/>
    <dgm:cxn modelId="{AEEC287A-4E6B-4619-9BDB-C08804A429FC}" type="presOf" srcId="{000FCF2D-9564-456A-B286-BDDF3F17C607}" destId="{23FB7AEE-2BCD-42CD-808A-74B0B57CAF0B}" srcOrd="0" destOrd="0" presId="urn:microsoft.com/office/officeart/2009/layout/CirclePictureHierarchy"/>
    <dgm:cxn modelId="{E80BD486-D557-4CCC-8547-2E3E9FB775D1}" type="presOf" srcId="{84B01105-0556-403C-A00D-CA1EC1107773}" destId="{A41A27E4-3FE4-47B8-A50D-46E75CB764B2}" srcOrd="0" destOrd="0" presId="urn:microsoft.com/office/officeart/2009/layout/CirclePictureHierarchy"/>
    <dgm:cxn modelId="{9C0B6489-9CB7-48C5-BC01-456A214007BC}" type="presOf" srcId="{F961C11D-15BC-454C-B07B-B564BFCCF770}" destId="{521ADC0A-6D22-48AF-A208-3174D12CE149}" srcOrd="0" destOrd="0" presId="urn:microsoft.com/office/officeart/2009/layout/CirclePictureHierarchy"/>
    <dgm:cxn modelId="{372EBB9F-3A47-4D3F-963C-D55CCD5B82D0}" type="presOf" srcId="{F7F9FA85-A13D-42C6-A52C-FB9DEB5D0911}" destId="{BD907EFF-AF58-4244-B4E4-68E429E78CEF}" srcOrd="0" destOrd="0" presId="urn:microsoft.com/office/officeart/2009/layout/CirclePictureHierarchy"/>
    <dgm:cxn modelId="{A5F4EDA0-1A1D-4374-ACEB-5C5E38D9AC2F}" type="presOf" srcId="{C1C00F81-AC4C-49CD-9335-E1B67C9B9C89}" destId="{BF2EF35E-5D94-487C-A87E-B558AEBDFA98}" srcOrd="0" destOrd="0" presId="urn:microsoft.com/office/officeart/2009/layout/CirclePictureHierarchy"/>
    <dgm:cxn modelId="{DC5C16A6-E46C-48AB-A3A5-9044451E95B0}" srcId="{5AAB517E-B478-46AD-907C-FD1E9022B893}" destId="{D31F7A98-8834-49DB-A034-B08E27DC1F30}" srcOrd="1" destOrd="0" parTransId="{000FCF2D-9564-456A-B286-BDDF3F17C607}" sibTransId="{18B1C3DE-F618-4666-836B-CD97F73AE214}"/>
    <dgm:cxn modelId="{F85315AC-66CB-4828-B622-7056A395FAFE}" srcId="{C1C00F81-AC4C-49CD-9335-E1B67C9B9C89}" destId="{3F5B8D8D-D174-48E0-9098-0BFB04AE80C2}" srcOrd="2" destOrd="0" parTransId="{6C778D38-6C47-4964-89B5-F9F4B2B3C2A3}" sibTransId="{4477F506-39E3-49DC-9FCD-632049EC50BC}"/>
    <dgm:cxn modelId="{4B8CE8AD-AB21-48F1-82CD-AFA08EDA6781}" srcId="{C1C00F81-AC4C-49CD-9335-E1B67C9B9C89}" destId="{84B01105-0556-403C-A00D-CA1EC1107773}" srcOrd="0" destOrd="0" parTransId="{E5E6225D-07C5-4AF2-861B-6089CEA0D8BE}" sibTransId="{A594D3B3-59CC-48DE-8189-CFB6E382D66F}"/>
    <dgm:cxn modelId="{8CE77EAE-AF8A-406E-8829-7CA52ECDF634}" srcId="{82D9956C-2402-491B-9033-5EDBB6774AF0}" destId="{C1C00F81-AC4C-49CD-9335-E1B67C9B9C89}" srcOrd="1" destOrd="0" parTransId="{EBBFD5F2-9246-48CC-BC7F-2B928351A7B5}" sibTransId="{9D469C16-E8BE-417E-B70F-80397D1AE163}"/>
    <dgm:cxn modelId="{1A4A17BC-3A1D-469A-9013-55EC24D7A7F1}" type="presOf" srcId="{3F5B8D8D-D174-48E0-9098-0BFB04AE80C2}" destId="{C7AEB003-1A0B-4F7B-AC03-9EE93C5E9863}" srcOrd="0" destOrd="0" presId="urn:microsoft.com/office/officeart/2009/layout/CirclePictureHierarchy"/>
    <dgm:cxn modelId="{C4DC7DC0-F97A-4D33-8198-DF67062B6F86}" srcId="{82D9956C-2402-491B-9033-5EDBB6774AF0}" destId="{2EB26576-BA1F-45BE-BFB1-BD86584809F1}" srcOrd="2" destOrd="0" parTransId="{3C75B1AC-924C-410B-BB79-9FD0F38D5F12}" sibTransId="{87F899B0-4AC3-4CE7-AD12-BFEA013B08BD}"/>
    <dgm:cxn modelId="{3CD6ABC2-DCBC-4772-87BB-A9D8B85B43B8}" type="presOf" srcId="{18AF1EF8-1873-40E0-9476-FF31A0E07708}" destId="{A23050C5-4DBA-4E31-BD10-D57156505740}" srcOrd="0" destOrd="0" presId="urn:microsoft.com/office/officeart/2009/layout/CirclePictureHierarchy"/>
    <dgm:cxn modelId="{2687E1CB-E1FD-42F8-AC44-37475A9EE744}" type="presOf" srcId="{D31F7A98-8834-49DB-A034-B08E27DC1F30}" destId="{A4AA3937-2770-49A1-9822-434E7CB74FAF}" srcOrd="0" destOrd="0" presId="urn:microsoft.com/office/officeart/2009/layout/CirclePictureHierarchy"/>
    <dgm:cxn modelId="{0AB5E3DD-57AC-4978-A3A4-3BC55EC5BF50}" type="presOf" srcId="{E5E6225D-07C5-4AF2-861B-6089CEA0D8BE}" destId="{5A34D56B-3951-46C6-8A28-A8638360C14C}" srcOrd="0" destOrd="0" presId="urn:microsoft.com/office/officeart/2009/layout/CirclePictureHierarchy"/>
    <dgm:cxn modelId="{A799ADE0-EDC3-4CFD-9AD0-BCD8C81ECB5A}" type="presOf" srcId="{82D9956C-2402-491B-9033-5EDBB6774AF0}" destId="{3A7A5229-AB1D-4864-B106-BA3A3177B5B8}" srcOrd="0" destOrd="0" presId="urn:microsoft.com/office/officeart/2009/layout/CirclePictureHierarchy"/>
    <dgm:cxn modelId="{78CD4BE6-2818-4278-B4CF-2BF1D691EAF7}" type="presOf" srcId="{797480E4-1B13-4395-AE39-B703271CF571}" destId="{FE09FFCB-A17B-41A9-A55B-4915AEE47C8C}" srcOrd="0" destOrd="0" presId="urn:microsoft.com/office/officeart/2009/layout/CirclePictureHierarchy"/>
    <dgm:cxn modelId="{42C2F8E8-D987-4FE1-9F07-884B697567B6}" type="presOf" srcId="{EEDDA730-7644-4E7B-A60D-5628E341B03B}" destId="{76E1CF98-8E71-4700-9979-E56138C210C1}" srcOrd="0" destOrd="0" presId="urn:microsoft.com/office/officeart/2009/layout/CirclePictureHierarchy"/>
    <dgm:cxn modelId="{AD8EF1EA-681B-4D69-AA3B-B31CF76975C8}" srcId="{C1C00F81-AC4C-49CD-9335-E1B67C9B9C89}" destId="{797480E4-1B13-4395-AE39-B703271CF571}" srcOrd="1" destOrd="0" parTransId="{F08DAA93-41EB-4A39-A34A-DAEC1ADFF3AE}" sibTransId="{ABDCFE33-FFA0-4430-8197-CCB09319F836}"/>
    <dgm:cxn modelId="{293D8338-F96E-4272-A7BA-C66133DC0D89}" type="presParOf" srcId="{B6AADF18-830C-47D2-B278-7912540B9F18}" destId="{590ED290-A0FE-4116-9699-5343CB48437F}" srcOrd="0" destOrd="0" presId="urn:microsoft.com/office/officeart/2009/layout/CirclePictureHierarchy"/>
    <dgm:cxn modelId="{B25B01F5-5A30-434C-9D18-ADD056EA30F9}" type="presParOf" srcId="{590ED290-A0FE-4116-9699-5343CB48437F}" destId="{A0EF1F12-9605-4A1A-BB95-9502B894B970}" srcOrd="0" destOrd="0" presId="urn:microsoft.com/office/officeart/2009/layout/CirclePictureHierarchy"/>
    <dgm:cxn modelId="{A6F923B6-21FD-460A-AD8E-6BCE4DDCD859}" type="presParOf" srcId="{A0EF1F12-9605-4A1A-BB95-9502B894B970}" destId="{1C33C287-41E2-4F47-938F-E125FE6F81AB}" srcOrd="0" destOrd="0" presId="urn:microsoft.com/office/officeart/2009/layout/CirclePictureHierarchy"/>
    <dgm:cxn modelId="{38CED9E8-FD28-43B7-8906-239CEB059C26}" type="presParOf" srcId="{A0EF1F12-9605-4A1A-BB95-9502B894B970}" destId="{521ADC0A-6D22-48AF-A208-3174D12CE149}" srcOrd="1" destOrd="0" presId="urn:microsoft.com/office/officeart/2009/layout/CirclePictureHierarchy"/>
    <dgm:cxn modelId="{2371A52C-59FA-4DE1-88D2-8593FDBCB6EF}" type="presParOf" srcId="{590ED290-A0FE-4116-9699-5343CB48437F}" destId="{49A47C73-26BF-4845-B2E2-4B33724D5089}" srcOrd="1" destOrd="0" presId="urn:microsoft.com/office/officeart/2009/layout/CirclePictureHierarchy"/>
    <dgm:cxn modelId="{A36BC583-8340-49D1-9E33-617AB3E416AB}" type="presParOf" srcId="{49A47C73-26BF-4845-B2E2-4B33724D5089}" destId="{CDF8C3B7-D7B9-4743-967D-71A318A852C9}" srcOrd="0" destOrd="0" presId="urn:microsoft.com/office/officeart/2009/layout/CirclePictureHierarchy"/>
    <dgm:cxn modelId="{4E1EC1D1-2EC3-4B19-A4E2-4F8C80D9BC8D}" type="presParOf" srcId="{49A47C73-26BF-4845-B2E2-4B33724D5089}" destId="{E76CD823-F296-4B23-9112-BD197257C944}" srcOrd="1" destOrd="0" presId="urn:microsoft.com/office/officeart/2009/layout/CirclePictureHierarchy"/>
    <dgm:cxn modelId="{05CA9562-CD59-484E-AE55-196328202209}" type="presParOf" srcId="{E76CD823-F296-4B23-9112-BD197257C944}" destId="{58EB3003-97AA-48F8-90AF-E1BC5AA70B8E}" srcOrd="0" destOrd="0" presId="urn:microsoft.com/office/officeart/2009/layout/CirclePictureHierarchy"/>
    <dgm:cxn modelId="{59EA002B-16D7-4F02-88CE-C76603B4A5A5}" type="presParOf" srcId="{58EB3003-97AA-48F8-90AF-E1BC5AA70B8E}" destId="{41CD481B-FABC-44C8-B01D-2C9F50229868}" srcOrd="0" destOrd="0" presId="urn:microsoft.com/office/officeart/2009/layout/CirclePictureHierarchy"/>
    <dgm:cxn modelId="{CF81A95D-82B6-4554-9AEE-1E84EC9489FC}" type="presParOf" srcId="{58EB3003-97AA-48F8-90AF-E1BC5AA70B8E}" destId="{3A7A5229-AB1D-4864-B106-BA3A3177B5B8}" srcOrd="1" destOrd="0" presId="urn:microsoft.com/office/officeart/2009/layout/CirclePictureHierarchy"/>
    <dgm:cxn modelId="{C16975FF-30AF-46B2-AD9D-1E30F4E58277}" type="presParOf" srcId="{E76CD823-F296-4B23-9112-BD197257C944}" destId="{BED170EF-DA89-4D4B-A874-0DDA54767AC3}" srcOrd="1" destOrd="0" presId="urn:microsoft.com/office/officeart/2009/layout/CirclePictureHierarchy"/>
    <dgm:cxn modelId="{FAB2C5C7-0EB7-427B-8B89-045A47EA73A9}" type="presParOf" srcId="{BED170EF-DA89-4D4B-A874-0DDA54767AC3}" destId="{BD907EFF-AF58-4244-B4E4-68E429E78CEF}" srcOrd="0" destOrd="0" presId="urn:microsoft.com/office/officeart/2009/layout/CirclePictureHierarchy"/>
    <dgm:cxn modelId="{4B47B232-FC07-46AE-B93F-0FC807946960}" type="presParOf" srcId="{BED170EF-DA89-4D4B-A874-0DDA54767AC3}" destId="{9690D65C-7322-48F1-9048-3A0A1787F503}" srcOrd="1" destOrd="0" presId="urn:microsoft.com/office/officeart/2009/layout/CirclePictureHierarchy"/>
    <dgm:cxn modelId="{54726C96-446A-4EBA-B55C-F64A4A4BD2B2}" type="presParOf" srcId="{9690D65C-7322-48F1-9048-3A0A1787F503}" destId="{3A8A70EB-E986-4B3A-AF42-D7CA512BDD2A}" srcOrd="0" destOrd="0" presId="urn:microsoft.com/office/officeart/2009/layout/CirclePictureHierarchy"/>
    <dgm:cxn modelId="{3219951B-5B78-4BDE-9C2A-5B6806FB2C0E}" type="presParOf" srcId="{3A8A70EB-E986-4B3A-AF42-D7CA512BDD2A}" destId="{A7520721-5E0C-42F6-B8B9-4713FBB13D50}" srcOrd="0" destOrd="0" presId="urn:microsoft.com/office/officeart/2009/layout/CirclePictureHierarchy"/>
    <dgm:cxn modelId="{ADAE9F65-2485-4FA2-BB86-B6DCB6353295}" type="presParOf" srcId="{3A8A70EB-E986-4B3A-AF42-D7CA512BDD2A}" destId="{76E1CF98-8E71-4700-9979-E56138C210C1}" srcOrd="1" destOrd="0" presId="urn:microsoft.com/office/officeart/2009/layout/CirclePictureHierarchy"/>
    <dgm:cxn modelId="{BF8E454C-A840-4E07-9711-0AB914DA4B4F}" type="presParOf" srcId="{9690D65C-7322-48F1-9048-3A0A1787F503}" destId="{DA1B1429-00CE-4F7C-B7BC-374B49480DB4}" srcOrd="1" destOrd="0" presId="urn:microsoft.com/office/officeart/2009/layout/CirclePictureHierarchy"/>
    <dgm:cxn modelId="{F7A8518B-A316-46DD-976D-E8255A941ACE}" type="presParOf" srcId="{BED170EF-DA89-4D4B-A874-0DDA54767AC3}" destId="{AEF033A1-E86F-4F32-BB48-68D4454B19DD}" srcOrd="2" destOrd="0" presId="urn:microsoft.com/office/officeart/2009/layout/CirclePictureHierarchy"/>
    <dgm:cxn modelId="{5A041AF1-776D-47B2-AF3D-1EBD0E39FB09}" type="presParOf" srcId="{BED170EF-DA89-4D4B-A874-0DDA54767AC3}" destId="{568409B6-D6B7-4C1C-AADC-11EC14B632DD}" srcOrd="3" destOrd="0" presId="urn:microsoft.com/office/officeart/2009/layout/CirclePictureHierarchy"/>
    <dgm:cxn modelId="{1A6C2E41-B730-4D95-9E31-C7A1D5B61284}" type="presParOf" srcId="{568409B6-D6B7-4C1C-AADC-11EC14B632DD}" destId="{F8555F98-CDCD-442F-8065-E2E73FED0C86}" srcOrd="0" destOrd="0" presId="urn:microsoft.com/office/officeart/2009/layout/CirclePictureHierarchy"/>
    <dgm:cxn modelId="{475B4FA1-39F5-4EDE-9116-764A0B727F09}" type="presParOf" srcId="{F8555F98-CDCD-442F-8065-E2E73FED0C86}" destId="{2F8DA120-29A6-490F-971A-E70197349851}" srcOrd="0" destOrd="0" presId="urn:microsoft.com/office/officeart/2009/layout/CirclePictureHierarchy"/>
    <dgm:cxn modelId="{DF7BF7A8-6B19-49C6-9ABB-48892359C881}" type="presParOf" srcId="{F8555F98-CDCD-442F-8065-E2E73FED0C86}" destId="{BF2EF35E-5D94-487C-A87E-B558AEBDFA98}" srcOrd="1" destOrd="0" presId="urn:microsoft.com/office/officeart/2009/layout/CirclePictureHierarchy"/>
    <dgm:cxn modelId="{64D05590-5F72-4967-AAC6-0472491C4170}" type="presParOf" srcId="{568409B6-D6B7-4C1C-AADC-11EC14B632DD}" destId="{481C0BEA-2ACC-4BCD-8433-BF0C129341B2}" srcOrd="1" destOrd="0" presId="urn:microsoft.com/office/officeart/2009/layout/CirclePictureHierarchy"/>
    <dgm:cxn modelId="{17AE5B78-5F5F-4022-831D-6A4844887F1D}" type="presParOf" srcId="{481C0BEA-2ACC-4BCD-8433-BF0C129341B2}" destId="{5A34D56B-3951-46C6-8A28-A8638360C14C}" srcOrd="0" destOrd="0" presId="urn:microsoft.com/office/officeart/2009/layout/CirclePictureHierarchy"/>
    <dgm:cxn modelId="{0DD0DB05-4C8B-40CB-AC9F-2E2A8BAF13CA}" type="presParOf" srcId="{481C0BEA-2ACC-4BCD-8433-BF0C129341B2}" destId="{249A2B99-E59A-406F-A9F8-1690575F9D36}" srcOrd="1" destOrd="0" presId="urn:microsoft.com/office/officeart/2009/layout/CirclePictureHierarchy"/>
    <dgm:cxn modelId="{A674A9C5-E0F4-4F92-A002-FA00218BC424}" type="presParOf" srcId="{249A2B99-E59A-406F-A9F8-1690575F9D36}" destId="{0C5B0BA3-F022-4FF0-8D62-4CAEB64D7910}" srcOrd="0" destOrd="0" presId="urn:microsoft.com/office/officeart/2009/layout/CirclePictureHierarchy"/>
    <dgm:cxn modelId="{432128A7-632B-4FA3-A3BC-BB088BBAF8DC}" type="presParOf" srcId="{0C5B0BA3-F022-4FF0-8D62-4CAEB64D7910}" destId="{BE634FB7-78C5-4057-A3E9-BB40782641CC}" srcOrd="0" destOrd="0" presId="urn:microsoft.com/office/officeart/2009/layout/CirclePictureHierarchy"/>
    <dgm:cxn modelId="{E93B87DB-6886-40A2-9D92-5AFDFE6A0880}" type="presParOf" srcId="{0C5B0BA3-F022-4FF0-8D62-4CAEB64D7910}" destId="{A41A27E4-3FE4-47B8-A50D-46E75CB764B2}" srcOrd="1" destOrd="0" presId="urn:microsoft.com/office/officeart/2009/layout/CirclePictureHierarchy"/>
    <dgm:cxn modelId="{C4747F8A-2393-44F5-9842-DE0C4B208B4B}" type="presParOf" srcId="{249A2B99-E59A-406F-A9F8-1690575F9D36}" destId="{94C7B0CD-597C-44E3-BC4A-A8340C6CBB09}" srcOrd="1" destOrd="0" presId="urn:microsoft.com/office/officeart/2009/layout/CirclePictureHierarchy"/>
    <dgm:cxn modelId="{B65E6C1B-7795-4853-BE7D-92EE27A6AA38}" type="presParOf" srcId="{481C0BEA-2ACC-4BCD-8433-BF0C129341B2}" destId="{07957DFF-113B-40DE-9105-CC6DBA5F3E58}" srcOrd="2" destOrd="0" presId="urn:microsoft.com/office/officeart/2009/layout/CirclePictureHierarchy"/>
    <dgm:cxn modelId="{69337AC9-B455-4DF6-905E-74C579D30794}" type="presParOf" srcId="{481C0BEA-2ACC-4BCD-8433-BF0C129341B2}" destId="{90B14317-7A0C-4E8D-A460-B56C26C8C52C}" srcOrd="3" destOrd="0" presId="urn:microsoft.com/office/officeart/2009/layout/CirclePictureHierarchy"/>
    <dgm:cxn modelId="{1F8C8B0F-6B92-4E8E-9591-FB7AA433057A}" type="presParOf" srcId="{90B14317-7A0C-4E8D-A460-B56C26C8C52C}" destId="{A6EFB8E4-A09F-493A-9B7F-720E7A804353}" srcOrd="0" destOrd="0" presId="urn:microsoft.com/office/officeart/2009/layout/CirclePictureHierarchy"/>
    <dgm:cxn modelId="{EB5629BC-8CC7-496C-80B2-8AF0C3BEA2F7}" type="presParOf" srcId="{A6EFB8E4-A09F-493A-9B7F-720E7A804353}" destId="{7050766C-A6C3-4223-A273-3546EA167D9C}" srcOrd="0" destOrd="0" presId="urn:microsoft.com/office/officeart/2009/layout/CirclePictureHierarchy"/>
    <dgm:cxn modelId="{0C81A0C8-09F7-430A-87AE-4F21C43B236C}" type="presParOf" srcId="{A6EFB8E4-A09F-493A-9B7F-720E7A804353}" destId="{FE09FFCB-A17B-41A9-A55B-4915AEE47C8C}" srcOrd="1" destOrd="0" presId="urn:microsoft.com/office/officeart/2009/layout/CirclePictureHierarchy"/>
    <dgm:cxn modelId="{2DBCAA26-55D3-4431-88DB-1C4549330A9E}" type="presParOf" srcId="{90B14317-7A0C-4E8D-A460-B56C26C8C52C}" destId="{CB4EEFDC-0B61-4951-BD37-1C39FCBF9757}" srcOrd="1" destOrd="0" presId="urn:microsoft.com/office/officeart/2009/layout/CirclePictureHierarchy"/>
    <dgm:cxn modelId="{BBEC7050-850D-4FA5-903A-404771F31A81}" type="presParOf" srcId="{481C0BEA-2ACC-4BCD-8433-BF0C129341B2}" destId="{A4F39267-9208-479B-A23E-C5BBE72B2422}" srcOrd="4" destOrd="0" presId="urn:microsoft.com/office/officeart/2009/layout/CirclePictureHierarchy"/>
    <dgm:cxn modelId="{26DA14DE-1A69-41AC-A1C1-4C157D7AD020}" type="presParOf" srcId="{481C0BEA-2ACC-4BCD-8433-BF0C129341B2}" destId="{1C43841B-EF74-40E4-A1A1-2CF31E5EA3D1}" srcOrd="5" destOrd="0" presId="urn:microsoft.com/office/officeart/2009/layout/CirclePictureHierarchy"/>
    <dgm:cxn modelId="{1EE66C25-F67F-4E83-B460-4437ADFC6258}" type="presParOf" srcId="{1C43841B-EF74-40E4-A1A1-2CF31E5EA3D1}" destId="{F176DBFF-481F-4F6D-A30F-4B4AB2C5F243}" srcOrd="0" destOrd="0" presId="urn:microsoft.com/office/officeart/2009/layout/CirclePictureHierarchy"/>
    <dgm:cxn modelId="{87CCE5DF-C346-4065-8D0E-4070700C00EF}" type="presParOf" srcId="{F176DBFF-481F-4F6D-A30F-4B4AB2C5F243}" destId="{EF0C1CF9-C227-4B5D-A385-EF6F71AF5921}" srcOrd="0" destOrd="0" presId="urn:microsoft.com/office/officeart/2009/layout/CirclePictureHierarchy"/>
    <dgm:cxn modelId="{67AE1D9A-7277-4B8B-9FEC-4D0E8997C4F9}" type="presParOf" srcId="{F176DBFF-481F-4F6D-A30F-4B4AB2C5F243}" destId="{C7AEB003-1A0B-4F7B-AC03-9EE93C5E9863}" srcOrd="1" destOrd="0" presId="urn:microsoft.com/office/officeart/2009/layout/CirclePictureHierarchy"/>
    <dgm:cxn modelId="{6C034BB9-A7F8-4FF4-810C-5C55F1A00EDF}" type="presParOf" srcId="{1C43841B-EF74-40E4-A1A1-2CF31E5EA3D1}" destId="{6F38F2AF-B54A-4EB3-B89A-4D4CA2E945EE}" srcOrd="1" destOrd="0" presId="urn:microsoft.com/office/officeart/2009/layout/CirclePictureHierarchy"/>
    <dgm:cxn modelId="{6B8B7EB6-8873-435C-9861-A64AF5C8548F}" type="presParOf" srcId="{BED170EF-DA89-4D4B-A874-0DDA54767AC3}" destId="{4C991B3D-1257-4469-847F-494168065CEE}" srcOrd="4" destOrd="0" presId="urn:microsoft.com/office/officeart/2009/layout/CirclePictureHierarchy"/>
    <dgm:cxn modelId="{E947C99B-AAE2-44DC-89A0-918229C7C4A2}" type="presParOf" srcId="{BED170EF-DA89-4D4B-A874-0DDA54767AC3}" destId="{225DC986-1A3C-4203-8052-201893E782EA}" srcOrd="5" destOrd="0" presId="urn:microsoft.com/office/officeart/2009/layout/CirclePictureHierarchy"/>
    <dgm:cxn modelId="{D094D2ED-2ECE-4B8C-B3AD-D48EE5720EBF}" type="presParOf" srcId="{225DC986-1A3C-4203-8052-201893E782EA}" destId="{5BB84B1B-3F78-4C7E-8D28-F42222AEF600}" srcOrd="0" destOrd="0" presId="urn:microsoft.com/office/officeart/2009/layout/CirclePictureHierarchy"/>
    <dgm:cxn modelId="{57475C5D-E1E6-4151-BCAF-FF5F186A3681}" type="presParOf" srcId="{5BB84B1B-3F78-4C7E-8D28-F42222AEF600}" destId="{00DFD74C-75ED-40B6-BD6D-5B35D68F93BA}" srcOrd="0" destOrd="0" presId="urn:microsoft.com/office/officeart/2009/layout/CirclePictureHierarchy"/>
    <dgm:cxn modelId="{33F9B68A-8567-411C-BEF8-AF148B23DFA2}" type="presParOf" srcId="{5BB84B1B-3F78-4C7E-8D28-F42222AEF600}" destId="{D26CD0C5-BE77-4D74-A54A-F2E610792992}" srcOrd="1" destOrd="0" presId="urn:microsoft.com/office/officeart/2009/layout/CirclePictureHierarchy"/>
    <dgm:cxn modelId="{C21174B9-2B9C-404B-AD85-77BFF5A1EAFB}" type="presParOf" srcId="{225DC986-1A3C-4203-8052-201893E782EA}" destId="{7F361695-3C91-4BBE-A670-6CE730F7B745}" srcOrd="1" destOrd="0" presId="urn:microsoft.com/office/officeart/2009/layout/CirclePictureHierarchy"/>
    <dgm:cxn modelId="{ED44BBF6-98CC-4D97-826B-6D06EF966CD4}" type="presParOf" srcId="{49A47C73-26BF-4845-B2E2-4B33724D5089}" destId="{A23050C5-4DBA-4E31-BD10-D57156505740}" srcOrd="2" destOrd="0" presId="urn:microsoft.com/office/officeart/2009/layout/CirclePictureHierarchy"/>
    <dgm:cxn modelId="{53C067A3-AE41-481D-9E50-C1D5CCF4A8EF}" type="presParOf" srcId="{49A47C73-26BF-4845-B2E2-4B33724D5089}" destId="{82A3C52E-4283-46F0-BAC1-D36CF4F5AFD0}" srcOrd="3" destOrd="0" presId="urn:microsoft.com/office/officeart/2009/layout/CirclePictureHierarchy"/>
    <dgm:cxn modelId="{ED4C464D-0720-48B3-8620-B2199C727957}" type="presParOf" srcId="{82A3C52E-4283-46F0-BAC1-D36CF4F5AFD0}" destId="{82F78A74-2607-4F65-8735-C435AB43B5F5}" srcOrd="0" destOrd="0" presId="urn:microsoft.com/office/officeart/2009/layout/CirclePictureHierarchy"/>
    <dgm:cxn modelId="{193C2934-016E-4D22-BBB6-45B20C1BD09A}" type="presParOf" srcId="{82F78A74-2607-4F65-8735-C435AB43B5F5}" destId="{6D0F8110-9A68-4A62-A20F-C01C825C21E6}" srcOrd="0" destOrd="0" presId="urn:microsoft.com/office/officeart/2009/layout/CirclePictureHierarchy"/>
    <dgm:cxn modelId="{53ED0EC8-95F0-411E-BA0B-A1880F3AC316}" type="presParOf" srcId="{82F78A74-2607-4F65-8735-C435AB43B5F5}" destId="{EAA5D255-5A8F-4CA5-901A-E37A6BC9C6F3}" srcOrd="1" destOrd="0" presId="urn:microsoft.com/office/officeart/2009/layout/CirclePictureHierarchy"/>
    <dgm:cxn modelId="{E2F78996-8914-43E5-A458-24E80B5EAF44}" type="presParOf" srcId="{82A3C52E-4283-46F0-BAC1-D36CF4F5AFD0}" destId="{90C1CAAF-3E6A-4FF8-9422-252D7C8B6C5A}" srcOrd="1" destOrd="0" presId="urn:microsoft.com/office/officeart/2009/layout/CirclePictureHierarchy"/>
    <dgm:cxn modelId="{ECEA0093-EC69-4BEB-B458-5F0EDD0BFE34}" type="presParOf" srcId="{90C1CAAF-3E6A-4FF8-9422-252D7C8B6C5A}" destId="{0C84C132-48BB-413E-A6E2-E5E23C19CD82}" srcOrd="0" destOrd="0" presId="urn:microsoft.com/office/officeart/2009/layout/CirclePictureHierarchy"/>
    <dgm:cxn modelId="{2F5DFEEF-4BBD-4DCD-9465-6B52A5EA3F74}" type="presParOf" srcId="{90C1CAAF-3E6A-4FF8-9422-252D7C8B6C5A}" destId="{7EE87261-5301-41D0-A98C-C0B44D84A86E}" srcOrd="1" destOrd="0" presId="urn:microsoft.com/office/officeart/2009/layout/CirclePictureHierarchy"/>
    <dgm:cxn modelId="{3A3AF9D3-AA08-4074-BB36-8B6EF1B0477C}" type="presParOf" srcId="{7EE87261-5301-41D0-A98C-C0B44D84A86E}" destId="{43CBAE3D-BA99-4D3C-9FCC-3E896CBE874D}" srcOrd="0" destOrd="0" presId="urn:microsoft.com/office/officeart/2009/layout/CirclePictureHierarchy"/>
    <dgm:cxn modelId="{455967A8-8741-4C95-832A-4D29DBB482FE}" type="presParOf" srcId="{43CBAE3D-BA99-4D3C-9FCC-3E896CBE874D}" destId="{1B0A8ADD-FA6E-4CC0-99BB-9E46B6A18D6A}" srcOrd="0" destOrd="0" presId="urn:microsoft.com/office/officeart/2009/layout/CirclePictureHierarchy"/>
    <dgm:cxn modelId="{8E64C748-DAB2-4448-840C-2A31C623D486}" type="presParOf" srcId="{43CBAE3D-BA99-4D3C-9FCC-3E896CBE874D}" destId="{B0B82AEC-3C23-47B0-889D-541B00406466}" srcOrd="1" destOrd="0" presId="urn:microsoft.com/office/officeart/2009/layout/CirclePictureHierarchy"/>
    <dgm:cxn modelId="{DD10BA03-08A2-4F31-810B-0B9D320A8DCD}" type="presParOf" srcId="{7EE87261-5301-41D0-A98C-C0B44D84A86E}" destId="{1B6F06D8-0927-4CB0-B9AE-2E0E3208E3DA}" srcOrd="1" destOrd="0" presId="urn:microsoft.com/office/officeart/2009/layout/CirclePictureHierarchy"/>
    <dgm:cxn modelId="{B6756105-4673-4832-85A4-0D8B081A9A49}" type="presParOf" srcId="{90C1CAAF-3E6A-4FF8-9422-252D7C8B6C5A}" destId="{23FB7AEE-2BCD-42CD-808A-74B0B57CAF0B}" srcOrd="2" destOrd="0" presId="urn:microsoft.com/office/officeart/2009/layout/CirclePictureHierarchy"/>
    <dgm:cxn modelId="{279AD557-49CE-4809-A4DF-77862E53424A}" type="presParOf" srcId="{90C1CAAF-3E6A-4FF8-9422-252D7C8B6C5A}" destId="{263BA8D8-F717-4B75-95B6-40B5E7B88999}" srcOrd="3" destOrd="0" presId="urn:microsoft.com/office/officeart/2009/layout/CirclePictureHierarchy"/>
    <dgm:cxn modelId="{120F7775-6E6A-4B25-AF52-52BEC0950A9B}" type="presParOf" srcId="{263BA8D8-F717-4B75-95B6-40B5E7B88999}" destId="{345257B6-686D-4CF1-A595-CB44CBF9CFCC}" srcOrd="0" destOrd="0" presId="urn:microsoft.com/office/officeart/2009/layout/CirclePictureHierarchy"/>
    <dgm:cxn modelId="{27929156-7680-4A03-9FD7-14D7CE7A08AE}" type="presParOf" srcId="{345257B6-686D-4CF1-A595-CB44CBF9CFCC}" destId="{929FB83A-9D17-4069-9000-21252A375BFF}" srcOrd="0" destOrd="0" presId="urn:microsoft.com/office/officeart/2009/layout/CirclePictureHierarchy"/>
    <dgm:cxn modelId="{E1A03A96-58AA-4CD6-91FE-363D269866D6}" type="presParOf" srcId="{345257B6-686D-4CF1-A595-CB44CBF9CFCC}" destId="{A4AA3937-2770-49A1-9822-434E7CB74FAF}" srcOrd="1" destOrd="0" presId="urn:microsoft.com/office/officeart/2009/layout/CirclePictureHierarchy"/>
    <dgm:cxn modelId="{A0B14220-7DE7-4921-A6DD-8961FA0C4F31}" type="presParOf" srcId="{263BA8D8-F717-4B75-95B6-40B5E7B88999}" destId="{1286B7ED-676C-4F97-AF26-73C3E3DE5CE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F802E-C76E-45D5-8BDF-849E7CB80F9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961C11D-15BC-454C-B07B-B564BFCCF770}">
      <dgm:prSet phldrT="[テキスト]"/>
      <dgm:spPr/>
      <dgm:t>
        <a:bodyPr/>
        <a:lstStyle/>
        <a:p>
          <a:r>
            <a:rPr kumimoji="1" lang="en-US" altLang="ja-JP" dirty="0"/>
            <a:t>Actor(</a:t>
          </a:r>
          <a:r>
            <a:rPr kumimoji="1" lang="ja-JP" altLang="en-US" dirty="0"/>
            <a:t>基底クラス</a:t>
          </a:r>
          <a:r>
            <a:rPr kumimoji="1" lang="en-US" altLang="ja-JP" dirty="0"/>
            <a:t>)</a:t>
          </a:r>
        </a:p>
        <a:p>
          <a:r>
            <a:rPr kumimoji="1" lang="ja-JP" altLang="en-US" dirty="0"/>
            <a:t>描画に必要な素材と</a:t>
          </a:r>
          <a:endParaRPr kumimoji="1" lang="en-US" altLang="ja-JP" dirty="0"/>
        </a:p>
        <a:p>
          <a:r>
            <a:rPr kumimoji="1" lang="ja-JP" altLang="en-US" dirty="0"/>
            <a:t>基本的なステータス程度</a:t>
          </a:r>
          <a:endParaRPr kumimoji="1" lang="en-US" altLang="ja-JP" dirty="0"/>
        </a:p>
        <a:p>
          <a:r>
            <a:rPr kumimoji="1" lang="ja-JP" altLang="en-US" dirty="0"/>
            <a:t>を持っている。</a:t>
          </a:r>
          <a:endParaRPr kumimoji="1" lang="en-US" altLang="ja-JP" dirty="0"/>
        </a:p>
        <a:p>
          <a:endParaRPr kumimoji="1" lang="ja-JP" altLang="en-US" dirty="0"/>
        </a:p>
      </dgm:t>
    </dgm:pt>
    <dgm:pt modelId="{0A8A4FC1-2B41-419E-A5E0-C337D87CD877}" type="parTrans" cxnId="{6978232A-C7A6-44B6-960A-6EE6D67130B1}">
      <dgm:prSet/>
      <dgm:spPr/>
      <dgm:t>
        <a:bodyPr/>
        <a:lstStyle/>
        <a:p>
          <a:endParaRPr kumimoji="1" lang="ja-JP" altLang="en-US"/>
        </a:p>
      </dgm:t>
    </dgm:pt>
    <dgm:pt modelId="{785C65CE-F342-43B0-9FA3-39D8483A0052}" type="sibTrans" cxnId="{6978232A-C7A6-44B6-960A-6EE6D67130B1}">
      <dgm:prSet/>
      <dgm:spPr/>
      <dgm:t>
        <a:bodyPr/>
        <a:lstStyle/>
        <a:p>
          <a:endParaRPr kumimoji="1" lang="ja-JP" altLang="en-US"/>
        </a:p>
      </dgm:t>
    </dgm:pt>
    <dgm:pt modelId="{82D9956C-2402-491B-9033-5EDBB6774AF0}">
      <dgm:prSet phldrT="[テキスト]"/>
      <dgm:spPr/>
      <dgm:t>
        <a:bodyPr/>
        <a:lstStyle/>
        <a:p>
          <a:r>
            <a:rPr kumimoji="1" lang="en-US" altLang="ja-JP" dirty="0" err="1"/>
            <a:t>Charctor</a:t>
          </a:r>
          <a:r>
            <a:rPr kumimoji="1" lang="ja-JP" altLang="en-US" dirty="0"/>
            <a:t>クラス</a:t>
          </a:r>
          <a:endParaRPr kumimoji="1" lang="en-US" altLang="ja-JP" dirty="0"/>
        </a:p>
        <a:p>
          <a:r>
            <a:rPr kumimoji="1" lang="ja-JP" altLang="en-US" dirty="0"/>
            <a:t>動くオブジェクト</a:t>
          </a:r>
          <a:endParaRPr kumimoji="1" lang="en-US" altLang="ja-JP" dirty="0"/>
        </a:p>
        <a:p>
          <a:r>
            <a:rPr kumimoji="1" lang="ja-JP" altLang="en-US" dirty="0"/>
            <a:t>（プレイヤーや敵など）</a:t>
          </a:r>
          <a:endParaRPr kumimoji="1" lang="en-US" altLang="ja-JP" dirty="0"/>
        </a:p>
      </dgm:t>
    </dgm:pt>
    <dgm:pt modelId="{CB853E1E-F174-4DB1-821C-938BE9C652E8}" type="parTrans" cxnId="{B0A9B51D-7D0A-428F-A990-7869976B51F4}">
      <dgm:prSet/>
      <dgm:spPr/>
      <dgm:t>
        <a:bodyPr/>
        <a:lstStyle/>
        <a:p>
          <a:endParaRPr kumimoji="1" lang="ja-JP" altLang="en-US"/>
        </a:p>
      </dgm:t>
    </dgm:pt>
    <dgm:pt modelId="{B35A6E11-E8FB-46B5-9904-1FE88B26CFEF}" type="sibTrans" cxnId="{B0A9B51D-7D0A-428F-A990-7869976B51F4}">
      <dgm:prSet/>
      <dgm:spPr/>
      <dgm:t>
        <a:bodyPr/>
        <a:lstStyle/>
        <a:p>
          <a:endParaRPr kumimoji="1" lang="ja-JP" altLang="en-US"/>
        </a:p>
      </dgm:t>
    </dgm:pt>
    <dgm:pt modelId="{EEDDA730-7644-4E7B-A60D-5628E341B03B}">
      <dgm:prSet phldrT="[テキスト]"/>
      <dgm:spPr/>
      <dgm:t>
        <a:bodyPr/>
        <a:lstStyle/>
        <a:p>
          <a:r>
            <a:rPr kumimoji="1" lang="ja-JP" altLang="en-US" dirty="0"/>
            <a:t>シロボ（</a:t>
          </a:r>
          <a:r>
            <a:rPr kumimoji="1" lang="en-US" altLang="ja-JP" dirty="0"/>
            <a:t>Minion</a:t>
          </a:r>
          <a:r>
            <a:rPr kumimoji="1" lang="ja-JP" altLang="en-US" dirty="0"/>
            <a:t>クラス）</a:t>
          </a:r>
          <a:endParaRPr kumimoji="1" lang="en-US" altLang="ja-JP" dirty="0"/>
        </a:p>
      </dgm:t>
    </dgm:pt>
    <dgm:pt modelId="{F7F9FA85-A13D-42C6-A52C-FB9DEB5D0911}" type="parTrans" cxnId="{6C8CA633-40C0-45AB-80BE-59F6C3BB76DB}">
      <dgm:prSet/>
      <dgm:spPr/>
      <dgm:t>
        <a:bodyPr/>
        <a:lstStyle/>
        <a:p>
          <a:endParaRPr kumimoji="1" lang="ja-JP" altLang="en-US"/>
        </a:p>
      </dgm:t>
    </dgm:pt>
    <dgm:pt modelId="{37ABCC3D-669D-46C7-AB46-27179C420FE4}" type="sibTrans" cxnId="{6C8CA633-40C0-45AB-80BE-59F6C3BB76DB}">
      <dgm:prSet/>
      <dgm:spPr/>
      <dgm:t>
        <a:bodyPr/>
        <a:lstStyle/>
        <a:p>
          <a:endParaRPr kumimoji="1" lang="ja-JP" altLang="en-US"/>
        </a:p>
      </dgm:t>
    </dgm:pt>
    <dgm:pt modelId="{C1C00F81-AC4C-49CD-9335-E1B67C9B9C89}">
      <dgm:prSet phldrT="[テキスト]"/>
      <dgm:spPr/>
      <dgm:t>
        <a:bodyPr/>
        <a:lstStyle/>
        <a:p>
          <a:r>
            <a:rPr kumimoji="1" lang="ja-JP" altLang="en-US" dirty="0"/>
            <a:t>敵ベースクラス</a:t>
          </a:r>
        </a:p>
      </dgm:t>
    </dgm:pt>
    <dgm:pt modelId="{EBBFD5F2-9246-48CC-BC7F-2B928351A7B5}" type="parTrans" cxnId="{8CE77EAE-AF8A-406E-8829-7CA52ECDF634}">
      <dgm:prSet/>
      <dgm:spPr/>
      <dgm:t>
        <a:bodyPr/>
        <a:lstStyle/>
        <a:p>
          <a:endParaRPr kumimoji="1" lang="ja-JP" altLang="en-US"/>
        </a:p>
      </dgm:t>
    </dgm:pt>
    <dgm:pt modelId="{9D469C16-E8BE-417E-B70F-80397D1AE163}" type="sibTrans" cxnId="{8CE77EAE-AF8A-406E-8829-7CA52ECDF634}">
      <dgm:prSet/>
      <dgm:spPr/>
      <dgm:t>
        <a:bodyPr/>
        <a:lstStyle/>
        <a:p>
          <a:endParaRPr kumimoji="1" lang="ja-JP" altLang="en-US"/>
        </a:p>
      </dgm:t>
    </dgm:pt>
    <dgm:pt modelId="{5AAB517E-B478-46AD-907C-FD1E9022B893}">
      <dgm:prSet phldrT="[テキスト]"/>
      <dgm:spPr/>
      <dgm:t>
        <a:bodyPr/>
        <a:lstStyle/>
        <a:p>
          <a:r>
            <a:rPr kumimoji="1" lang="en-US" altLang="ja-JP" dirty="0"/>
            <a:t>Object</a:t>
          </a:r>
          <a:r>
            <a:rPr kumimoji="1" lang="ja-JP" altLang="en-US" dirty="0"/>
            <a:t>クラス</a:t>
          </a:r>
          <a:endParaRPr kumimoji="1" lang="en-US" altLang="ja-JP" dirty="0"/>
        </a:p>
        <a:p>
          <a:r>
            <a:rPr kumimoji="1" lang="ja-JP" altLang="en-US" dirty="0"/>
            <a:t>動かないオブジェクト</a:t>
          </a:r>
          <a:endParaRPr kumimoji="1" lang="en-US" altLang="ja-JP" dirty="0"/>
        </a:p>
        <a:p>
          <a:r>
            <a:rPr kumimoji="1" lang="ja-JP" altLang="en-US" dirty="0"/>
            <a:t>（タワーやツボなど）</a:t>
          </a:r>
        </a:p>
      </dgm:t>
    </dgm:pt>
    <dgm:pt modelId="{18AF1EF8-1873-40E0-9476-FF31A0E07708}" type="parTrans" cxnId="{D8563810-2B64-4FF9-BD26-45F2219929CD}">
      <dgm:prSet/>
      <dgm:spPr/>
      <dgm:t>
        <a:bodyPr/>
        <a:lstStyle/>
        <a:p>
          <a:endParaRPr kumimoji="1" lang="ja-JP" altLang="en-US"/>
        </a:p>
      </dgm:t>
    </dgm:pt>
    <dgm:pt modelId="{3AA25203-08AE-461A-AFC0-06581A28CEDA}" type="sibTrans" cxnId="{D8563810-2B64-4FF9-BD26-45F2219929CD}">
      <dgm:prSet/>
      <dgm:spPr/>
      <dgm:t>
        <a:bodyPr/>
        <a:lstStyle/>
        <a:p>
          <a:endParaRPr kumimoji="1" lang="ja-JP" altLang="en-US"/>
        </a:p>
      </dgm:t>
    </dgm:pt>
    <dgm:pt modelId="{D191E8C4-D143-4C21-BA43-791A132691DE}">
      <dgm:prSet phldrT="[テキスト]"/>
      <dgm:spPr/>
      <dgm:t>
        <a:bodyPr/>
        <a:lstStyle/>
        <a:p>
          <a:r>
            <a:rPr kumimoji="1" lang="ja-JP" altLang="en-US" dirty="0"/>
            <a:t>タワー</a:t>
          </a:r>
        </a:p>
      </dgm:t>
    </dgm:pt>
    <dgm:pt modelId="{608EDCC0-0850-4972-9F2B-6ED41F9C283E}" type="parTrans" cxnId="{9FFF4648-CE5E-45EA-A5CF-5F9FBFD77E1A}">
      <dgm:prSet/>
      <dgm:spPr/>
      <dgm:t>
        <a:bodyPr/>
        <a:lstStyle/>
        <a:p>
          <a:endParaRPr kumimoji="1" lang="ja-JP" altLang="en-US"/>
        </a:p>
      </dgm:t>
    </dgm:pt>
    <dgm:pt modelId="{4389D638-3562-4E48-9FF7-9DE013EC1B34}" type="sibTrans" cxnId="{9FFF4648-CE5E-45EA-A5CF-5F9FBFD77E1A}">
      <dgm:prSet/>
      <dgm:spPr/>
      <dgm:t>
        <a:bodyPr/>
        <a:lstStyle/>
        <a:p>
          <a:endParaRPr kumimoji="1" lang="ja-JP" altLang="en-US"/>
        </a:p>
      </dgm:t>
    </dgm:pt>
    <dgm:pt modelId="{D31F7A98-8834-49DB-A034-B08E27DC1F30}">
      <dgm:prSet phldrT="[テキスト]"/>
      <dgm:spPr/>
      <dgm:t>
        <a:bodyPr/>
        <a:lstStyle/>
        <a:p>
          <a:r>
            <a:rPr kumimoji="1" lang="ja-JP" altLang="en-US" dirty="0"/>
            <a:t>ツボ</a:t>
          </a:r>
          <a:endParaRPr kumimoji="1" lang="en-US" altLang="ja-JP" dirty="0"/>
        </a:p>
        <a:p>
          <a:endParaRPr kumimoji="1" lang="ja-JP" altLang="en-US" dirty="0"/>
        </a:p>
      </dgm:t>
    </dgm:pt>
    <dgm:pt modelId="{000FCF2D-9564-456A-B286-BDDF3F17C607}" type="parTrans" cxnId="{DC5C16A6-E46C-48AB-A3A5-9044451E95B0}">
      <dgm:prSet/>
      <dgm:spPr/>
      <dgm:t>
        <a:bodyPr/>
        <a:lstStyle/>
        <a:p>
          <a:endParaRPr kumimoji="1" lang="ja-JP" altLang="en-US"/>
        </a:p>
      </dgm:t>
    </dgm:pt>
    <dgm:pt modelId="{18B1C3DE-F618-4666-836B-CD97F73AE214}" type="sibTrans" cxnId="{DC5C16A6-E46C-48AB-A3A5-9044451E95B0}">
      <dgm:prSet/>
      <dgm:spPr/>
      <dgm:t>
        <a:bodyPr/>
        <a:lstStyle/>
        <a:p>
          <a:endParaRPr kumimoji="1" lang="ja-JP" altLang="en-US"/>
        </a:p>
      </dgm:t>
    </dgm:pt>
    <dgm:pt modelId="{2EB26576-BA1F-45BE-BFB1-BD86584809F1}">
      <dgm:prSet phldrT="[テキスト]"/>
      <dgm:spPr/>
      <dgm:t>
        <a:bodyPr/>
        <a:lstStyle/>
        <a:p>
          <a:r>
            <a:rPr kumimoji="1" lang="ja-JP" altLang="en-US" dirty="0"/>
            <a:t>プレイヤークラス</a:t>
          </a:r>
        </a:p>
      </dgm:t>
    </dgm:pt>
    <dgm:pt modelId="{3C75B1AC-924C-410B-BB79-9FD0F38D5F12}" type="parTrans" cxnId="{C4DC7DC0-F97A-4D33-8198-DF67062B6F86}">
      <dgm:prSet/>
      <dgm:spPr/>
      <dgm:t>
        <a:bodyPr/>
        <a:lstStyle/>
        <a:p>
          <a:endParaRPr kumimoji="1" lang="ja-JP" altLang="en-US"/>
        </a:p>
      </dgm:t>
    </dgm:pt>
    <dgm:pt modelId="{87F899B0-4AC3-4CE7-AD12-BFEA013B08BD}" type="sibTrans" cxnId="{C4DC7DC0-F97A-4D33-8198-DF67062B6F86}">
      <dgm:prSet/>
      <dgm:spPr/>
      <dgm:t>
        <a:bodyPr/>
        <a:lstStyle/>
        <a:p>
          <a:endParaRPr kumimoji="1" lang="ja-JP" altLang="en-US"/>
        </a:p>
      </dgm:t>
    </dgm:pt>
    <dgm:pt modelId="{84B01105-0556-403C-A00D-CA1EC1107773}">
      <dgm:prSet/>
      <dgm:spPr/>
      <dgm:t>
        <a:bodyPr/>
        <a:lstStyle/>
        <a:p>
          <a:endParaRPr kumimoji="1" lang="ja-JP" altLang="en-US"/>
        </a:p>
      </dgm:t>
    </dgm:pt>
    <dgm:pt modelId="{E5E6225D-07C5-4AF2-861B-6089CEA0D8BE}" type="parTrans" cxnId="{4B8CE8AD-AB21-48F1-82CD-AFA08EDA6781}">
      <dgm:prSet/>
      <dgm:spPr/>
      <dgm:t>
        <a:bodyPr/>
        <a:lstStyle/>
        <a:p>
          <a:endParaRPr kumimoji="1" lang="ja-JP" altLang="en-US"/>
        </a:p>
      </dgm:t>
    </dgm:pt>
    <dgm:pt modelId="{A594D3B3-59CC-48DE-8189-CFB6E382D66F}" type="sibTrans" cxnId="{4B8CE8AD-AB21-48F1-82CD-AFA08EDA6781}">
      <dgm:prSet/>
      <dgm:spPr/>
      <dgm:t>
        <a:bodyPr/>
        <a:lstStyle/>
        <a:p>
          <a:endParaRPr kumimoji="1" lang="ja-JP" altLang="en-US"/>
        </a:p>
      </dgm:t>
    </dgm:pt>
    <dgm:pt modelId="{797480E4-1B13-4395-AE39-B703271CF571}">
      <dgm:prSet/>
      <dgm:spPr/>
      <dgm:t>
        <a:bodyPr/>
        <a:lstStyle/>
        <a:p>
          <a:endParaRPr kumimoji="1" lang="ja-JP" altLang="en-US"/>
        </a:p>
      </dgm:t>
    </dgm:pt>
    <dgm:pt modelId="{F08DAA93-41EB-4A39-A34A-DAEC1ADFF3AE}" type="parTrans" cxnId="{AD8EF1EA-681B-4D69-AA3B-B31CF76975C8}">
      <dgm:prSet/>
      <dgm:spPr/>
      <dgm:t>
        <a:bodyPr/>
        <a:lstStyle/>
        <a:p>
          <a:endParaRPr kumimoji="1" lang="ja-JP" altLang="en-US"/>
        </a:p>
      </dgm:t>
    </dgm:pt>
    <dgm:pt modelId="{ABDCFE33-FFA0-4430-8197-CCB09319F836}" type="sibTrans" cxnId="{AD8EF1EA-681B-4D69-AA3B-B31CF76975C8}">
      <dgm:prSet/>
      <dgm:spPr/>
      <dgm:t>
        <a:bodyPr/>
        <a:lstStyle/>
        <a:p>
          <a:endParaRPr kumimoji="1" lang="ja-JP" altLang="en-US"/>
        </a:p>
      </dgm:t>
    </dgm:pt>
    <dgm:pt modelId="{3F5B8D8D-D174-48E0-9098-0BFB04AE80C2}">
      <dgm:prSet/>
      <dgm:spPr/>
      <dgm:t>
        <a:bodyPr/>
        <a:lstStyle/>
        <a:p>
          <a:endParaRPr kumimoji="1" lang="ja-JP" altLang="en-US"/>
        </a:p>
      </dgm:t>
    </dgm:pt>
    <dgm:pt modelId="{6C778D38-6C47-4964-89B5-F9F4B2B3C2A3}" type="parTrans" cxnId="{F85315AC-66CB-4828-B622-7056A395FAFE}">
      <dgm:prSet/>
      <dgm:spPr/>
      <dgm:t>
        <a:bodyPr/>
        <a:lstStyle/>
        <a:p>
          <a:endParaRPr kumimoji="1" lang="ja-JP" altLang="en-US"/>
        </a:p>
      </dgm:t>
    </dgm:pt>
    <dgm:pt modelId="{4477F506-39E3-49DC-9FCD-632049EC50BC}" type="sibTrans" cxnId="{F85315AC-66CB-4828-B622-7056A395FAFE}">
      <dgm:prSet/>
      <dgm:spPr/>
      <dgm:t>
        <a:bodyPr/>
        <a:lstStyle/>
        <a:p>
          <a:endParaRPr kumimoji="1" lang="ja-JP" altLang="en-US"/>
        </a:p>
      </dgm:t>
    </dgm:pt>
    <dgm:pt modelId="{B6AADF18-830C-47D2-B278-7912540B9F18}" type="pres">
      <dgm:prSet presAssocID="{811F802E-C76E-45D5-8BDF-849E7CB80F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0ED290-A0FE-4116-9699-5343CB48437F}" type="pres">
      <dgm:prSet presAssocID="{F961C11D-15BC-454C-B07B-B564BFCCF770}" presName="hierRoot1" presStyleCnt="0"/>
      <dgm:spPr/>
    </dgm:pt>
    <dgm:pt modelId="{A0EF1F12-9605-4A1A-BB95-9502B894B970}" type="pres">
      <dgm:prSet presAssocID="{F961C11D-15BC-454C-B07B-B564BFCCF770}" presName="composite" presStyleCnt="0"/>
      <dgm:spPr/>
    </dgm:pt>
    <dgm:pt modelId="{1C33C287-41E2-4F47-938F-E125FE6F81AB}" type="pres">
      <dgm:prSet presAssocID="{F961C11D-15BC-454C-B07B-B564BFCCF770}" presName="image" presStyleLbl="node0" presStyleIdx="0" presStyleCnt="1"/>
      <dgm:spPr/>
    </dgm:pt>
    <dgm:pt modelId="{521ADC0A-6D22-48AF-A208-3174D12CE149}" type="pres">
      <dgm:prSet presAssocID="{F961C11D-15BC-454C-B07B-B564BFCCF770}" presName="text" presStyleLbl="revTx" presStyleIdx="0" presStyleCnt="11">
        <dgm:presLayoutVars>
          <dgm:chPref val="3"/>
        </dgm:presLayoutVars>
      </dgm:prSet>
      <dgm:spPr/>
    </dgm:pt>
    <dgm:pt modelId="{49A47C73-26BF-4845-B2E2-4B33724D5089}" type="pres">
      <dgm:prSet presAssocID="{F961C11D-15BC-454C-B07B-B564BFCCF770}" presName="hierChild2" presStyleCnt="0"/>
      <dgm:spPr/>
    </dgm:pt>
    <dgm:pt modelId="{CDF8C3B7-D7B9-4743-967D-71A318A852C9}" type="pres">
      <dgm:prSet presAssocID="{CB853E1E-F174-4DB1-821C-938BE9C652E8}" presName="Name10" presStyleLbl="parChTrans1D2" presStyleIdx="0" presStyleCnt="2"/>
      <dgm:spPr/>
    </dgm:pt>
    <dgm:pt modelId="{E76CD823-F296-4B23-9112-BD197257C944}" type="pres">
      <dgm:prSet presAssocID="{82D9956C-2402-491B-9033-5EDBB6774AF0}" presName="hierRoot2" presStyleCnt="0"/>
      <dgm:spPr/>
    </dgm:pt>
    <dgm:pt modelId="{58EB3003-97AA-48F8-90AF-E1BC5AA70B8E}" type="pres">
      <dgm:prSet presAssocID="{82D9956C-2402-491B-9033-5EDBB6774AF0}" presName="composite2" presStyleCnt="0"/>
      <dgm:spPr/>
    </dgm:pt>
    <dgm:pt modelId="{41CD481B-FABC-44C8-B01D-2C9F50229868}" type="pres">
      <dgm:prSet presAssocID="{82D9956C-2402-491B-9033-5EDBB6774AF0}" presName="image2" presStyleLbl="node2" presStyleIdx="0" presStyleCnt="2"/>
      <dgm:spPr/>
    </dgm:pt>
    <dgm:pt modelId="{3A7A5229-AB1D-4864-B106-BA3A3177B5B8}" type="pres">
      <dgm:prSet presAssocID="{82D9956C-2402-491B-9033-5EDBB6774AF0}" presName="text2" presStyleLbl="revTx" presStyleIdx="1" presStyleCnt="11">
        <dgm:presLayoutVars>
          <dgm:chPref val="3"/>
        </dgm:presLayoutVars>
      </dgm:prSet>
      <dgm:spPr/>
    </dgm:pt>
    <dgm:pt modelId="{BED170EF-DA89-4D4B-A874-0DDA54767AC3}" type="pres">
      <dgm:prSet presAssocID="{82D9956C-2402-491B-9033-5EDBB6774AF0}" presName="hierChild3" presStyleCnt="0"/>
      <dgm:spPr/>
    </dgm:pt>
    <dgm:pt modelId="{BD907EFF-AF58-4244-B4E4-68E429E78CEF}" type="pres">
      <dgm:prSet presAssocID="{F7F9FA85-A13D-42C6-A52C-FB9DEB5D0911}" presName="Name17" presStyleLbl="parChTrans1D3" presStyleIdx="0" presStyleCnt="5"/>
      <dgm:spPr/>
    </dgm:pt>
    <dgm:pt modelId="{9690D65C-7322-48F1-9048-3A0A1787F503}" type="pres">
      <dgm:prSet presAssocID="{EEDDA730-7644-4E7B-A60D-5628E341B03B}" presName="hierRoot3" presStyleCnt="0"/>
      <dgm:spPr/>
    </dgm:pt>
    <dgm:pt modelId="{3A8A70EB-E986-4B3A-AF42-D7CA512BDD2A}" type="pres">
      <dgm:prSet presAssocID="{EEDDA730-7644-4E7B-A60D-5628E341B03B}" presName="composite3" presStyleCnt="0"/>
      <dgm:spPr/>
    </dgm:pt>
    <dgm:pt modelId="{A7520721-5E0C-42F6-B8B9-4713FBB13D50}" type="pres">
      <dgm:prSet presAssocID="{EEDDA730-7644-4E7B-A60D-5628E341B03B}" presName="image3" presStyleLbl="node3" presStyleIdx="0" presStyleCnt="5"/>
      <dgm:spPr/>
    </dgm:pt>
    <dgm:pt modelId="{76E1CF98-8E71-4700-9979-E56138C210C1}" type="pres">
      <dgm:prSet presAssocID="{EEDDA730-7644-4E7B-A60D-5628E341B03B}" presName="text3" presStyleLbl="revTx" presStyleIdx="2" presStyleCnt="11">
        <dgm:presLayoutVars>
          <dgm:chPref val="3"/>
        </dgm:presLayoutVars>
      </dgm:prSet>
      <dgm:spPr/>
    </dgm:pt>
    <dgm:pt modelId="{DA1B1429-00CE-4F7C-B7BC-374B49480DB4}" type="pres">
      <dgm:prSet presAssocID="{EEDDA730-7644-4E7B-A60D-5628E341B03B}" presName="hierChild4" presStyleCnt="0"/>
      <dgm:spPr/>
    </dgm:pt>
    <dgm:pt modelId="{AEF033A1-E86F-4F32-BB48-68D4454B19DD}" type="pres">
      <dgm:prSet presAssocID="{EBBFD5F2-9246-48CC-BC7F-2B928351A7B5}" presName="Name17" presStyleLbl="parChTrans1D3" presStyleIdx="1" presStyleCnt="5"/>
      <dgm:spPr/>
    </dgm:pt>
    <dgm:pt modelId="{568409B6-D6B7-4C1C-AADC-11EC14B632DD}" type="pres">
      <dgm:prSet presAssocID="{C1C00F81-AC4C-49CD-9335-E1B67C9B9C89}" presName="hierRoot3" presStyleCnt="0"/>
      <dgm:spPr/>
    </dgm:pt>
    <dgm:pt modelId="{F8555F98-CDCD-442F-8065-E2E73FED0C86}" type="pres">
      <dgm:prSet presAssocID="{C1C00F81-AC4C-49CD-9335-E1B67C9B9C89}" presName="composite3" presStyleCnt="0"/>
      <dgm:spPr/>
    </dgm:pt>
    <dgm:pt modelId="{2F8DA120-29A6-490F-971A-E70197349851}" type="pres">
      <dgm:prSet presAssocID="{C1C00F81-AC4C-49CD-9335-E1B67C9B9C89}" presName="image3" presStyleLbl="node3" presStyleIdx="1" presStyleCnt="5" custLinFactNeighborX="1583"/>
      <dgm:spPr/>
    </dgm:pt>
    <dgm:pt modelId="{BF2EF35E-5D94-487C-A87E-B558AEBDFA98}" type="pres">
      <dgm:prSet presAssocID="{C1C00F81-AC4C-49CD-9335-E1B67C9B9C89}" presName="text3" presStyleLbl="revTx" presStyleIdx="3" presStyleCnt="11" custLinFactNeighborX="1055">
        <dgm:presLayoutVars>
          <dgm:chPref val="3"/>
        </dgm:presLayoutVars>
      </dgm:prSet>
      <dgm:spPr/>
    </dgm:pt>
    <dgm:pt modelId="{481C0BEA-2ACC-4BCD-8433-BF0C129341B2}" type="pres">
      <dgm:prSet presAssocID="{C1C00F81-AC4C-49CD-9335-E1B67C9B9C89}" presName="hierChild4" presStyleCnt="0"/>
      <dgm:spPr/>
    </dgm:pt>
    <dgm:pt modelId="{5A34D56B-3951-46C6-8A28-A8638360C14C}" type="pres">
      <dgm:prSet presAssocID="{E5E6225D-07C5-4AF2-861B-6089CEA0D8BE}" presName="Name23" presStyleLbl="parChTrans1D4" presStyleIdx="0" presStyleCnt="3"/>
      <dgm:spPr/>
    </dgm:pt>
    <dgm:pt modelId="{249A2B99-E59A-406F-A9F8-1690575F9D36}" type="pres">
      <dgm:prSet presAssocID="{84B01105-0556-403C-A00D-CA1EC1107773}" presName="hierRoot4" presStyleCnt="0"/>
      <dgm:spPr/>
    </dgm:pt>
    <dgm:pt modelId="{0C5B0BA3-F022-4FF0-8D62-4CAEB64D7910}" type="pres">
      <dgm:prSet presAssocID="{84B01105-0556-403C-A00D-CA1EC1107773}" presName="composite4" presStyleCnt="0"/>
      <dgm:spPr/>
    </dgm:pt>
    <dgm:pt modelId="{BE634FB7-78C5-4057-A3E9-BB40782641CC}" type="pres">
      <dgm:prSet presAssocID="{84B01105-0556-403C-A00D-CA1EC1107773}" presName="image4" presStyleLbl="node4" presStyleIdx="0" presStyleCnt="3" custLinFactNeighborX="73852" custLinFactNeighborY="4302"/>
      <dgm:spPr/>
    </dgm:pt>
    <dgm:pt modelId="{A41A27E4-3FE4-47B8-A50D-46E75CB764B2}" type="pres">
      <dgm:prSet presAssocID="{84B01105-0556-403C-A00D-CA1EC1107773}" presName="text4" presStyleLbl="revTx" presStyleIdx="4" presStyleCnt="11">
        <dgm:presLayoutVars>
          <dgm:chPref val="3"/>
        </dgm:presLayoutVars>
      </dgm:prSet>
      <dgm:spPr/>
    </dgm:pt>
    <dgm:pt modelId="{94C7B0CD-597C-44E3-BC4A-A8340C6CBB09}" type="pres">
      <dgm:prSet presAssocID="{84B01105-0556-403C-A00D-CA1EC1107773}" presName="hierChild5" presStyleCnt="0"/>
      <dgm:spPr/>
    </dgm:pt>
    <dgm:pt modelId="{07957DFF-113B-40DE-9105-CC6DBA5F3E58}" type="pres">
      <dgm:prSet presAssocID="{F08DAA93-41EB-4A39-A34A-DAEC1ADFF3AE}" presName="Name23" presStyleLbl="parChTrans1D4" presStyleIdx="1" presStyleCnt="3"/>
      <dgm:spPr/>
    </dgm:pt>
    <dgm:pt modelId="{90B14317-7A0C-4E8D-A460-B56C26C8C52C}" type="pres">
      <dgm:prSet presAssocID="{797480E4-1B13-4395-AE39-B703271CF571}" presName="hierRoot4" presStyleCnt="0"/>
      <dgm:spPr/>
    </dgm:pt>
    <dgm:pt modelId="{A6EFB8E4-A09F-493A-9B7F-720E7A804353}" type="pres">
      <dgm:prSet presAssocID="{797480E4-1B13-4395-AE39-B703271CF571}" presName="composite4" presStyleCnt="0"/>
      <dgm:spPr/>
    </dgm:pt>
    <dgm:pt modelId="{7050766C-A6C3-4223-A273-3546EA167D9C}" type="pres">
      <dgm:prSet presAssocID="{797480E4-1B13-4395-AE39-B703271CF571}" presName="image4" presStyleLbl="node4" presStyleIdx="1" presStyleCnt="3" custLinFactNeighborX="1434" custLinFactNeighborY="22944"/>
      <dgm:spPr/>
    </dgm:pt>
    <dgm:pt modelId="{FE09FFCB-A17B-41A9-A55B-4915AEE47C8C}" type="pres">
      <dgm:prSet presAssocID="{797480E4-1B13-4395-AE39-B703271CF571}" presName="text4" presStyleLbl="revTx" presStyleIdx="5" presStyleCnt="11">
        <dgm:presLayoutVars>
          <dgm:chPref val="3"/>
        </dgm:presLayoutVars>
      </dgm:prSet>
      <dgm:spPr/>
    </dgm:pt>
    <dgm:pt modelId="{CB4EEFDC-0B61-4951-BD37-1C39FCBF9757}" type="pres">
      <dgm:prSet presAssocID="{797480E4-1B13-4395-AE39-B703271CF571}" presName="hierChild5" presStyleCnt="0"/>
      <dgm:spPr/>
    </dgm:pt>
    <dgm:pt modelId="{A4F39267-9208-479B-A23E-C5BBE72B2422}" type="pres">
      <dgm:prSet presAssocID="{6C778D38-6C47-4964-89B5-F9F4B2B3C2A3}" presName="Name23" presStyleLbl="parChTrans1D4" presStyleIdx="2" presStyleCnt="3"/>
      <dgm:spPr/>
    </dgm:pt>
    <dgm:pt modelId="{1C43841B-EF74-40E4-A1A1-2CF31E5EA3D1}" type="pres">
      <dgm:prSet presAssocID="{3F5B8D8D-D174-48E0-9098-0BFB04AE80C2}" presName="hierRoot4" presStyleCnt="0"/>
      <dgm:spPr/>
    </dgm:pt>
    <dgm:pt modelId="{F176DBFF-481F-4F6D-A30F-4B4AB2C5F243}" type="pres">
      <dgm:prSet presAssocID="{3F5B8D8D-D174-48E0-9098-0BFB04AE80C2}" presName="composite4" presStyleCnt="0"/>
      <dgm:spPr/>
    </dgm:pt>
    <dgm:pt modelId="{EF0C1CF9-C227-4B5D-A385-EF6F71AF5921}" type="pres">
      <dgm:prSet presAssocID="{3F5B8D8D-D174-48E0-9098-0BFB04AE80C2}" presName="image4" presStyleLbl="node4" presStyleIdx="2" presStyleCnt="3" custLinFactNeighborX="-27246" custLinFactNeighborY="9321"/>
      <dgm:spPr/>
    </dgm:pt>
    <dgm:pt modelId="{C7AEB003-1A0B-4F7B-AC03-9EE93C5E9863}" type="pres">
      <dgm:prSet presAssocID="{3F5B8D8D-D174-48E0-9098-0BFB04AE80C2}" presName="text4" presStyleLbl="revTx" presStyleIdx="6" presStyleCnt="11">
        <dgm:presLayoutVars>
          <dgm:chPref val="3"/>
        </dgm:presLayoutVars>
      </dgm:prSet>
      <dgm:spPr/>
    </dgm:pt>
    <dgm:pt modelId="{6F38F2AF-B54A-4EB3-B89A-4D4CA2E945EE}" type="pres">
      <dgm:prSet presAssocID="{3F5B8D8D-D174-48E0-9098-0BFB04AE80C2}" presName="hierChild5" presStyleCnt="0"/>
      <dgm:spPr/>
    </dgm:pt>
    <dgm:pt modelId="{4C991B3D-1257-4469-847F-494168065CEE}" type="pres">
      <dgm:prSet presAssocID="{3C75B1AC-924C-410B-BB79-9FD0F38D5F12}" presName="Name17" presStyleLbl="parChTrans1D3" presStyleIdx="2" presStyleCnt="5"/>
      <dgm:spPr/>
    </dgm:pt>
    <dgm:pt modelId="{225DC986-1A3C-4203-8052-201893E782EA}" type="pres">
      <dgm:prSet presAssocID="{2EB26576-BA1F-45BE-BFB1-BD86584809F1}" presName="hierRoot3" presStyleCnt="0"/>
      <dgm:spPr/>
    </dgm:pt>
    <dgm:pt modelId="{5BB84B1B-3F78-4C7E-8D28-F42222AEF600}" type="pres">
      <dgm:prSet presAssocID="{2EB26576-BA1F-45BE-BFB1-BD86584809F1}" presName="composite3" presStyleCnt="0"/>
      <dgm:spPr/>
    </dgm:pt>
    <dgm:pt modelId="{00DFD74C-75ED-40B6-BD6D-5B35D68F93BA}" type="pres">
      <dgm:prSet presAssocID="{2EB26576-BA1F-45BE-BFB1-BD86584809F1}" presName="image3" presStyleLbl="node3" presStyleIdx="2" presStyleCnt="5"/>
      <dgm:spPr/>
    </dgm:pt>
    <dgm:pt modelId="{D26CD0C5-BE77-4D74-A54A-F2E610792992}" type="pres">
      <dgm:prSet presAssocID="{2EB26576-BA1F-45BE-BFB1-BD86584809F1}" presName="text3" presStyleLbl="revTx" presStyleIdx="7" presStyleCnt="11">
        <dgm:presLayoutVars>
          <dgm:chPref val="3"/>
        </dgm:presLayoutVars>
      </dgm:prSet>
      <dgm:spPr/>
    </dgm:pt>
    <dgm:pt modelId="{7F361695-3C91-4BBE-A670-6CE730F7B745}" type="pres">
      <dgm:prSet presAssocID="{2EB26576-BA1F-45BE-BFB1-BD86584809F1}" presName="hierChild4" presStyleCnt="0"/>
      <dgm:spPr/>
    </dgm:pt>
    <dgm:pt modelId="{A23050C5-4DBA-4E31-BD10-D57156505740}" type="pres">
      <dgm:prSet presAssocID="{18AF1EF8-1873-40E0-9476-FF31A0E07708}" presName="Name10" presStyleLbl="parChTrans1D2" presStyleIdx="1" presStyleCnt="2"/>
      <dgm:spPr/>
    </dgm:pt>
    <dgm:pt modelId="{82A3C52E-4283-46F0-BAC1-D36CF4F5AFD0}" type="pres">
      <dgm:prSet presAssocID="{5AAB517E-B478-46AD-907C-FD1E9022B893}" presName="hierRoot2" presStyleCnt="0"/>
      <dgm:spPr/>
    </dgm:pt>
    <dgm:pt modelId="{82F78A74-2607-4F65-8735-C435AB43B5F5}" type="pres">
      <dgm:prSet presAssocID="{5AAB517E-B478-46AD-907C-FD1E9022B893}" presName="composite2" presStyleCnt="0"/>
      <dgm:spPr/>
    </dgm:pt>
    <dgm:pt modelId="{6D0F8110-9A68-4A62-A20F-C01C825C21E6}" type="pres">
      <dgm:prSet presAssocID="{5AAB517E-B478-46AD-907C-FD1E9022B893}" presName="image2" presStyleLbl="node2" presStyleIdx="1" presStyleCnt="2"/>
      <dgm:spPr/>
    </dgm:pt>
    <dgm:pt modelId="{EAA5D255-5A8F-4CA5-901A-E37A6BC9C6F3}" type="pres">
      <dgm:prSet presAssocID="{5AAB517E-B478-46AD-907C-FD1E9022B893}" presName="text2" presStyleLbl="revTx" presStyleIdx="8" presStyleCnt="11">
        <dgm:presLayoutVars>
          <dgm:chPref val="3"/>
        </dgm:presLayoutVars>
      </dgm:prSet>
      <dgm:spPr/>
    </dgm:pt>
    <dgm:pt modelId="{90C1CAAF-3E6A-4FF8-9422-252D7C8B6C5A}" type="pres">
      <dgm:prSet presAssocID="{5AAB517E-B478-46AD-907C-FD1E9022B893}" presName="hierChild3" presStyleCnt="0"/>
      <dgm:spPr/>
    </dgm:pt>
    <dgm:pt modelId="{0C84C132-48BB-413E-A6E2-E5E23C19CD82}" type="pres">
      <dgm:prSet presAssocID="{608EDCC0-0850-4972-9F2B-6ED41F9C283E}" presName="Name17" presStyleLbl="parChTrans1D3" presStyleIdx="3" presStyleCnt="5"/>
      <dgm:spPr/>
    </dgm:pt>
    <dgm:pt modelId="{7EE87261-5301-41D0-A98C-C0B44D84A86E}" type="pres">
      <dgm:prSet presAssocID="{D191E8C4-D143-4C21-BA43-791A132691DE}" presName="hierRoot3" presStyleCnt="0"/>
      <dgm:spPr/>
    </dgm:pt>
    <dgm:pt modelId="{43CBAE3D-BA99-4D3C-9FCC-3E896CBE874D}" type="pres">
      <dgm:prSet presAssocID="{D191E8C4-D143-4C21-BA43-791A132691DE}" presName="composite3" presStyleCnt="0"/>
      <dgm:spPr/>
    </dgm:pt>
    <dgm:pt modelId="{1B0A8ADD-FA6E-4CC0-99BB-9E46B6A18D6A}" type="pres">
      <dgm:prSet presAssocID="{D191E8C4-D143-4C21-BA43-791A132691DE}" presName="image3" presStyleLbl="node3" presStyleIdx="3" presStyleCnt="5"/>
      <dgm:spPr/>
    </dgm:pt>
    <dgm:pt modelId="{B0B82AEC-3C23-47B0-889D-541B00406466}" type="pres">
      <dgm:prSet presAssocID="{D191E8C4-D143-4C21-BA43-791A132691DE}" presName="text3" presStyleLbl="revTx" presStyleIdx="9" presStyleCnt="11">
        <dgm:presLayoutVars>
          <dgm:chPref val="3"/>
        </dgm:presLayoutVars>
      </dgm:prSet>
      <dgm:spPr/>
    </dgm:pt>
    <dgm:pt modelId="{1B6F06D8-0927-4CB0-B9AE-2E0E3208E3DA}" type="pres">
      <dgm:prSet presAssocID="{D191E8C4-D143-4C21-BA43-791A132691DE}" presName="hierChild4" presStyleCnt="0"/>
      <dgm:spPr/>
    </dgm:pt>
    <dgm:pt modelId="{23FB7AEE-2BCD-42CD-808A-74B0B57CAF0B}" type="pres">
      <dgm:prSet presAssocID="{000FCF2D-9564-456A-B286-BDDF3F17C607}" presName="Name17" presStyleLbl="parChTrans1D3" presStyleIdx="4" presStyleCnt="5"/>
      <dgm:spPr/>
    </dgm:pt>
    <dgm:pt modelId="{263BA8D8-F717-4B75-95B6-40B5E7B88999}" type="pres">
      <dgm:prSet presAssocID="{D31F7A98-8834-49DB-A034-B08E27DC1F30}" presName="hierRoot3" presStyleCnt="0"/>
      <dgm:spPr/>
    </dgm:pt>
    <dgm:pt modelId="{345257B6-686D-4CF1-A595-CB44CBF9CFCC}" type="pres">
      <dgm:prSet presAssocID="{D31F7A98-8834-49DB-A034-B08E27DC1F30}" presName="composite3" presStyleCnt="0"/>
      <dgm:spPr/>
    </dgm:pt>
    <dgm:pt modelId="{929FB83A-9D17-4069-9000-21252A375BFF}" type="pres">
      <dgm:prSet presAssocID="{D31F7A98-8834-49DB-A034-B08E27DC1F30}" presName="image3" presStyleLbl="node3" presStyleIdx="4" presStyleCnt="5"/>
      <dgm:spPr/>
    </dgm:pt>
    <dgm:pt modelId="{A4AA3937-2770-49A1-9822-434E7CB74FAF}" type="pres">
      <dgm:prSet presAssocID="{D31F7A98-8834-49DB-A034-B08E27DC1F30}" presName="text3" presStyleLbl="revTx" presStyleIdx="10" presStyleCnt="11">
        <dgm:presLayoutVars>
          <dgm:chPref val="3"/>
        </dgm:presLayoutVars>
      </dgm:prSet>
      <dgm:spPr/>
    </dgm:pt>
    <dgm:pt modelId="{1286B7ED-676C-4F97-AF26-73C3E3DE5CEA}" type="pres">
      <dgm:prSet presAssocID="{D31F7A98-8834-49DB-A034-B08E27DC1F30}" presName="hierChild4" presStyleCnt="0"/>
      <dgm:spPr/>
    </dgm:pt>
  </dgm:ptLst>
  <dgm:cxnLst>
    <dgm:cxn modelId="{67796105-DF5A-4247-B760-D756B2FF66DE}" type="presOf" srcId="{3C75B1AC-924C-410B-BB79-9FD0F38D5F12}" destId="{4C991B3D-1257-4469-847F-494168065CEE}" srcOrd="0" destOrd="0" presId="urn:microsoft.com/office/officeart/2009/layout/CirclePictureHierarchy"/>
    <dgm:cxn modelId="{D8563810-2B64-4FF9-BD26-45F2219929CD}" srcId="{F961C11D-15BC-454C-B07B-B564BFCCF770}" destId="{5AAB517E-B478-46AD-907C-FD1E9022B893}" srcOrd="1" destOrd="0" parTransId="{18AF1EF8-1873-40E0-9476-FF31A0E07708}" sibTransId="{3AA25203-08AE-461A-AFC0-06581A28CEDA}"/>
    <dgm:cxn modelId="{34704D1A-7DEC-49AE-A09B-65B058E86BF0}" type="presOf" srcId="{5AAB517E-B478-46AD-907C-FD1E9022B893}" destId="{EAA5D255-5A8F-4CA5-901A-E37A6BC9C6F3}" srcOrd="0" destOrd="0" presId="urn:microsoft.com/office/officeart/2009/layout/CirclePictureHierarchy"/>
    <dgm:cxn modelId="{B0A9B51D-7D0A-428F-A990-7869976B51F4}" srcId="{F961C11D-15BC-454C-B07B-B564BFCCF770}" destId="{82D9956C-2402-491B-9033-5EDBB6774AF0}" srcOrd="0" destOrd="0" parTransId="{CB853E1E-F174-4DB1-821C-938BE9C652E8}" sibTransId="{B35A6E11-E8FB-46B5-9904-1FE88B26CFEF}"/>
    <dgm:cxn modelId="{6978232A-C7A6-44B6-960A-6EE6D67130B1}" srcId="{811F802E-C76E-45D5-8BDF-849E7CB80F92}" destId="{F961C11D-15BC-454C-B07B-B564BFCCF770}" srcOrd="0" destOrd="0" parTransId="{0A8A4FC1-2B41-419E-A5E0-C337D87CD877}" sibTransId="{785C65CE-F342-43B0-9FA3-39D8483A0052}"/>
    <dgm:cxn modelId="{99442C32-B7BF-4586-84E5-25468825E791}" type="presOf" srcId="{608EDCC0-0850-4972-9F2B-6ED41F9C283E}" destId="{0C84C132-48BB-413E-A6E2-E5E23C19CD82}" srcOrd="0" destOrd="0" presId="urn:microsoft.com/office/officeart/2009/layout/CirclePictureHierarchy"/>
    <dgm:cxn modelId="{6C8CA633-40C0-45AB-80BE-59F6C3BB76DB}" srcId="{82D9956C-2402-491B-9033-5EDBB6774AF0}" destId="{EEDDA730-7644-4E7B-A60D-5628E341B03B}" srcOrd="0" destOrd="0" parTransId="{F7F9FA85-A13D-42C6-A52C-FB9DEB5D0911}" sibTransId="{37ABCC3D-669D-46C7-AB46-27179C420FE4}"/>
    <dgm:cxn modelId="{0F467A34-23B9-4E8C-B324-E9A25B87E9F7}" type="presOf" srcId="{2EB26576-BA1F-45BE-BFB1-BD86584809F1}" destId="{D26CD0C5-BE77-4D74-A54A-F2E610792992}" srcOrd="0" destOrd="0" presId="urn:microsoft.com/office/officeart/2009/layout/CirclePictureHierarchy"/>
    <dgm:cxn modelId="{54912160-61EE-45F6-910E-E8795BFC2799}" type="presOf" srcId="{CB853E1E-F174-4DB1-821C-938BE9C652E8}" destId="{CDF8C3B7-D7B9-4743-967D-71A318A852C9}" srcOrd="0" destOrd="0" presId="urn:microsoft.com/office/officeart/2009/layout/CirclePictureHierarchy"/>
    <dgm:cxn modelId="{B5698661-8751-4322-A163-553D72E1EF24}" type="presOf" srcId="{EBBFD5F2-9246-48CC-BC7F-2B928351A7B5}" destId="{AEF033A1-E86F-4F32-BB48-68D4454B19DD}" srcOrd="0" destOrd="0" presId="urn:microsoft.com/office/officeart/2009/layout/CirclePictureHierarchy"/>
    <dgm:cxn modelId="{3539B443-021E-48A2-9B94-A3CC248C78A2}" type="presOf" srcId="{D191E8C4-D143-4C21-BA43-791A132691DE}" destId="{B0B82AEC-3C23-47B0-889D-541B00406466}" srcOrd="0" destOrd="0" presId="urn:microsoft.com/office/officeart/2009/layout/CirclePictureHierarchy"/>
    <dgm:cxn modelId="{9D25D465-0CE0-4FCD-9E6D-02060773EFCC}" type="presOf" srcId="{6C778D38-6C47-4964-89B5-F9F4B2B3C2A3}" destId="{A4F39267-9208-479B-A23E-C5BBE72B2422}" srcOrd="0" destOrd="0" presId="urn:microsoft.com/office/officeart/2009/layout/CirclePictureHierarchy"/>
    <dgm:cxn modelId="{32F11646-4CB7-4323-BAED-C07E17D725D3}" type="presOf" srcId="{F08DAA93-41EB-4A39-A34A-DAEC1ADFF3AE}" destId="{07957DFF-113B-40DE-9105-CC6DBA5F3E58}" srcOrd="0" destOrd="0" presId="urn:microsoft.com/office/officeart/2009/layout/CirclePictureHierarchy"/>
    <dgm:cxn modelId="{9FFF4648-CE5E-45EA-A5CF-5F9FBFD77E1A}" srcId="{5AAB517E-B478-46AD-907C-FD1E9022B893}" destId="{D191E8C4-D143-4C21-BA43-791A132691DE}" srcOrd="0" destOrd="0" parTransId="{608EDCC0-0850-4972-9F2B-6ED41F9C283E}" sibTransId="{4389D638-3562-4E48-9FF7-9DE013EC1B34}"/>
    <dgm:cxn modelId="{406D726E-36CF-43E9-9150-C184CC757966}" type="presOf" srcId="{811F802E-C76E-45D5-8BDF-849E7CB80F92}" destId="{B6AADF18-830C-47D2-B278-7912540B9F18}" srcOrd="0" destOrd="0" presId="urn:microsoft.com/office/officeart/2009/layout/CirclePictureHierarchy"/>
    <dgm:cxn modelId="{AEEC287A-4E6B-4619-9BDB-C08804A429FC}" type="presOf" srcId="{000FCF2D-9564-456A-B286-BDDF3F17C607}" destId="{23FB7AEE-2BCD-42CD-808A-74B0B57CAF0B}" srcOrd="0" destOrd="0" presId="urn:microsoft.com/office/officeart/2009/layout/CirclePictureHierarchy"/>
    <dgm:cxn modelId="{E80BD486-D557-4CCC-8547-2E3E9FB775D1}" type="presOf" srcId="{84B01105-0556-403C-A00D-CA1EC1107773}" destId="{A41A27E4-3FE4-47B8-A50D-46E75CB764B2}" srcOrd="0" destOrd="0" presId="urn:microsoft.com/office/officeart/2009/layout/CirclePictureHierarchy"/>
    <dgm:cxn modelId="{9C0B6489-9CB7-48C5-BC01-456A214007BC}" type="presOf" srcId="{F961C11D-15BC-454C-B07B-B564BFCCF770}" destId="{521ADC0A-6D22-48AF-A208-3174D12CE149}" srcOrd="0" destOrd="0" presId="urn:microsoft.com/office/officeart/2009/layout/CirclePictureHierarchy"/>
    <dgm:cxn modelId="{372EBB9F-3A47-4D3F-963C-D55CCD5B82D0}" type="presOf" srcId="{F7F9FA85-A13D-42C6-A52C-FB9DEB5D0911}" destId="{BD907EFF-AF58-4244-B4E4-68E429E78CEF}" srcOrd="0" destOrd="0" presId="urn:microsoft.com/office/officeart/2009/layout/CirclePictureHierarchy"/>
    <dgm:cxn modelId="{A5F4EDA0-1A1D-4374-ACEB-5C5E38D9AC2F}" type="presOf" srcId="{C1C00F81-AC4C-49CD-9335-E1B67C9B9C89}" destId="{BF2EF35E-5D94-487C-A87E-B558AEBDFA98}" srcOrd="0" destOrd="0" presId="urn:microsoft.com/office/officeart/2009/layout/CirclePictureHierarchy"/>
    <dgm:cxn modelId="{DC5C16A6-E46C-48AB-A3A5-9044451E95B0}" srcId="{5AAB517E-B478-46AD-907C-FD1E9022B893}" destId="{D31F7A98-8834-49DB-A034-B08E27DC1F30}" srcOrd="1" destOrd="0" parTransId="{000FCF2D-9564-456A-B286-BDDF3F17C607}" sibTransId="{18B1C3DE-F618-4666-836B-CD97F73AE214}"/>
    <dgm:cxn modelId="{F85315AC-66CB-4828-B622-7056A395FAFE}" srcId="{C1C00F81-AC4C-49CD-9335-E1B67C9B9C89}" destId="{3F5B8D8D-D174-48E0-9098-0BFB04AE80C2}" srcOrd="2" destOrd="0" parTransId="{6C778D38-6C47-4964-89B5-F9F4B2B3C2A3}" sibTransId="{4477F506-39E3-49DC-9FCD-632049EC50BC}"/>
    <dgm:cxn modelId="{4B8CE8AD-AB21-48F1-82CD-AFA08EDA6781}" srcId="{C1C00F81-AC4C-49CD-9335-E1B67C9B9C89}" destId="{84B01105-0556-403C-A00D-CA1EC1107773}" srcOrd="0" destOrd="0" parTransId="{E5E6225D-07C5-4AF2-861B-6089CEA0D8BE}" sibTransId="{A594D3B3-59CC-48DE-8189-CFB6E382D66F}"/>
    <dgm:cxn modelId="{8CE77EAE-AF8A-406E-8829-7CA52ECDF634}" srcId="{82D9956C-2402-491B-9033-5EDBB6774AF0}" destId="{C1C00F81-AC4C-49CD-9335-E1B67C9B9C89}" srcOrd="1" destOrd="0" parTransId="{EBBFD5F2-9246-48CC-BC7F-2B928351A7B5}" sibTransId="{9D469C16-E8BE-417E-B70F-80397D1AE163}"/>
    <dgm:cxn modelId="{1A4A17BC-3A1D-469A-9013-55EC24D7A7F1}" type="presOf" srcId="{3F5B8D8D-D174-48E0-9098-0BFB04AE80C2}" destId="{C7AEB003-1A0B-4F7B-AC03-9EE93C5E9863}" srcOrd="0" destOrd="0" presId="urn:microsoft.com/office/officeart/2009/layout/CirclePictureHierarchy"/>
    <dgm:cxn modelId="{C4DC7DC0-F97A-4D33-8198-DF67062B6F86}" srcId="{82D9956C-2402-491B-9033-5EDBB6774AF0}" destId="{2EB26576-BA1F-45BE-BFB1-BD86584809F1}" srcOrd="2" destOrd="0" parTransId="{3C75B1AC-924C-410B-BB79-9FD0F38D5F12}" sibTransId="{87F899B0-4AC3-4CE7-AD12-BFEA013B08BD}"/>
    <dgm:cxn modelId="{3CD6ABC2-DCBC-4772-87BB-A9D8B85B43B8}" type="presOf" srcId="{18AF1EF8-1873-40E0-9476-FF31A0E07708}" destId="{A23050C5-4DBA-4E31-BD10-D57156505740}" srcOrd="0" destOrd="0" presId="urn:microsoft.com/office/officeart/2009/layout/CirclePictureHierarchy"/>
    <dgm:cxn modelId="{2687E1CB-E1FD-42F8-AC44-37475A9EE744}" type="presOf" srcId="{D31F7A98-8834-49DB-A034-B08E27DC1F30}" destId="{A4AA3937-2770-49A1-9822-434E7CB74FAF}" srcOrd="0" destOrd="0" presId="urn:microsoft.com/office/officeart/2009/layout/CirclePictureHierarchy"/>
    <dgm:cxn modelId="{0AB5E3DD-57AC-4978-A3A4-3BC55EC5BF50}" type="presOf" srcId="{E5E6225D-07C5-4AF2-861B-6089CEA0D8BE}" destId="{5A34D56B-3951-46C6-8A28-A8638360C14C}" srcOrd="0" destOrd="0" presId="urn:microsoft.com/office/officeart/2009/layout/CirclePictureHierarchy"/>
    <dgm:cxn modelId="{A799ADE0-EDC3-4CFD-9AD0-BCD8C81ECB5A}" type="presOf" srcId="{82D9956C-2402-491B-9033-5EDBB6774AF0}" destId="{3A7A5229-AB1D-4864-B106-BA3A3177B5B8}" srcOrd="0" destOrd="0" presId="urn:microsoft.com/office/officeart/2009/layout/CirclePictureHierarchy"/>
    <dgm:cxn modelId="{78CD4BE6-2818-4278-B4CF-2BF1D691EAF7}" type="presOf" srcId="{797480E4-1B13-4395-AE39-B703271CF571}" destId="{FE09FFCB-A17B-41A9-A55B-4915AEE47C8C}" srcOrd="0" destOrd="0" presId="urn:microsoft.com/office/officeart/2009/layout/CirclePictureHierarchy"/>
    <dgm:cxn modelId="{42C2F8E8-D987-4FE1-9F07-884B697567B6}" type="presOf" srcId="{EEDDA730-7644-4E7B-A60D-5628E341B03B}" destId="{76E1CF98-8E71-4700-9979-E56138C210C1}" srcOrd="0" destOrd="0" presId="urn:microsoft.com/office/officeart/2009/layout/CirclePictureHierarchy"/>
    <dgm:cxn modelId="{AD8EF1EA-681B-4D69-AA3B-B31CF76975C8}" srcId="{C1C00F81-AC4C-49CD-9335-E1B67C9B9C89}" destId="{797480E4-1B13-4395-AE39-B703271CF571}" srcOrd="1" destOrd="0" parTransId="{F08DAA93-41EB-4A39-A34A-DAEC1ADFF3AE}" sibTransId="{ABDCFE33-FFA0-4430-8197-CCB09319F836}"/>
    <dgm:cxn modelId="{293D8338-F96E-4272-A7BA-C66133DC0D89}" type="presParOf" srcId="{B6AADF18-830C-47D2-B278-7912540B9F18}" destId="{590ED290-A0FE-4116-9699-5343CB48437F}" srcOrd="0" destOrd="0" presId="urn:microsoft.com/office/officeart/2009/layout/CirclePictureHierarchy"/>
    <dgm:cxn modelId="{B25B01F5-5A30-434C-9D18-ADD056EA30F9}" type="presParOf" srcId="{590ED290-A0FE-4116-9699-5343CB48437F}" destId="{A0EF1F12-9605-4A1A-BB95-9502B894B970}" srcOrd="0" destOrd="0" presId="urn:microsoft.com/office/officeart/2009/layout/CirclePictureHierarchy"/>
    <dgm:cxn modelId="{A6F923B6-21FD-460A-AD8E-6BCE4DDCD859}" type="presParOf" srcId="{A0EF1F12-9605-4A1A-BB95-9502B894B970}" destId="{1C33C287-41E2-4F47-938F-E125FE6F81AB}" srcOrd="0" destOrd="0" presId="urn:microsoft.com/office/officeart/2009/layout/CirclePictureHierarchy"/>
    <dgm:cxn modelId="{38CED9E8-FD28-43B7-8906-239CEB059C26}" type="presParOf" srcId="{A0EF1F12-9605-4A1A-BB95-9502B894B970}" destId="{521ADC0A-6D22-48AF-A208-3174D12CE149}" srcOrd="1" destOrd="0" presId="urn:microsoft.com/office/officeart/2009/layout/CirclePictureHierarchy"/>
    <dgm:cxn modelId="{2371A52C-59FA-4DE1-88D2-8593FDBCB6EF}" type="presParOf" srcId="{590ED290-A0FE-4116-9699-5343CB48437F}" destId="{49A47C73-26BF-4845-B2E2-4B33724D5089}" srcOrd="1" destOrd="0" presId="urn:microsoft.com/office/officeart/2009/layout/CirclePictureHierarchy"/>
    <dgm:cxn modelId="{A36BC583-8340-49D1-9E33-617AB3E416AB}" type="presParOf" srcId="{49A47C73-26BF-4845-B2E2-4B33724D5089}" destId="{CDF8C3B7-D7B9-4743-967D-71A318A852C9}" srcOrd="0" destOrd="0" presId="urn:microsoft.com/office/officeart/2009/layout/CirclePictureHierarchy"/>
    <dgm:cxn modelId="{4E1EC1D1-2EC3-4B19-A4E2-4F8C80D9BC8D}" type="presParOf" srcId="{49A47C73-26BF-4845-B2E2-4B33724D5089}" destId="{E76CD823-F296-4B23-9112-BD197257C944}" srcOrd="1" destOrd="0" presId="urn:microsoft.com/office/officeart/2009/layout/CirclePictureHierarchy"/>
    <dgm:cxn modelId="{05CA9562-CD59-484E-AE55-196328202209}" type="presParOf" srcId="{E76CD823-F296-4B23-9112-BD197257C944}" destId="{58EB3003-97AA-48F8-90AF-E1BC5AA70B8E}" srcOrd="0" destOrd="0" presId="urn:microsoft.com/office/officeart/2009/layout/CirclePictureHierarchy"/>
    <dgm:cxn modelId="{59EA002B-16D7-4F02-88CE-C76603B4A5A5}" type="presParOf" srcId="{58EB3003-97AA-48F8-90AF-E1BC5AA70B8E}" destId="{41CD481B-FABC-44C8-B01D-2C9F50229868}" srcOrd="0" destOrd="0" presId="urn:microsoft.com/office/officeart/2009/layout/CirclePictureHierarchy"/>
    <dgm:cxn modelId="{CF81A95D-82B6-4554-9AEE-1E84EC9489FC}" type="presParOf" srcId="{58EB3003-97AA-48F8-90AF-E1BC5AA70B8E}" destId="{3A7A5229-AB1D-4864-B106-BA3A3177B5B8}" srcOrd="1" destOrd="0" presId="urn:microsoft.com/office/officeart/2009/layout/CirclePictureHierarchy"/>
    <dgm:cxn modelId="{C16975FF-30AF-46B2-AD9D-1E30F4E58277}" type="presParOf" srcId="{E76CD823-F296-4B23-9112-BD197257C944}" destId="{BED170EF-DA89-4D4B-A874-0DDA54767AC3}" srcOrd="1" destOrd="0" presId="urn:microsoft.com/office/officeart/2009/layout/CirclePictureHierarchy"/>
    <dgm:cxn modelId="{FAB2C5C7-0EB7-427B-8B89-045A47EA73A9}" type="presParOf" srcId="{BED170EF-DA89-4D4B-A874-0DDA54767AC3}" destId="{BD907EFF-AF58-4244-B4E4-68E429E78CEF}" srcOrd="0" destOrd="0" presId="urn:microsoft.com/office/officeart/2009/layout/CirclePictureHierarchy"/>
    <dgm:cxn modelId="{4B47B232-FC07-46AE-B93F-0FC807946960}" type="presParOf" srcId="{BED170EF-DA89-4D4B-A874-0DDA54767AC3}" destId="{9690D65C-7322-48F1-9048-3A0A1787F503}" srcOrd="1" destOrd="0" presId="urn:microsoft.com/office/officeart/2009/layout/CirclePictureHierarchy"/>
    <dgm:cxn modelId="{54726C96-446A-4EBA-B55C-F64A4A4BD2B2}" type="presParOf" srcId="{9690D65C-7322-48F1-9048-3A0A1787F503}" destId="{3A8A70EB-E986-4B3A-AF42-D7CA512BDD2A}" srcOrd="0" destOrd="0" presId="urn:microsoft.com/office/officeart/2009/layout/CirclePictureHierarchy"/>
    <dgm:cxn modelId="{3219951B-5B78-4BDE-9C2A-5B6806FB2C0E}" type="presParOf" srcId="{3A8A70EB-E986-4B3A-AF42-D7CA512BDD2A}" destId="{A7520721-5E0C-42F6-B8B9-4713FBB13D50}" srcOrd="0" destOrd="0" presId="urn:microsoft.com/office/officeart/2009/layout/CirclePictureHierarchy"/>
    <dgm:cxn modelId="{ADAE9F65-2485-4FA2-BB86-B6DCB6353295}" type="presParOf" srcId="{3A8A70EB-E986-4B3A-AF42-D7CA512BDD2A}" destId="{76E1CF98-8E71-4700-9979-E56138C210C1}" srcOrd="1" destOrd="0" presId="urn:microsoft.com/office/officeart/2009/layout/CirclePictureHierarchy"/>
    <dgm:cxn modelId="{BF8E454C-A840-4E07-9711-0AB914DA4B4F}" type="presParOf" srcId="{9690D65C-7322-48F1-9048-3A0A1787F503}" destId="{DA1B1429-00CE-4F7C-B7BC-374B49480DB4}" srcOrd="1" destOrd="0" presId="urn:microsoft.com/office/officeart/2009/layout/CirclePictureHierarchy"/>
    <dgm:cxn modelId="{F7A8518B-A316-46DD-976D-E8255A941ACE}" type="presParOf" srcId="{BED170EF-DA89-4D4B-A874-0DDA54767AC3}" destId="{AEF033A1-E86F-4F32-BB48-68D4454B19DD}" srcOrd="2" destOrd="0" presId="urn:microsoft.com/office/officeart/2009/layout/CirclePictureHierarchy"/>
    <dgm:cxn modelId="{5A041AF1-776D-47B2-AF3D-1EBD0E39FB09}" type="presParOf" srcId="{BED170EF-DA89-4D4B-A874-0DDA54767AC3}" destId="{568409B6-D6B7-4C1C-AADC-11EC14B632DD}" srcOrd="3" destOrd="0" presId="urn:microsoft.com/office/officeart/2009/layout/CirclePictureHierarchy"/>
    <dgm:cxn modelId="{1A6C2E41-B730-4D95-9E31-C7A1D5B61284}" type="presParOf" srcId="{568409B6-D6B7-4C1C-AADC-11EC14B632DD}" destId="{F8555F98-CDCD-442F-8065-E2E73FED0C86}" srcOrd="0" destOrd="0" presId="urn:microsoft.com/office/officeart/2009/layout/CirclePictureHierarchy"/>
    <dgm:cxn modelId="{475B4FA1-39F5-4EDE-9116-764A0B727F09}" type="presParOf" srcId="{F8555F98-CDCD-442F-8065-E2E73FED0C86}" destId="{2F8DA120-29A6-490F-971A-E70197349851}" srcOrd="0" destOrd="0" presId="urn:microsoft.com/office/officeart/2009/layout/CirclePictureHierarchy"/>
    <dgm:cxn modelId="{DF7BF7A8-6B19-49C6-9ABB-48892359C881}" type="presParOf" srcId="{F8555F98-CDCD-442F-8065-E2E73FED0C86}" destId="{BF2EF35E-5D94-487C-A87E-B558AEBDFA98}" srcOrd="1" destOrd="0" presId="urn:microsoft.com/office/officeart/2009/layout/CirclePictureHierarchy"/>
    <dgm:cxn modelId="{64D05590-5F72-4967-AAC6-0472491C4170}" type="presParOf" srcId="{568409B6-D6B7-4C1C-AADC-11EC14B632DD}" destId="{481C0BEA-2ACC-4BCD-8433-BF0C129341B2}" srcOrd="1" destOrd="0" presId="urn:microsoft.com/office/officeart/2009/layout/CirclePictureHierarchy"/>
    <dgm:cxn modelId="{17AE5B78-5F5F-4022-831D-6A4844887F1D}" type="presParOf" srcId="{481C0BEA-2ACC-4BCD-8433-BF0C129341B2}" destId="{5A34D56B-3951-46C6-8A28-A8638360C14C}" srcOrd="0" destOrd="0" presId="urn:microsoft.com/office/officeart/2009/layout/CirclePictureHierarchy"/>
    <dgm:cxn modelId="{0DD0DB05-4C8B-40CB-AC9F-2E2A8BAF13CA}" type="presParOf" srcId="{481C0BEA-2ACC-4BCD-8433-BF0C129341B2}" destId="{249A2B99-E59A-406F-A9F8-1690575F9D36}" srcOrd="1" destOrd="0" presId="urn:microsoft.com/office/officeart/2009/layout/CirclePictureHierarchy"/>
    <dgm:cxn modelId="{A674A9C5-E0F4-4F92-A002-FA00218BC424}" type="presParOf" srcId="{249A2B99-E59A-406F-A9F8-1690575F9D36}" destId="{0C5B0BA3-F022-4FF0-8D62-4CAEB64D7910}" srcOrd="0" destOrd="0" presId="urn:microsoft.com/office/officeart/2009/layout/CirclePictureHierarchy"/>
    <dgm:cxn modelId="{432128A7-632B-4FA3-A3BC-BB088BBAF8DC}" type="presParOf" srcId="{0C5B0BA3-F022-4FF0-8D62-4CAEB64D7910}" destId="{BE634FB7-78C5-4057-A3E9-BB40782641CC}" srcOrd="0" destOrd="0" presId="urn:microsoft.com/office/officeart/2009/layout/CirclePictureHierarchy"/>
    <dgm:cxn modelId="{E93B87DB-6886-40A2-9D92-5AFDFE6A0880}" type="presParOf" srcId="{0C5B0BA3-F022-4FF0-8D62-4CAEB64D7910}" destId="{A41A27E4-3FE4-47B8-A50D-46E75CB764B2}" srcOrd="1" destOrd="0" presId="urn:microsoft.com/office/officeart/2009/layout/CirclePictureHierarchy"/>
    <dgm:cxn modelId="{C4747F8A-2393-44F5-9842-DE0C4B208B4B}" type="presParOf" srcId="{249A2B99-E59A-406F-A9F8-1690575F9D36}" destId="{94C7B0CD-597C-44E3-BC4A-A8340C6CBB09}" srcOrd="1" destOrd="0" presId="urn:microsoft.com/office/officeart/2009/layout/CirclePictureHierarchy"/>
    <dgm:cxn modelId="{B65E6C1B-7795-4853-BE7D-92EE27A6AA38}" type="presParOf" srcId="{481C0BEA-2ACC-4BCD-8433-BF0C129341B2}" destId="{07957DFF-113B-40DE-9105-CC6DBA5F3E58}" srcOrd="2" destOrd="0" presId="urn:microsoft.com/office/officeart/2009/layout/CirclePictureHierarchy"/>
    <dgm:cxn modelId="{69337AC9-B455-4DF6-905E-74C579D30794}" type="presParOf" srcId="{481C0BEA-2ACC-4BCD-8433-BF0C129341B2}" destId="{90B14317-7A0C-4E8D-A460-B56C26C8C52C}" srcOrd="3" destOrd="0" presId="urn:microsoft.com/office/officeart/2009/layout/CirclePictureHierarchy"/>
    <dgm:cxn modelId="{1F8C8B0F-6B92-4E8E-9591-FB7AA433057A}" type="presParOf" srcId="{90B14317-7A0C-4E8D-A460-B56C26C8C52C}" destId="{A6EFB8E4-A09F-493A-9B7F-720E7A804353}" srcOrd="0" destOrd="0" presId="urn:microsoft.com/office/officeart/2009/layout/CirclePictureHierarchy"/>
    <dgm:cxn modelId="{EB5629BC-8CC7-496C-80B2-8AF0C3BEA2F7}" type="presParOf" srcId="{A6EFB8E4-A09F-493A-9B7F-720E7A804353}" destId="{7050766C-A6C3-4223-A273-3546EA167D9C}" srcOrd="0" destOrd="0" presId="urn:microsoft.com/office/officeart/2009/layout/CirclePictureHierarchy"/>
    <dgm:cxn modelId="{0C81A0C8-09F7-430A-87AE-4F21C43B236C}" type="presParOf" srcId="{A6EFB8E4-A09F-493A-9B7F-720E7A804353}" destId="{FE09FFCB-A17B-41A9-A55B-4915AEE47C8C}" srcOrd="1" destOrd="0" presId="urn:microsoft.com/office/officeart/2009/layout/CirclePictureHierarchy"/>
    <dgm:cxn modelId="{2DBCAA26-55D3-4431-88DB-1C4549330A9E}" type="presParOf" srcId="{90B14317-7A0C-4E8D-A460-B56C26C8C52C}" destId="{CB4EEFDC-0B61-4951-BD37-1C39FCBF9757}" srcOrd="1" destOrd="0" presId="urn:microsoft.com/office/officeart/2009/layout/CirclePictureHierarchy"/>
    <dgm:cxn modelId="{BBEC7050-850D-4FA5-903A-404771F31A81}" type="presParOf" srcId="{481C0BEA-2ACC-4BCD-8433-BF0C129341B2}" destId="{A4F39267-9208-479B-A23E-C5BBE72B2422}" srcOrd="4" destOrd="0" presId="urn:microsoft.com/office/officeart/2009/layout/CirclePictureHierarchy"/>
    <dgm:cxn modelId="{26DA14DE-1A69-41AC-A1C1-4C157D7AD020}" type="presParOf" srcId="{481C0BEA-2ACC-4BCD-8433-BF0C129341B2}" destId="{1C43841B-EF74-40E4-A1A1-2CF31E5EA3D1}" srcOrd="5" destOrd="0" presId="urn:microsoft.com/office/officeart/2009/layout/CirclePictureHierarchy"/>
    <dgm:cxn modelId="{1EE66C25-F67F-4E83-B460-4437ADFC6258}" type="presParOf" srcId="{1C43841B-EF74-40E4-A1A1-2CF31E5EA3D1}" destId="{F176DBFF-481F-4F6D-A30F-4B4AB2C5F243}" srcOrd="0" destOrd="0" presId="urn:microsoft.com/office/officeart/2009/layout/CirclePictureHierarchy"/>
    <dgm:cxn modelId="{87CCE5DF-C346-4065-8D0E-4070700C00EF}" type="presParOf" srcId="{F176DBFF-481F-4F6D-A30F-4B4AB2C5F243}" destId="{EF0C1CF9-C227-4B5D-A385-EF6F71AF5921}" srcOrd="0" destOrd="0" presId="urn:microsoft.com/office/officeart/2009/layout/CirclePictureHierarchy"/>
    <dgm:cxn modelId="{67AE1D9A-7277-4B8B-9FEC-4D0E8997C4F9}" type="presParOf" srcId="{F176DBFF-481F-4F6D-A30F-4B4AB2C5F243}" destId="{C7AEB003-1A0B-4F7B-AC03-9EE93C5E9863}" srcOrd="1" destOrd="0" presId="urn:microsoft.com/office/officeart/2009/layout/CirclePictureHierarchy"/>
    <dgm:cxn modelId="{6C034BB9-A7F8-4FF4-810C-5C55F1A00EDF}" type="presParOf" srcId="{1C43841B-EF74-40E4-A1A1-2CF31E5EA3D1}" destId="{6F38F2AF-B54A-4EB3-B89A-4D4CA2E945EE}" srcOrd="1" destOrd="0" presId="urn:microsoft.com/office/officeart/2009/layout/CirclePictureHierarchy"/>
    <dgm:cxn modelId="{6B8B7EB6-8873-435C-9861-A64AF5C8548F}" type="presParOf" srcId="{BED170EF-DA89-4D4B-A874-0DDA54767AC3}" destId="{4C991B3D-1257-4469-847F-494168065CEE}" srcOrd="4" destOrd="0" presId="urn:microsoft.com/office/officeart/2009/layout/CirclePictureHierarchy"/>
    <dgm:cxn modelId="{E947C99B-AAE2-44DC-89A0-918229C7C4A2}" type="presParOf" srcId="{BED170EF-DA89-4D4B-A874-0DDA54767AC3}" destId="{225DC986-1A3C-4203-8052-201893E782EA}" srcOrd="5" destOrd="0" presId="urn:microsoft.com/office/officeart/2009/layout/CirclePictureHierarchy"/>
    <dgm:cxn modelId="{D094D2ED-2ECE-4B8C-B3AD-D48EE5720EBF}" type="presParOf" srcId="{225DC986-1A3C-4203-8052-201893E782EA}" destId="{5BB84B1B-3F78-4C7E-8D28-F42222AEF600}" srcOrd="0" destOrd="0" presId="urn:microsoft.com/office/officeart/2009/layout/CirclePictureHierarchy"/>
    <dgm:cxn modelId="{57475C5D-E1E6-4151-BCAF-FF5F186A3681}" type="presParOf" srcId="{5BB84B1B-3F78-4C7E-8D28-F42222AEF600}" destId="{00DFD74C-75ED-40B6-BD6D-5B35D68F93BA}" srcOrd="0" destOrd="0" presId="urn:microsoft.com/office/officeart/2009/layout/CirclePictureHierarchy"/>
    <dgm:cxn modelId="{33F9B68A-8567-411C-BEF8-AF148B23DFA2}" type="presParOf" srcId="{5BB84B1B-3F78-4C7E-8D28-F42222AEF600}" destId="{D26CD0C5-BE77-4D74-A54A-F2E610792992}" srcOrd="1" destOrd="0" presId="urn:microsoft.com/office/officeart/2009/layout/CirclePictureHierarchy"/>
    <dgm:cxn modelId="{C21174B9-2B9C-404B-AD85-77BFF5A1EAFB}" type="presParOf" srcId="{225DC986-1A3C-4203-8052-201893E782EA}" destId="{7F361695-3C91-4BBE-A670-6CE730F7B745}" srcOrd="1" destOrd="0" presId="urn:microsoft.com/office/officeart/2009/layout/CirclePictureHierarchy"/>
    <dgm:cxn modelId="{ED44BBF6-98CC-4D97-826B-6D06EF966CD4}" type="presParOf" srcId="{49A47C73-26BF-4845-B2E2-4B33724D5089}" destId="{A23050C5-4DBA-4E31-BD10-D57156505740}" srcOrd="2" destOrd="0" presId="urn:microsoft.com/office/officeart/2009/layout/CirclePictureHierarchy"/>
    <dgm:cxn modelId="{53C067A3-AE41-481D-9E50-C1D5CCF4A8EF}" type="presParOf" srcId="{49A47C73-26BF-4845-B2E2-4B33724D5089}" destId="{82A3C52E-4283-46F0-BAC1-D36CF4F5AFD0}" srcOrd="3" destOrd="0" presId="urn:microsoft.com/office/officeart/2009/layout/CirclePictureHierarchy"/>
    <dgm:cxn modelId="{ED4C464D-0720-48B3-8620-B2199C727957}" type="presParOf" srcId="{82A3C52E-4283-46F0-BAC1-D36CF4F5AFD0}" destId="{82F78A74-2607-4F65-8735-C435AB43B5F5}" srcOrd="0" destOrd="0" presId="urn:microsoft.com/office/officeart/2009/layout/CirclePictureHierarchy"/>
    <dgm:cxn modelId="{193C2934-016E-4D22-BBB6-45B20C1BD09A}" type="presParOf" srcId="{82F78A74-2607-4F65-8735-C435AB43B5F5}" destId="{6D0F8110-9A68-4A62-A20F-C01C825C21E6}" srcOrd="0" destOrd="0" presId="urn:microsoft.com/office/officeart/2009/layout/CirclePictureHierarchy"/>
    <dgm:cxn modelId="{53ED0EC8-95F0-411E-BA0B-A1880F3AC316}" type="presParOf" srcId="{82F78A74-2607-4F65-8735-C435AB43B5F5}" destId="{EAA5D255-5A8F-4CA5-901A-E37A6BC9C6F3}" srcOrd="1" destOrd="0" presId="urn:microsoft.com/office/officeart/2009/layout/CirclePictureHierarchy"/>
    <dgm:cxn modelId="{E2F78996-8914-43E5-A458-24E80B5EAF44}" type="presParOf" srcId="{82A3C52E-4283-46F0-BAC1-D36CF4F5AFD0}" destId="{90C1CAAF-3E6A-4FF8-9422-252D7C8B6C5A}" srcOrd="1" destOrd="0" presId="urn:microsoft.com/office/officeart/2009/layout/CirclePictureHierarchy"/>
    <dgm:cxn modelId="{ECEA0093-EC69-4BEB-B458-5F0EDD0BFE34}" type="presParOf" srcId="{90C1CAAF-3E6A-4FF8-9422-252D7C8B6C5A}" destId="{0C84C132-48BB-413E-A6E2-E5E23C19CD82}" srcOrd="0" destOrd="0" presId="urn:microsoft.com/office/officeart/2009/layout/CirclePictureHierarchy"/>
    <dgm:cxn modelId="{2F5DFEEF-4BBD-4DCD-9465-6B52A5EA3F74}" type="presParOf" srcId="{90C1CAAF-3E6A-4FF8-9422-252D7C8B6C5A}" destId="{7EE87261-5301-41D0-A98C-C0B44D84A86E}" srcOrd="1" destOrd="0" presId="urn:microsoft.com/office/officeart/2009/layout/CirclePictureHierarchy"/>
    <dgm:cxn modelId="{3A3AF9D3-AA08-4074-BB36-8B6EF1B0477C}" type="presParOf" srcId="{7EE87261-5301-41D0-A98C-C0B44D84A86E}" destId="{43CBAE3D-BA99-4D3C-9FCC-3E896CBE874D}" srcOrd="0" destOrd="0" presId="urn:microsoft.com/office/officeart/2009/layout/CirclePictureHierarchy"/>
    <dgm:cxn modelId="{455967A8-8741-4C95-832A-4D29DBB482FE}" type="presParOf" srcId="{43CBAE3D-BA99-4D3C-9FCC-3E896CBE874D}" destId="{1B0A8ADD-FA6E-4CC0-99BB-9E46B6A18D6A}" srcOrd="0" destOrd="0" presId="urn:microsoft.com/office/officeart/2009/layout/CirclePictureHierarchy"/>
    <dgm:cxn modelId="{8E64C748-DAB2-4448-840C-2A31C623D486}" type="presParOf" srcId="{43CBAE3D-BA99-4D3C-9FCC-3E896CBE874D}" destId="{B0B82AEC-3C23-47B0-889D-541B00406466}" srcOrd="1" destOrd="0" presId="urn:microsoft.com/office/officeart/2009/layout/CirclePictureHierarchy"/>
    <dgm:cxn modelId="{DD10BA03-08A2-4F31-810B-0B9D320A8DCD}" type="presParOf" srcId="{7EE87261-5301-41D0-A98C-C0B44D84A86E}" destId="{1B6F06D8-0927-4CB0-B9AE-2E0E3208E3DA}" srcOrd="1" destOrd="0" presId="urn:microsoft.com/office/officeart/2009/layout/CirclePictureHierarchy"/>
    <dgm:cxn modelId="{B6756105-4673-4832-85A4-0D8B081A9A49}" type="presParOf" srcId="{90C1CAAF-3E6A-4FF8-9422-252D7C8B6C5A}" destId="{23FB7AEE-2BCD-42CD-808A-74B0B57CAF0B}" srcOrd="2" destOrd="0" presId="urn:microsoft.com/office/officeart/2009/layout/CirclePictureHierarchy"/>
    <dgm:cxn modelId="{279AD557-49CE-4809-A4DF-77862E53424A}" type="presParOf" srcId="{90C1CAAF-3E6A-4FF8-9422-252D7C8B6C5A}" destId="{263BA8D8-F717-4B75-95B6-40B5E7B88999}" srcOrd="3" destOrd="0" presId="urn:microsoft.com/office/officeart/2009/layout/CirclePictureHierarchy"/>
    <dgm:cxn modelId="{120F7775-6E6A-4B25-AF52-52BEC0950A9B}" type="presParOf" srcId="{263BA8D8-F717-4B75-95B6-40B5E7B88999}" destId="{345257B6-686D-4CF1-A595-CB44CBF9CFCC}" srcOrd="0" destOrd="0" presId="urn:microsoft.com/office/officeart/2009/layout/CirclePictureHierarchy"/>
    <dgm:cxn modelId="{27929156-7680-4A03-9FD7-14D7CE7A08AE}" type="presParOf" srcId="{345257B6-686D-4CF1-A595-CB44CBF9CFCC}" destId="{929FB83A-9D17-4069-9000-21252A375BFF}" srcOrd="0" destOrd="0" presId="urn:microsoft.com/office/officeart/2009/layout/CirclePictureHierarchy"/>
    <dgm:cxn modelId="{E1A03A96-58AA-4CD6-91FE-363D269866D6}" type="presParOf" srcId="{345257B6-686D-4CF1-A595-CB44CBF9CFCC}" destId="{A4AA3937-2770-49A1-9822-434E7CB74FAF}" srcOrd="1" destOrd="0" presId="urn:microsoft.com/office/officeart/2009/layout/CirclePictureHierarchy"/>
    <dgm:cxn modelId="{A0B14220-7DE7-4921-A6DD-8961FA0C4F31}" type="presParOf" srcId="{263BA8D8-F717-4B75-95B6-40B5E7B88999}" destId="{1286B7ED-676C-4F97-AF26-73C3E3DE5CE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7AEE-2BCD-42CD-808A-74B0B57CAF0B}">
      <dsp:nvSpPr>
        <dsp:cNvPr id="0" name=""/>
        <dsp:cNvSpPr/>
      </dsp:nvSpPr>
      <dsp:spPr>
        <a:xfrm>
          <a:off x="9152629" y="3588338"/>
          <a:ext cx="1242383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1242383" y="143438"/>
              </a:lnTo>
              <a:lnTo>
                <a:pt x="1242383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4C132-48BB-413E-A6E2-E5E23C19CD82}">
      <dsp:nvSpPr>
        <dsp:cNvPr id="0" name=""/>
        <dsp:cNvSpPr/>
      </dsp:nvSpPr>
      <dsp:spPr>
        <a:xfrm>
          <a:off x="7910246" y="3588338"/>
          <a:ext cx="1242383" cy="284618"/>
        </a:xfrm>
        <a:custGeom>
          <a:avLst/>
          <a:gdLst/>
          <a:ahLst/>
          <a:cxnLst/>
          <a:rect l="0" t="0" r="0" b="0"/>
          <a:pathLst>
            <a:path>
              <a:moveTo>
                <a:pt x="1242383" y="0"/>
              </a:moveTo>
              <a:lnTo>
                <a:pt x="1242383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050C5-4DBA-4E31-BD10-D57156505740}">
      <dsp:nvSpPr>
        <dsp:cNvPr id="0" name=""/>
        <dsp:cNvSpPr/>
      </dsp:nvSpPr>
      <dsp:spPr>
        <a:xfrm>
          <a:off x="6046671" y="2400168"/>
          <a:ext cx="3105957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3105957" y="143438"/>
              </a:lnTo>
              <a:lnTo>
                <a:pt x="3105957" y="284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91B3D-1257-4469-847F-494168065CEE}">
      <dsp:nvSpPr>
        <dsp:cNvPr id="0" name=""/>
        <dsp:cNvSpPr/>
      </dsp:nvSpPr>
      <dsp:spPr>
        <a:xfrm>
          <a:off x="2940713" y="3588338"/>
          <a:ext cx="2484766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2484766" y="143438"/>
              </a:lnTo>
              <a:lnTo>
                <a:pt x="2484766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39267-9208-479B-A23E-C5BBE72B2422}">
      <dsp:nvSpPr>
        <dsp:cNvPr id="0" name=""/>
        <dsp:cNvSpPr/>
      </dsp:nvSpPr>
      <dsp:spPr>
        <a:xfrm>
          <a:off x="2955017" y="4776508"/>
          <a:ext cx="2224281" cy="368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58"/>
              </a:lnTo>
              <a:lnTo>
                <a:pt x="2224281" y="227658"/>
              </a:lnTo>
              <a:lnTo>
                <a:pt x="2224281" y="368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57DFF-113B-40DE-9105-CC6DBA5F3E58}">
      <dsp:nvSpPr>
        <dsp:cNvPr id="0" name=""/>
        <dsp:cNvSpPr/>
      </dsp:nvSpPr>
      <dsp:spPr>
        <a:xfrm>
          <a:off x="2907950" y="4776508"/>
          <a:ext cx="91440" cy="491929"/>
        </a:xfrm>
        <a:custGeom>
          <a:avLst/>
          <a:gdLst/>
          <a:ahLst/>
          <a:cxnLst/>
          <a:rect l="0" t="0" r="0" b="0"/>
          <a:pathLst>
            <a:path>
              <a:moveTo>
                <a:pt x="47066" y="0"/>
              </a:moveTo>
              <a:lnTo>
                <a:pt x="47066" y="350749"/>
              </a:lnTo>
              <a:lnTo>
                <a:pt x="45720" y="350749"/>
              </a:lnTo>
              <a:lnTo>
                <a:pt x="45720" y="491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4D56B-3951-46C6-8A28-A8638360C14C}">
      <dsp:nvSpPr>
        <dsp:cNvPr id="0" name=""/>
        <dsp:cNvSpPr/>
      </dsp:nvSpPr>
      <dsp:spPr>
        <a:xfrm>
          <a:off x="1123238" y="4776508"/>
          <a:ext cx="1831778" cy="323489"/>
        </a:xfrm>
        <a:custGeom>
          <a:avLst/>
          <a:gdLst/>
          <a:ahLst/>
          <a:cxnLst/>
          <a:rect l="0" t="0" r="0" b="0"/>
          <a:pathLst>
            <a:path>
              <a:moveTo>
                <a:pt x="1831778" y="0"/>
              </a:moveTo>
              <a:lnTo>
                <a:pt x="1831778" y="182309"/>
              </a:lnTo>
              <a:lnTo>
                <a:pt x="0" y="182309"/>
              </a:lnTo>
              <a:lnTo>
                <a:pt x="0" y="3234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033A1-E86F-4F32-BB48-68D4454B19DD}">
      <dsp:nvSpPr>
        <dsp:cNvPr id="0" name=""/>
        <dsp:cNvSpPr/>
      </dsp:nvSpPr>
      <dsp:spPr>
        <a:xfrm>
          <a:off x="2894993" y="3588338"/>
          <a:ext cx="91440" cy="28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438"/>
              </a:lnTo>
              <a:lnTo>
                <a:pt x="60023" y="143438"/>
              </a:lnTo>
              <a:lnTo>
                <a:pt x="60023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07EFF-AF58-4244-B4E4-68E429E78CEF}">
      <dsp:nvSpPr>
        <dsp:cNvPr id="0" name=""/>
        <dsp:cNvSpPr/>
      </dsp:nvSpPr>
      <dsp:spPr>
        <a:xfrm>
          <a:off x="455947" y="3588338"/>
          <a:ext cx="2484766" cy="284618"/>
        </a:xfrm>
        <a:custGeom>
          <a:avLst/>
          <a:gdLst/>
          <a:ahLst/>
          <a:cxnLst/>
          <a:rect l="0" t="0" r="0" b="0"/>
          <a:pathLst>
            <a:path>
              <a:moveTo>
                <a:pt x="2484766" y="0"/>
              </a:moveTo>
              <a:lnTo>
                <a:pt x="2484766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8C3B7-D7B9-4743-967D-71A318A852C9}">
      <dsp:nvSpPr>
        <dsp:cNvPr id="0" name=""/>
        <dsp:cNvSpPr/>
      </dsp:nvSpPr>
      <dsp:spPr>
        <a:xfrm>
          <a:off x="2940713" y="2400168"/>
          <a:ext cx="3105957" cy="284618"/>
        </a:xfrm>
        <a:custGeom>
          <a:avLst/>
          <a:gdLst/>
          <a:ahLst/>
          <a:cxnLst/>
          <a:rect l="0" t="0" r="0" b="0"/>
          <a:pathLst>
            <a:path>
              <a:moveTo>
                <a:pt x="3105957" y="0"/>
              </a:moveTo>
              <a:lnTo>
                <a:pt x="3105957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3C287-41E2-4F47-938F-E125FE6F81AB}">
      <dsp:nvSpPr>
        <dsp:cNvPr id="0" name=""/>
        <dsp:cNvSpPr/>
      </dsp:nvSpPr>
      <dsp:spPr>
        <a:xfrm>
          <a:off x="5594895" y="149661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DC0A-6D22-48AF-A208-3174D12CE149}">
      <dsp:nvSpPr>
        <dsp:cNvPr id="0" name=""/>
        <dsp:cNvSpPr/>
      </dsp:nvSpPr>
      <dsp:spPr>
        <a:xfrm>
          <a:off x="6498447" y="149435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/>
            <a:t>Actor(</a:t>
          </a:r>
          <a:r>
            <a:rPr kumimoji="1" lang="ja-JP" altLang="en-US" sz="600" kern="1200" dirty="0"/>
            <a:t>基底クラス</a:t>
          </a:r>
          <a:r>
            <a:rPr kumimoji="1" lang="en-US" altLang="ja-JP" sz="600" kern="1200" dirty="0"/>
            <a:t>)</a:t>
          </a:r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描画に必要な素材と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基本的なステータス程度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を持っている。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 dirty="0"/>
        </a:p>
      </dsp:txBody>
      <dsp:txXfrm>
        <a:off x="6498447" y="1494357"/>
        <a:ext cx="1355326" cy="903551"/>
      </dsp:txXfrm>
    </dsp:sp>
    <dsp:sp modelId="{41CD481B-FABC-44C8-B01D-2C9F50229868}">
      <dsp:nvSpPr>
        <dsp:cNvPr id="0" name=""/>
        <dsp:cNvSpPr/>
      </dsp:nvSpPr>
      <dsp:spPr>
        <a:xfrm>
          <a:off x="2488938" y="268478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5229-AB1D-4864-B106-BA3A3177B5B8}">
      <dsp:nvSpPr>
        <dsp:cNvPr id="0" name=""/>
        <dsp:cNvSpPr/>
      </dsp:nvSpPr>
      <dsp:spPr>
        <a:xfrm>
          <a:off x="3392489" y="268252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 err="1"/>
            <a:t>Charctor</a:t>
          </a:r>
          <a:r>
            <a:rPr kumimoji="1" lang="ja-JP" altLang="en-US" sz="600" kern="1200" dirty="0"/>
            <a:t>クラス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動くオブジェクト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（プレイヤーや敵など）</a:t>
          </a:r>
          <a:endParaRPr kumimoji="1" lang="en-US" altLang="ja-JP" sz="600" kern="1200" dirty="0"/>
        </a:p>
      </dsp:txBody>
      <dsp:txXfrm>
        <a:off x="3392489" y="2682527"/>
        <a:ext cx="1355326" cy="903551"/>
      </dsp:txXfrm>
    </dsp:sp>
    <dsp:sp modelId="{A7520721-5E0C-42F6-B8B9-4713FBB13D50}">
      <dsp:nvSpPr>
        <dsp:cNvPr id="0" name=""/>
        <dsp:cNvSpPr/>
      </dsp:nvSpPr>
      <dsp:spPr>
        <a:xfrm>
          <a:off x="4172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1CF98-8E71-4700-9979-E56138C210C1}">
      <dsp:nvSpPr>
        <dsp:cNvPr id="0" name=""/>
        <dsp:cNvSpPr/>
      </dsp:nvSpPr>
      <dsp:spPr>
        <a:xfrm>
          <a:off x="907723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シロボ（</a:t>
          </a:r>
          <a:r>
            <a:rPr kumimoji="1" lang="en-US" altLang="ja-JP" sz="600" kern="1200" dirty="0"/>
            <a:t>Minion</a:t>
          </a:r>
          <a:r>
            <a:rPr kumimoji="1" lang="ja-JP" altLang="en-US" sz="600" kern="1200" dirty="0"/>
            <a:t>クラス）</a:t>
          </a:r>
          <a:endParaRPr kumimoji="1" lang="en-US" altLang="ja-JP" sz="600" kern="1200" dirty="0"/>
        </a:p>
      </dsp:txBody>
      <dsp:txXfrm>
        <a:off x="907723" y="3870697"/>
        <a:ext cx="1355326" cy="903551"/>
      </dsp:txXfrm>
    </dsp:sp>
    <dsp:sp modelId="{2F8DA120-29A6-490F-971A-E70197349851}">
      <dsp:nvSpPr>
        <dsp:cNvPr id="0" name=""/>
        <dsp:cNvSpPr/>
      </dsp:nvSpPr>
      <dsp:spPr>
        <a:xfrm>
          <a:off x="2503241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F35E-5D94-487C-A87E-B558AEBDFA98}">
      <dsp:nvSpPr>
        <dsp:cNvPr id="0" name=""/>
        <dsp:cNvSpPr/>
      </dsp:nvSpPr>
      <dsp:spPr>
        <a:xfrm>
          <a:off x="3406788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敵ベースクラス</a:t>
          </a:r>
        </a:p>
      </dsp:txBody>
      <dsp:txXfrm>
        <a:off x="3406788" y="3870697"/>
        <a:ext cx="1355326" cy="903551"/>
      </dsp:txXfrm>
    </dsp:sp>
    <dsp:sp modelId="{BE634FB7-78C5-4057-A3E9-BB40782641CC}">
      <dsp:nvSpPr>
        <dsp:cNvPr id="0" name=""/>
        <dsp:cNvSpPr/>
      </dsp:nvSpPr>
      <dsp:spPr>
        <a:xfrm>
          <a:off x="671462" y="5099997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A27E4-3FE4-47B8-A50D-46E75CB764B2}">
      <dsp:nvSpPr>
        <dsp:cNvPr id="0" name=""/>
        <dsp:cNvSpPr/>
      </dsp:nvSpPr>
      <dsp:spPr>
        <a:xfrm>
          <a:off x="907723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907723" y="5058867"/>
        <a:ext cx="1355326" cy="903551"/>
      </dsp:txXfrm>
    </dsp:sp>
    <dsp:sp modelId="{7050766C-A6C3-4223-A273-3546EA167D9C}">
      <dsp:nvSpPr>
        <dsp:cNvPr id="0" name=""/>
        <dsp:cNvSpPr/>
      </dsp:nvSpPr>
      <dsp:spPr>
        <a:xfrm>
          <a:off x="2501895" y="5268437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FFCB-A17B-41A9-A55B-4915AEE47C8C}">
      <dsp:nvSpPr>
        <dsp:cNvPr id="0" name=""/>
        <dsp:cNvSpPr/>
      </dsp:nvSpPr>
      <dsp:spPr>
        <a:xfrm>
          <a:off x="3392489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3392489" y="5058867"/>
        <a:ext cx="1355326" cy="903551"/>
      </dsp:txXfrm>
    </dsp:sp>
    <dsp:sp modelId="{EF0C1CF9-C227-4B5D-A385-EF6F71AF5921}">
      <dsp:nvSpPr>
        <dsp:cNvPr id="0" name=""/>
        <dsp:cNvSpPr/>
      </dsp:nvSpPr>
      <dsp:spPr>
        <a:xfrm>
          <a:off x="4727522" y="514534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B003-1A0B-4F7B-AC03-9EE93C5E9863}">
      <dsp:nvSpPr>
        <dsp:cNvPr id="0" name=""/>
        <dsp:cNvSpPr/>
      </dsp:nvSpPr>
      <dsp:spPr>
        <a:xfrm>
          <a:off x="5877255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5877255" y="5058867"/>
        <a:ext cx="1355326" cy="903551"/>
      </dsp:txXfrm>
    </dsp:sp>
    <dsp:sp modelId="{00DFD74C-75ED-40B6-BD6D-5B35D68F93BA}">
      <dsp:nvSpPr>
        <dsp:cNvPr id="0" name=""/>
        <dsp:cNvSpPr/>
      </dsp:nvSpPr>
      <dsp:spPr>
        <a:xfrm>
          <a:off x="4973704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D0C5-BE77-4D74-A54A-F2E610792992}">
      <dsp:nvSpPr>
        <dsp:cNvPr id="0" name=""/>
        <dsp:cNvSpPr/>
      </dsp:nvSpPr>
      <dsp:spPr>
        <a:xfrm>
          <a:off x="5877255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プレイヤークラス</a:t>
          </a:r>
        </a:p>
      </dsp:txBody>
      <dsp:txXfrm>
        <a:off x="5877255" y="3870697"/>
        <a:ext cx="1355326" cy="903551"/>
      </dsp:txXfrm>
    </dsp:sp>
    <dsp:sp modelId="{6D0F8110-9A68-4A62-A20F-C01C825C21E6}">
      <dsp:nvSpPr>
        <dsp:cNvPr id="0" name=""/>
        <dsp:cNvSpPr/>
      </dsp:nvSpPr>
      <dsp:spPr>
        <a:xfrm>
          <a:off x="8700853" y="268478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D255-5A8F-4CA5-901A-E37A6BC9C6F3}">
      <dsp:nvSpPr>
        <dsp:cNvPr id="0" name=""/>
        <dsp:cNvSpPr/>
      </dsp:nvSpPr>
      <dsp:spPr>
        <a:xfrm>
          <a:off x="9604404" y="268252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/>
            <a:t>Object</a:t>
          </a:r>
          <a:r>
            <a:rPr kumimoji="1" lang="ja-JP" altLang="en-US" sz="600" kern="1200" dirty="0"/>
            <a:t>クラス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動かないオブジェクト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（タワーやツボなど）</a:t>
          </a:r>
        </a:p>
      </dsp:txBody>
      <dsp:txXfrm>
        <a:off x="9604404" y="2682527"/>
        <a:ext cx="1355326" cy="903551"/>
      </dsp:txXfrm>
    </dsp:sp>
    <dsp:sp modelId="{1B0A8ADD-FA6E-4CC0-99BB-9E46B6A18D6A}">
      <dsp:nvSpPr>
        <dsp:cNvPr id="0" name=""/>
        <dsp:cNvSpPr/>
      </dsp:nvSpPr>
      <dsp:spPr>
        <a:xfrm>
          <a:off x="7458470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82AEC-3C23-47B0-889D-541B00406466}">
      <dsp:nvSpPr>
        <dsp:cNvPr id="0" name=""/>
        <dsp:cNvSpPr/>
      </dsp:nvSpPr>
      <dsp:spPr>
        <a:xfrm>
          <a:off x="8362021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タワー</a:t>
          </a:r>
        </a:p>
      </dsp:txBody>
      <dsp:txXfrm>
        <a:off x="8362021" y="3870697"/>
        <a:ext cx="1355326" cy="903551"/>
      </dsp:txXfrm>
    </dsp:sp>
    <dsp:sp modelId="{929FB83A-9D17-4069-9000-21252A375BFF}">
      <dsp:nvSpPr>
        <dsp:cNvPr id="0" name=""/>
        <dsp:cNvSpPr/>
      </dsp:nvSpPr>
      <dsp:spPr>
        <a:xfrm>
          <a:off x="9943236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A3937-2770-49A1-9822-434E7CB74FAF}">
      <dsp:nvSpPr>
        <dsp:cNvPr id="0" name=""/>
        <dsp:cNvSpPr/>
      </dsp:nvSpPr>
      <dsp:spPr>
        <a:xfrm>
          <a:off x="10846787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ツボ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 dirty="0"/>
        </a:p>
      </dsp:txBody>
      <dsp:txXfrm>
        <a:off x="10846787" y="3870697"/>
        <a:ext cx="1355326" cy="903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B7AEE-2BCD-42CD-808A-74B0B57CAF0B}">
      <dsp:nvSpPr>
        <dsp:cNvPr id="0" name=""/>
        <dsp:cNvSpPr/>
      </dsp:nvSpPr>
      <dsp:spPr>
        <a:xfrm>
          <a:off x="9152629" y="3588338"/>
          <a:ext cx="1242383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1242383" y="143438"/>
              </a:lnTo>
              <a:lnTo>
                <a:pt x="1242383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4C132-48BB-413E-A6E2-E5E23C19CD82}">
      <dsp:nvSpPr>
        <dsp:cNvPr id="0" name=""/>
        <dsp:cNvSpPr/>
      </dsp:nvSpPr>
      <dsp:spPr>
        <a:xfrm>
          <a:off x="7910246" y="3588338"/>
          <a:ext cx="1242383" cy="284618"/>
        </a:xfrm>
        <a:custGeom>
          <a:avLst/>
          <a:gdLst/>
          <a:ahLst/>
          <a:cxnLst/>
          <a:rect l="0" t="0" r="0" b="0"/>
          <a:pathLst>
            <a:path>
              <a:moveTo>
                <a:pt x="1242383" y="0"/>
              </a:moveTo>
              <a:lnTo>
                <a:pt x="1242383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050C5-4DBA-4E31-BD10-D57156505740}">
      <dsp:nvSpPr>
        <dsp:cNvPr id="0" name=""/>
        <dsp:cNvSpPr/>
      </dsp:nvSpPr>
      <dsp:spPr>
        <a:xfrm>
          <a:off x="6046671" y="2400168"/>
          <a:ext cx="3105957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3105957" y="143438"/>
              </a:lnTo>
              <a:lnTo>
                <a:pt x="3105957" y="284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91B3D-1257-4469-847F-494168065CEE}">
      <dsp:nvSpPr>
        <dsp:cNvPr id="0" name=""/>
        <dsp:cNvSpPr/>
      </dsp:nvSpPr>
      <dsp:spPr>
        <a:xfrm>
          <a:off x="2940713" y="3588338"/>
          <a:ext cx="2484766" cy="28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38"/>
              </a:lnTo>
              <a:lnTo>
                <a:pt x="2484766" y="143438"/>
              </a:lnTo>
              <a:lnTo>
                <a:pt x="2484766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39267-9208-479B-A23E-C5BBE72B2422}">
      <dsp:nvSpPr>
        <dsp:cNvPr id="0" name=""/>
        <dsp:cNvSpPr/>
      </dsp:nvSpPr>
      <dsp:spPr>
        <a:xfrm>
          <a:off x="2955017" y="4776508"/>
          <a:ext cx="2224281" cy="368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58"/>
              </a:lnTo>
              <a:lnTo>
                <a:pt x="2224281" y="227658"/>
              </a:lnTo>
              <a:lnTo>
                <a:pt x="2224281" y="368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57DFF-113B-40DE-9105-CC6DBA5F3E58}">
      <dsp:nvSpPr>
        <dsp:cNvPr id="0" name=""/>
        <dsp:cNvSpPr/>
      </dsp:nvSpPr>
      <dsp:spPr>
        <a:xfrm>
          <a:off x="2907950" y="4776508"/>
          <a:ext cx="91440" cy="491929"/>
        </a:xfrm>
        <a:custGeom>
          <a:avLst/>
          <a:gdLst/>
          <a:ahLst/>
          <a:cxnLst/>
          <a:rect l="0" t="0" r="0" b="0"/>
          <a:pathLst>
            <a:path>
              <a:moveTo>
                <a:pt x="47066" y="0"/>
              </a:moveTo>
              <a:lnTo>
                <a:pt x="47066" y="350749"/>
              </a:lnTo>
              <a:lnTo>
                <a:pt x="45720" y="350749"/>
              </a:lnTo>
              <a:lnTo>
                <a:pt x="45720" y="491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4D56B-3951-46C6-8A28-A8638360C14C}">
      <dsp:nvSpPr>
        <dsp:cNvPr id="0" name=""/>
        <dsp:cNvSpPr/>
      </dsp:nvSpPr>
      <dsp:spPr>
        <a:xfrm>
          <a:off x="1123238" y="4776508"/>
          <a:ext cx="1831778" cy="323489"/>
        </a:xfrm>
        <a:custGeom>
          <a:avLst/>
          <a:gdLst/>
          <a:ahLst/>
          <a:cxnLst/>
          <a:rect l="0" t="0" r="0" b="0"/>
          <a:pathLst>
            <a:path>
              <a:moveTo>
                <a:pt x="1831778" y="0"/>
              </a:moveTo>
              <a:lnTo>
                <a:pt x="1831778" y="182309"/>
              </a:lnTo>
              <a:lnTo>
                <a:pt x="0" y="182309"/>
              </a:lnTo>
              <a:lnTo>
                <a:pt x="0" y="3234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033A1-E86F-4F32-BB48-68D4454B19DD}">
      <dsp:nvSpPr>
        <dsp:cNvPr id="0" name=""/>
        <dsp:cNvSpPr/>
      </dsp:nvSpPr>
      <dsp:spPr>
        <a:xfrm>
          <a:off x="2894993" y="3588338"/>
          <a:ext cx="91440" cy="284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438"/>
              </a:lnTo>
              <a:lnTo>
                <a:pt x="60023" y="143438"/>
              </a:lnTo>
              <a:lnTo>
                <a:pt x="60023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07EFF-AF58-4244-B4E4-68E429E78CEF}">
      <dsp:nvSpPr>
        <dsp:cNvPr id="0" name=""/>
        <dsp:cNvSpPr/>
      </dsp:nvSpPr>
      <dsp:spPr>
        <a:xfrm>
          <a:off x="455947" y="3588338"/>
          <a:ext cx="2484766" cy="284618"/>
        </a:xfrm>
        <a:custGeom>
          <a:avLst/>
          <a:gdLst/>
          <a:ahLst/>
          <a:cxnLst/>
          <a:rect l="0" t="0" r="0" b="0"/>
          <a:pathLst>
            <a:path>
              <a:moveTo>
                <a:pt x="2484766" y="0"/>
              </a:moveTo>
              <a:lnTo>
                <a:pt x="2484766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8C3B7-D7B9-4743-967D-71A318A852C9}">
      <dsp:nvSpPr>
        <dsp:cNvPr id="0" name=""/>
        <dsp:cNvSpPr/>
      </dsp:nvSpPr>
      <dsp:spPr>
        <a:xfrm>
          <a:off x="2940713" y="2400168"/>
          <a:ext cx="3105957" cy="284618"/>
        </a:xfrm>
        <a:custGeom>
          <a:avLst/>
          <a:gdLst/>
          <a:ahLst/>
          <a:cxnLst/>
          <a:rect l="0" t="0" r="0" b="0"/>
          <a:pathLst>
            <a:path>
              <a:moveTo>
                <a:pt x="3105957" y="0"/>
              </a:moveTo>
              <a:lnTo>
                <a:pt x="3105957" y="143438"/>
              </a:lnTo>
              <a:lnTo>
                <a:pt x="0" y="143438"/>
              </a:lnTo>
              <a:lnTo>
                <a:pt x="0" y="284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3C287-41E2-4F47-938F-E125FE6F81AB}">
      <dsp:nvSpPr>
        <dsp:cNvPr id="0" name=""/>
        <dsp:cNvSpPr/>
      </dsp:nvSpPr>
      <dsp:spPr>
        <a:xfrm>
          <a:off x="5594895" y="149661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DC0A-6D22-48AF-A208-3174D12CE149}">
      <dsp:nvSpPr>
        <dsp:cNvPr id="0" name=""/>
        <dsp:cNvSpPr/>
      </dsp:nvSpPr>
      <dsp:spPr>
        <a:xfrm>
          <a:off x="6498447" y="149435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/>
            <a:t>Actor(</a:t>
          </a:r>
          <a:r>
            <a:rPr kumimoji="1" lang="ja-JP" altLang="en-US" sz="600" kern="1200" dirty="0"/>
            <a:t>基底クラス</a:t>
          </a:r>
          <a:r>
            <a:rPr kumimoji="1" lang="en-US" altLang="ja-JP" sz="600" kern="1200" dirty="0"/>
            <a:t>)</a:t>
          </a:r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描画に必要な素材と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基本的なステータス程度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を持っている。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 dirty="0"/>
        </a:p>
      </dsp:txBody>
      <dsp:txXfrm>
        <a:off x="6498447" y="1494357"/>
        <a:ext cx="1355326" cy="903551"/>
      </dsp:txXfrm>
    </dsp:sp>
    <dsp:sp modelId="{41CD481B-FABC-44C8-B01D-2C9F50229868}">
      <dsp:nvSpPr>
        <dsp:cNvPr id="0" name=""/>
        <dsp:cNvSpPr/>
      </dsp:nvSpPr>
      <dsp:spPr>
        <a:xfrm>
          <a:off x="2488938" y="268478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5229-AB1D-4864-B106-BA3A3177B5B8}">
      <dsp:nvSpPr>
        <dsp:cNvPr id="0" name=""/>
        <dsp:cNvSpPr/>
      </dsp:nvSpPr>
      <dsp:spPr>
        <a:xfrm>
          <a:off x="3392489" y="268252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 err="1"/>
            <a:t>Charctor</a:t>
          </a:r>
          <a:r>
            <a:rPr kumimoji="1" lang="ja-JP" altLang="en-US" sz="600" kern="1200" dirty="0"/>
            <a:t>クラス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動くオブジェクト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（プレイヤーや敵など）</a:t>
          </a:r>
          <a:endParaRPr kumimoji="1" lang="en-US" altLang="ja-JP" sz="600" kern="1200" dirty="0"/>
        </a:p>
      </dsp:txBody>
      <dsp:txXfrm>
        <a:off x="3392489" y="2682527"/>
        <a:ext cx="1355326" cy="903551"/>
      </dsp:txXfrm>
    </dsp:sp>
    <dsp:sp modelId="{A7520721-5E0C-42F6-B8B9-4713FBB13D50}">
      <dsp:nvSpPr>
        <dsp:cNvPr id="0" name=""/>
        <dsp:cNvSpPr/>
      </dsp:nvSpPr>
      <dsp:spPr>
        <a:xfrm>
          <a:off x="4172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1CF98-8E71-4700-9979-E56138C210C1}">
      <dsp:nvSpPr>
        <dsp:cNvPr id="0" name=""/>
        <dsp:cNvSpPr/>
      </dsp:nvSpPr>
      <dsp:spPr>
        <a:xfrm>
          <a:off x="907723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シロボ（</a:t>
          </a:r>
          <a:r>
            <a:rPr kumimoji="1" lang="en-US" altLang="ja-JP" sz="600" kern="1200" dirty="0"/>
            <a:t>Minion</a:t>
          </a:r>
          <a:r>
            <a:rPr kumimoji="1" lang="ja-JP" altLang="en-US" sz="600" kern="1200" dirty="0"/>
            <a:t>クラス）</a:t>
          </a:r>
          <a:endParaRPr kumimoji="1" lang="en-US" altLang="ja-JP" sz="600" kern="1200" dirty="0"/>
        </a:p>
      </dsp:txBody>
      <dsp:txXfrm>
        <a:off x="907723" y="3870697"/>
        <a:ext cx="1355326" cy="903551"/>
      </dsp:txXfrm>
    </dsp:sp>
    <dsp:sp modelId="{2F8DA120-29A6-490F-971A-E70197349851}">
      <dsp:nvSpPr>
        <dsp:cNvPr id="0" name=""/>
        <dsp:cNvSpPr/>
      </dsp:nvSpPr>
      <dsp:spPr>
        <a:xfrm>
          <a:off x="2503241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F35E-5D94-487C-A87E-B558AEBDFA98}">
      <dsp:nvSpPr>
        <dsp:cNvPr id="0" name=""/>
        <dsp:cNvSpPr/>
      </dsp:nvSpPr>
      <dsp:spPr>
        <a:xfrm>
          <a:off x="3406788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敵ベースクラス</a:t>
          </a:r>
        </a:p>
      </dsp:txBody>
      <dsp:txXfrm>
        <a:off x="3406788" y="3870697"/>
        <a:ext cx="1355326" cy="903551"/>
      </dsp:txXfrm>
    </dsp:sp>
    <dsp:sp modelId="{BE634FB7-78C5-4057-A3E9-BB40782641CC}">
      <dsp:nvSpPr>
        <dsp:cNvPr id="0" name=""/>
        <dsp:cNvSpPr/>
      </dsp:nvSpPr>
      <dsp:spPr>
        <a:xfrm>
          <a:off x="671462" y="5099997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A27E4-3FE4-47B8-A50D-46E75CB764B2}">
      <dsp:nvSpPr>
        <dsp:cNvPr id="0" name=""/>
        <dsp:cNvSpPr/>
      </dsp:nvSpPr>
      <dsp:spPr>
        <a:xfrm>
          <a:off x="907723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907723" y="5058867"/>
        <a:ext cx="1355326" cy="903551"/>
      </dsp:txXfrm>
    </dsp:sp>
    <dsp:sp modelId="{7050766C-A6C3-4223-A273-3546EA167D9C}">
      <dsp:nvSpPr>
        <dsp:cNvPr id="0" name=""/>
        <dsp:cNvSpPr/>
      </dsp:nvSpPr>
      <dsp:spPr>
        <a:xfrm>
          <a:off x="2501895" y="5268437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FFCB-A17B-41A9-A55B-4915AEE47C8C}">
      <dsp:nvSpPr>
        <dsp:cNvPr id="0" name=""/>
        <dsp:cNvSpPr/>
      </dsp:nvSpPr>
      <dsp:spPr>
        <a:xfrm>
          <a:off x="3392489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3392489" y="5058867"/>
        <a:ext cx="1355326" cy="903551"/>
      </dsp:txXfrm>
    </dsp:sp>
    <dsp:sp modelId="{EF0C1CF9-C227-4B5D-A385-EF6F71AF5921}">
      <dsp:nvSpPr>
        <dsp:cNvPr id="0" name=""/>
        <dsp:cNvSpPr/>
      </dsp:nvSpPr>
      <dsp:spPr>
        <a:xfrm>
          <a:off x="4727522" y="514534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B003-1A0B-4F7B-AC03-9EE93C5E9863}">
      <dsp:nvSpPr>
        <dsp:cNvPr id="0" name=""/>
        <dsp:cNvSpPr/>
      </dsp:nvSpPr>
      <dsp:spPr>
        <a:xfrm>
          <a:off x="5877255" y="505886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5877255" y="5058867"/>
        <a:ext cx="1355326" cy="903551"/>
      </dsp:txXfrm>
    </dsp:sp>
    <dsp:sp modelId="{00DFD74C-75ED-40B6-BD6D-5B35D68F93BA}">
      <dsp:nvSpPr>
        <dsp:cNvPr id="0" name=""/>
        <dsp:cNvSpPr/>
      </dsp:nvSpPr>
      <dsp:spPr>
        <a:xfrm>
          <a:off x="4973704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D0C5-BE77-4D74-A54A-F2E610792992}">
      <dsp:nvSpPr>
        <dsp:cNvPr id="0" name=""/>
        <dsp:cNvSpPr/>
      </dsp:nvSpPr>
      <dsp:spPr>
        <a:xfrm>
          <a:off x="5877255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プレイヤークラス</a:t>
          </a:r>
        </a:p>
      </dsp:txBody>
      <dsp:txXfrm>
        <a:off x="5877255" y="3870697"/>
        <a:ext cx="1355326" cy="903551"/>
      </dsp:txXfrm>
    </dsp:sp>
    <dsp:sp modelId="{6D0F8110-9A68-4A62-A20F-C01C825C21E6}">
      <dsp:nvSpPr>
        <dsp:cNvPr id="0" name=""/>
        <dsp:cNvSpPr/>
      </dsp:nvSpPr>
      <dsp:spPr>
        <a:xfrm>
          <a:off x="8700853" y="268478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D255-5A8F-4CA5-901A-E37A6BC9C6F3}">
      <dsp:nvSpPr>
        <dsp:cNvPr id="0" name=""/>
        <dsp:cNvSpPr/>
      </dsp:nvSpPr>
      <dsp:spPr>
        <a:xfrm>
          <a:off x="9604404" y="268252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 dirty="0"/>
            <a:t>Object</a:t>
          </a:r>
          <a:r>
            <a:rPr kumimoji="1" lang="ja-JP" altLang="en-US" sz="600" kern="1200" dirty="0"/>
            <a:t>クラス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動かないオブジェクト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（タワーやツボなど）</a:t>
          </a:r>
        </a:p>
      </dsp:txBody>
      <dsp:txXfrm>
        <a:off x="9604404" y="2682527"/>
        <a:ext cx="1355326" cy="903551"/>
      </dsp:txXfrm>
    </dsp:sp>
    <dsp:sp modelId="{1B0A8ADD-FA6E-4CC0-99BB-9E46B6A18D6A}">
      <dsp:nvSpPr>
        <dsp:cNvPr id="0" name=""/>
        <dsp:cNvSpPr/>
      </dsp:nvSpPr>
      <dsp:spPr>
        <a:xfrm>
          <a:off x="7458470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82AEC-3C23-47B0-889D-541B00406466}">
      <dsp:nvSpPr>
        <dsp:cNvPr id="0" name=""/>
        <dsp:cNvSpPr/>
      </dsp:nvSpPr>
      <dsp:spPr>
        <a:xfrm>
          <a:off x="8362021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タワー</a:t>
          </a:r>
        </a:p>
      </dsp:txBody>
      <dsp:txXfrm>
        <a:off x="8362021" y="3870697"/>
        <a:ext cx="1355326" cy="903551"/>
      </dsp:txXfrm>
    </dsp:sp>
    <dsp:sp modelId="{929FB83A-9D17-4069-9000-21252A375BFF}">
      <dsp:nvSpPr>
        <dsp:cNvPr id="0" name=""/>
        <dsp:cNvSpPr/>
      </dsp:nvSpPr>
      <dsp:spPr>
        <a:xfrm>
          <a:off x="9943236" y="3872956"/>
          <a:ext cx="903551" cy="903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A3937-2770-49A1-9822-434E7CB74FAF}">
      <dsp:nvSpPr>
        <dsp:cNvPr id="0" name=""/>
        <dsp:cNvSpPr/>
      </dsp:nvSpPr>
      <dsp:spPr>
        <a:xfrm>
          <a:off x="10846787" y="3870697"/>
          <a:ext cx="1355326" cy="90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00" kern="1200" dirty="0"/>
            <a:t>ツボ</a:t>
          </a:r>
          <a:endParaRPr kumimoji="1" lang="en-US" altLang="ja-JP" sz="600" kern="1200" dirty="0"/>
        </a:p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 dirty="0"/>
        </a:p>
      </dsp:txBody>
      <dsp:txXfrm>
        <a:off x="10846787" y="3870697"/>
        <a:ext cx="1355326" cy="903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96596-2BB1-4117-B1C0-FE1F434DC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87FD2F-EE07-4691-A260-32F94CE82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1FBA0-5DA1-4596-B797-40128A49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B833B-7C0A-4F7C-8554-160BC382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B82F3-87AC-4309-BC40-1AC30A6C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2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FDB97-B224-4626-942C-85140754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9E8E-95EA-4540-AEA5-507122FE1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C6644-ACA3-4096-AF96-377512CB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2EE1-88D4-4C4C-90D3-E0D17451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906F7-F898-4F7A-923D-B88479C6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B71B4C-E41D-4DD1-BC06-7949B2983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D910D6-4EB2-45D5-AA9D-0BFF7A6B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918BF-AD6C-4776-AD9C-4072866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0BA8B-0F10-4446-9D10-4F66115D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0813D-9C5D-4FD0-BA98-3851BF32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2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01069-AC59-4E13-85A4-0AFB19FB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FC54F6-63E9-45A6-8FAB-4379EA1D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067E9-C65D-46E7-8F57-4479A1C9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E3EF6-B357-4BB2-937B-6BEBB076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EF035-A6E0-4F32-B83E-011634B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71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4EEAA-DB38-482E-9309-EBFEC4F1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957A47-DFAB-41C4-9A49-263B5D05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4E2DD-E944-45AE-8E7D-524705F4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4643D7-DAF7-47C4-8373-953389D0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413C4-DE6C-4AFA-8FAF-BFC4222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376E1-31F2-4887-90B7-FB84B4F8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58D6D-EFFF-45BC-9E3C-0B2CE1929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3AC2EE-DAF8-40C7-B123-AE12AC89D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B81B44-5CCF-4A51-BFF2-60F475D6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7D3E1-011A-487A-BCC9-9DCEDB1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2EA6-B07E-43D3-8FFE-16E6219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0A5C9-9297-4C31-A3FF-2CB74E37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F38FF-7F4B-4C41-B24B-4C8DA21C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59BCA3-7757-4E5A-9DF4-27364A25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09637E-3C47-461D-8020-62906AA7F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25BB44-8D87-4E70-9B62-F2A517D26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3F96B9-05BC-4B9A-B6AD-4C255583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24F00E-CEA9-4D5F-869E-9363BD5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FD2758-E284-41C0-ADE9-4FD3F605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1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BFD2-1E20-433B-B882-DF320BE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D470DD-CA75-450B-900C-1D041CC8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28A2EE-1731-4A4E-8423-A4187B97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F0DD88-F8EC-44C0-B63E-78685D6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F65380-628C-4BA8-9009-B4B6CB84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325BCC-D5DA-4646-B169-B4B26A5A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4E7B05-733C-4B15-BCF5-2B03863D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0DCA4-3905-498C-BCCA-B19B465D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EEEFE-19F1-477E-8058-C4A47ADE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EB4BA7-3B05-4F2C-989D-A1A97F557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ABDC4-2A79-4CE0-B15C-03C22A69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D3F158-2512-42B7-88A9-E2BFFCF0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0240BB-D455-4F01-B327-C3F3F3F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99739-2269-436A-BDFD-7766458B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190A0-1ADF-4059-B12A-EF136A72A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FD5F06-8E42-4901-8980-2242DA9F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0045C7-2D79-4531-9B37-BDD90700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52031-1073-4634-BDD5-E129D93C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EE8A1E-637F-4A40-86B9-990BA206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2AC310-D9C1-4C52-8AFE-440E4FE5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C95CCB-5D0C-4E10-8AE4-E6280C8E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034A1-1C85-4DBE-9198-7BE3A3B86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8DA2-C612-44BF-8C3F-967F4BDCBBF8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2A0A2-001A-495E-91E8-C227C3690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039E3-79EC-4673-A304-F756B0BCF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BCDB-2D36-4304-A377-0C2849F67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3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84938-CC33-4F1E-A853-51C8580F6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キャラクター</a:t>
            </a:r>
            <a:r>
              <a:rPr kumimoji="1" lang="ja-JP" altLang="en-US" dirty="0"/>
              <a:t>の継承・</a:t>
            </a:r>
            <a:br>
              <a:rPr kumimoji="1" lang="en-US" altLang="ja-JP" dirty="0"/>
            </a:br>
            <a:r>
              <a:rPr kumimoji="1" lang="ja-JP" altLang="en-US" dirty="0"/>
              <a:t>管理クラス</a:t>
            </a:r>
            <a:br>
              <a:rPr lang="en-US" altLang="ja-JP" dirty="0"/>
            </a:b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D41666-80EC-4E6F-9B97-302BE21F7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55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BED41666-80EC-4E6F-9B97-302BE21F7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215" y="389055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8000" dirty="0"/>
              <a:t>全体像（クラス継承）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5D506D7C-1510-4955-B082-9C13C820C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351383"/>
              </p:ext>
            </p:extLst>
          </p:nvPr>
        </p:nvGraphicFramePr>
        <p:xfrm>
          <a:off x="463740" y="0"/>
          <a:ext cx="12206287" cy="74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782F77-9BC8-4A01-A7E5-8D9DF5ACD61D}"/>
              </a:ext>
            </a:extLst>
          </p:cNvPr>
          <p:cNvSpPr txBox="1"/>
          <p:nvPr/>
        </p:nvSpPr>
        <p:spPr>
          <a:xfrm>
            <a:off x="1873606" y="513192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スライム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E2446-0DD1-4C8F-B5B1-6539F68289F0}"/>
              </a:ext>
            </a:extLst>
          </p:cNvPr>
          <p:cNvSpPr txBox="1"/>
          <p:nvPr/>
        </p:nvSpPr>
        <p:spPr>
          <a:xfrm>
            <a:off x="3845784" y="523964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ボス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BD39C2-0225-4B2C-9419-D643BF562F81}"/>
              </a:ext>
            </a:extLst>
          </p:cNvPr>
          <p:cNvSpPr txBox="1"/>
          <p:nvPr/>
        </p:nvSpPr>
        <p:spPr>
          <a:xfrm>
            <a:off x="5910294" y="5131922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宝箱の敵、甲羅の敵など</a:t>
            </a:r>
          </a:p>
        </p:txBody>
      </p:sp>
    </p:spTree>
    <p:extLst>
      <p:ext uri="{BB962C8B-B14F-4D97-AF65-F5344CB8AC3E}">
        <p14:creationId xmlns:p14="http://schemas.microsoft.com/office/powerpoint/2010/main" val="239323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4D9BAC16-948F-44BC-AA1D-E4FDF1B63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571229"/>
              </p:ext>
            </p:extLst>
          </p:nvPr>
        </p:nvGraphicFramePr>
        <p:xfrm>
          <a:off x="338138" y="-300518"/>
          <a:ext cx="12206287" cy="74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D16C77-2CB4-4673-A0D9-B32419225720}"/>
              </a:ext>
            </a:extLst>
          </p:cNvPr>
          <p:cNvSpPr txBox="1"/>
          <p:nvPr/>
        </p:nvSpPr>
        <p:spPr>
          <a:xfrm>
            <a:off x="1048505" y="217892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全ての枝の末に管理クラスを用意している。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C7741B-D9E7-4953-8F7F-D223B3508B10}"/>
              </a:ext>
            </a:extLst>
          </p:cNvPr>
          <p:cNvSpPr txBox="1"/>
          <p:nvPr/>
        </p:nvSpPr>
        <p:spPr>
          <a:xfrm>
            <a:off x="2046914" y="5285064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/>
              <a:t>スライム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C498D-32A6-4DAA-ABB5-8681EADACDFA}"/>
              </a:ext>
            </a:extLst>
          </p:cNvPr>
          <p:cNvSpPr txBox="1"/>
          <p:nvPr/>
        </p:nvSpPr>
        <p:spPr>
          <a:xfrm>
            <a:off x="3976263" y="5285063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dirty="0"/>
              <a:t>ボス</a:t>
            </a:r>
            <a:endParaRPr kumimoji="1" lang="ja-JP" altLang="en-US" sz="5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2B7247-5CFC-444A-930C-F7D0404B1CF1}"/>
              </a:ext>
            </a:extLst>
          </p:cNvPr>
          <p:cNvSpPr txBox="1"/>
          <p:nvPr/>
        </p:nvSpPr>
        <p:spPr>
          <a:xfrm>
            <a:off x="6096000" y="5115786"/>
            <a:ext cx="6335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/>
              <a:t>宝箱敵、甲羅敵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0F01674-36BC-4CB4-9461-89CD4C6E7CF9}"/>
              </a:ext>
            </a:extLst>
          </p:cNvPr>
          <p:cNvSpPr/>
          <p:nvPr/>
        </p:nvSpPr>
        <p:spPr>
          <a:xfrm>
            <a:off x="1065402" y="4588778"/>
            <a:ext cx="4907559" cy="1577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6E3BCE1-543C-491D-9759-35291AC7507B}"/>
              </a:ext>
            </a:extLst>
          </p:cNvPr>
          <p:cNvSpPr/>
          <p:nvPr/>
        </p:nvSpPr>
        <p:spPr>
          <a:xfrm>
            <a:off x="7701094" y="3331828"/>
            <a:ext cx="3716540" cy="1577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4CE28A8-8481-4E8E-967F-47FC8BC7088F}"/>
              </a:ext>
            </a:extLst>
          </p:cNvPr>
          <p:cNvSpPr/>
          <p:nvPr/>
        </p:nvSpPr>
        <p:spPr>
          <a:xfrm>
            <a:off x="5138585" y="3531765"/>
            <a:ext cx="1132295" cy="936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6A13E10-C254-4B76-86F9-31847C6B561C}"/>
              </a:ext>
            </a:extLst>
          </p:cNvPr>
          <p:cNvSpPr/>
          <p:nvPr/>
        </p:nvSpPr>
        <p:spPr>
          <a:xfrm>
            <a:off x="208218" y="3531765"/>
            <a:ext cx="1132295" cy="936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A01074-C15C-4192-8FA1-247FCC56C11B}"/>
              </a:ext>
            </a:extLst>
          </p:cNvPr>
          <p:cNvSpPr txBox="1"/>
          <p:nvPr/>
        </p:nvSpPr>
        <p:spPr>
          <a:xfrm>
            <a:off x="8548382" y="49914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オブジェクト管理クラス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BBC1D2B-6F37-40C8-9207-E2A2F6B3EA62}"/>
              </a:ext>
            </a:extLst>
          </p:cNvPr>
          <p:cNvSpPr txBox="1"/>
          <p:nvPr/>
        </p:nvSpPr>
        <p:spPr>
          <a:xfrm>
            <a:off x="4342820" y="3326235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プレイヤー管理クラス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A7CFAEA-6854-48B9-A842-30CFB2D6174A}"/>
              </a:ext>
            </a:extLst>
          </p:cNvPr>
          <p:cNvSpPr txBox="1"/>
          <p:nvPr/>
        </p:nvSpPr>
        <p:spPr>
          <a:xfrm>
            <a:off x="1948746" y="5916833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敵管理クラス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7EE9EB-4113-4310-B859-6E2BE92182BD}"/>
              </a:ext>
            </a:extLst>
          </p:cNvPr>
          <p:cNvSpPr txBox="1"/>
          <p:nvPr/>
        </p:nvSpPr>
        <p:spPr>
          <a:xfrm>
            <a:off x="208218" y="4423222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シロボ管理クラス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31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91099-55A7-43DD-8A73-2BF2A0B5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DE0B0-DF87-424D-A81A-1B0393B7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エフェクトや</a:t>
            </a:r>
            <a:r>
              <a:rPr lang="en-US" altLang="ja-JP" dirty="0"/>
              <a:t>EXP</a:t>
            </a:r>
            <a:r>
              <a:rPr lang="ja-JP" altLang="en-US" dirty="0"/>
              <a:t>（敵を倒した時に出てくる弾）などは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何も継承とかせず、独立したクラスである。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また同じように、管理クラスもいる。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3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193</Words>
  <Application>Microsoft Office PowerPoint</Application>
  <PresentationFormat>ワイド画面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キャラクターの継承・ 管理クラス について</vt:lpstr>
      <vt:lpstr>PowerPoint プレゼンテーション</vt:lpstr>
      <vt:lpstr>PowerPoint プレゼンテーション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キャラクターの継承・ 管理クラス について</dc:title>
  <dc:creator>武友 公作</dc:creator>
  <cp:lastModifiedBy>武友 公作</cp:lastModifiedBy>
  <cp:revision>1</cp:revision>
  <dcterms:created xsi:type="dcterms:W3CDTF">2022-04-29T01:44:18Z</dcterms:created>
  <dcterms:modified xsi:type="dcterms:W3CDTF">2022-04-29T03:34:45Z</dcterms:modified>
</cp:coreProperties>
</file>