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1604E-FC48-474C-BEB7-54B67D34905A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EEAAA-D93B-4C03-95E9-95DE047A7D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5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EAAA-D93B-4C03-95E9-95DE047A7D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97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自作で作った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EAAA-D93B-4C03-95E9-95DE047A7D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9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ネズミ色で塗りつぶしたところは探索した場所だよ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EAAA-D93B-4C03-95E9-95DE047A7D2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9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このようにいて検索を繰り返していくと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EAAA-D93B-4C03-95E9-95DE047A7D2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8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EAAA-D93B-4C03-95E9-95DE047A7D2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5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6B56D-9597-47BF-98EA-781AFE252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B7B916-BFF7-4E0C-9A36-BEDA7E79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CBDDB-164F-4951-8669-219262D6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9F876-C827-4AD2-9CE4-F4B27D29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751348-63E1-4AA6-A6DD-35578EFE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0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E03DE-C3A2-4A59-B350-EE29E8CB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0F8565-EFE7-43C6-A28E-3793E4B2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CBC4F8-E9BA-4F54-ABF6-CA2752B2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D8D10-1AEB-45E0-9DC7-64D086E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329010-44D1-4A19-9E81-F58552B1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47F2B5-12DC-496C-9236-F23C347A3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B3AC95-74AC-4C74-ABD8-0B885B2E8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FF92A-CF07-4F52-8807-807CDCE8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4AFFE-CC72-4FD9-B52E-D26D9A72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3973A-4C58-4574-91FE-3A42DB4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7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462F2-89D6-4318-B9E5-AF17692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5B312-67FE-4B17-95E2-31F1B01F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886CE-DFC5-4E22-B7A6-3DED1A01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BAE16-6618-4116-B05F-8A16FF0D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841DC-AC7F-4180-A470-635E2097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60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63FF2-F76C-4FFC-994B-EDAC7D6A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A4011-51BD-4587-AD3F-F8B65EB7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8AF02-CB4E-4AF3-802E-32A0239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59258-DBB7-44B1-9B11-2616C649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83E60A-7533-43B8-960E-E55D62F5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5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3C229-260E-4CCC-94A0-748051B8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46EED-E879-4DBD-90DD-85863FBC0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BE5CDE-965D-46A8-A12C-FC252E80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6B17C-7212-4DB7-B6AA-2F9CFBAF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0AC8E5-893F-43B8-9947-D5C45FEF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E562F8-5253-4712-8C2A-28C0CEA8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47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83570-59FC-44FD-BA18-4F2F569A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1ED313-63B2-43AD-BA12-7B520FDC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189C0D-45DA-48F1-91FA-940540B6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6BFAF2-86AA-4DD8-968F-4208D1C96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B6F35D-7D44-4256-8997-24ED27EB8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B274E8-AA3B-4009-A809-FD9EC602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34F01C-914B-42A1-A924-7DB6BF76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7E51C1-7D94-49D6-BCA1-4463AF26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87EC8-D969-4084-8B63-996E4DB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E37925-EFBC-44A8-B10C-05D51422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C497CD-5004-4FCA-B912-30EBE3E3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E651FB-52DD-42FD-A2C0-09F9209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1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3F3BBB-8509-42E0-A2BA-B0471330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54F761-E672-49FC-956D-E5A1ABDF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34D41-682D-4A41-8B49-D6B4992F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2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39DEA-1B21-442F-A70A-0379CBE0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4402F-1BCF-44B7-94E1-B4C55AEC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5F0EF2-87AD-41CB-89D2-4AB6D433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678F7-1A7A-4135-8E97-4DDCB4D8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81A139-4D76-4109-9E3A-9FE85D08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F7D8A1-C4FE-4590-AFB5-9FC69061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3FB85-336A-4E3C-8ADE-F8B26A3A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40A8A2-6196-4789-BC75-9AD056ED6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1025C2-7802-4BD8-AA47-BD434DDCF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DFA1EA-312E-4125-8688-6A86BDC3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D1C5A-276F-421B-BAA3-55F71F94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444A67-76AB-427D-8B47-78AB891E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C5C01B-B03F-4D3D-AAD8-7894B595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93AED-07BB-4EC2-95BE-454EC022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F3C4F1-F945-4E9F-A349-32D4C0C53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9477-1F0D-4D63-97A3-FAB7D6BD49C4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743BC-CDAE-464E-B3EE-25449E00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19F91-F166-44AE-B67A-5D1128D5A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5CE4-7012-4853-9236-27F575F91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B264E4-F1E1-4E8F-9B3C-1C023E9AFB5D}"/>
              </a:ext>
            </a:extLst>
          </p:cNvPr>
          <p:cNvSpPr txBox="1"/>
          <p:nvPr/>
        </p:nvSpPr>
        <p:spPr>
          <a:xfrm>
            <a:off x="226110" y="465942"/>
            <a:ext cx="9669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ナビメッシュを用いた</a:t>
            </a:r>
            <a:endParaRPr kumimoji="1" lang="en-US" altLang="ja-JP" sz="4400" dirty="0"/>
          </a:p>
          <a:p>
            <a:r>
              <a:rPr kumimoji="1" lang="ja-JP" altLang="en-US" sz="4400" dirty="0"/>
              <a:t>３</a:t>
            </a:r>
            <a:r>
              <a:rPr kumimoji="1" lang="en-US" altLang="ja-JP" sz="4400" dirty="0"/>
              <a:t>D</a:t>
            </a:r>
            <a:r>
              <a:rPr kumimoji="1" lang="ja-JP" altLang="en-US" sz="4400" dirty="0"/>
              <a:t>の経路探索</a:t>
            </a:r>
            <a:r>
              <a:rPr lang="ja-JP" altLang="en-US" sz="4400" dirty="0"/>
              <a:t>を採用しています。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</p:txBody>
      </p:sp>
      <p:pic>
        <p:nvPicPr>
          <p:cNvPr id="1026" name="Picture 2" descr="Unity C#】ベイクできない場合の留意点">
            <a:extLst>
              <a:ext uri="{FF2B5EF4-FFF2-40B4-BE49-F238E27FC236}">
                <a16:creationId xmlns:a16="http://schemas.microsoft.com/office/drawing/2014/main" id="{A7AEE5FF-4934-4E8E-9779-DA4B2275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4" y="2183017"/>
            <a:ext cx="9378760" cy="44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0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3603-B0DC-4C75-BAF5-E6328BB4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63A035-02D1-4040-BDCC-C5DC89163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771"/>
            <a:ext cx="9664817" cy="6714013"/>
          </a:xfrm>
        </p:spPr>
      </p:pic>
    </p:spTree>
    <p:extLst>
      <p:ext uri="{BB962C8B-B14F-4D97-AF65-F5344CB8AC3E}">
        <p14:creationId xmlns:p14="http://schemas.microsoft.com/office/powerpoint/2010/main" val="157681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51AD1-B3B9-4E60-BD01-FBF80E2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F4632BA-1554-448A-9EEF-DF2E420A8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0" y="0"/>
            <a:ext cx="10190400" cy="7079128"/>
          </a:xfrm>
        </p:spPr>
      </p:pic>
    </p:spTree>
    <p:extLst>
      <p:ext uri="{BB962C8B-B14F-4D97-AF65-F5344CB8AC3E}">
        <p14:creationId xmlns:p14="http://schemas.microsoft.com/office/powerpoint/2010/main" val="242755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834723-A8A4-49B1-94C7-7BAF3E7E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7" y="0"/>
            <a:ext cx="9872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0319D4-9C96-418A-B5E1-DB01589A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7" y="0"/>
            <a:ext cx="9872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E2E3F49-EB4D-447C-98E6-0762FCE8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7" y="0"/>
            <a:ext cx="9872086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6207F7-96E3-40DF-9D52-A916C2A88815}"/>
              </a:ext>
            </a:extLst>
          </p:cNvPr>
          <p:cNvSpPr txBox="1"/>
          <p:nvPr/>
        </p:nvSpPr>
        <p:spPr>
          <a:xfrm>
            <a:off x="425217" y="226503"/>
            <a:ext cx="113415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/>
              <a:t>探索していくとゴールまで着くまでの道を見つけることができる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9142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E62C498-F653-448D-AE4C-9B54D2E3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57" y="604007"/>
            <a:ext cx="9872086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B0BAA7-D995-4CAC-8EE3-7DD75A511B6F}"/>
              </a:ext>
            </a:extLst>
          </p:cNvPr>
          <p:cNvSpPr txBox="1"/>
          <p:nvPr/>
        </p:nvSpPr>
        <p:spPr>
          <a:xfrm>
            <a:off x="1728131" y="360727"/>
            <a:ext cx="86154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ポリゴン単位で経路探索していきゴールまでの道のりを導き出す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2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4049BB-39E3-4B0B-8F83-A3F39A85F0CD}"/>
              </a:ext>
            </a:extLst>
          </p:cNvPr>
          <p:cNvSpPr txBox="1"/>
          <p:nvPr/>
        </p:nvSpPr>
        <p:spPr>
          <a:xfrm>
            <a:off x="1507957" y="585354"/>
            <a:ext cx="837397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実際の距離に変換する</a:t>
            </a:r>
            <a:endParaRPr kumimoji="1"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今まではポリゴン単位での道のりを出してきたが、実際の距離に変換する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645C2E9-68A5-400E-BEF5-1CD7DC1D3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8" y="3877454"/>
            <a:ext cx="5030128" cy="27643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032FF0-B71D-428F-9AFF-63ECE864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191"/>
            <a:ext cx="4553702" cy="28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A5A774-A3AD-4118-AE73-D67BF250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3" y="175956"/>
            <a:ext cx="5920540" cy="65060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27E2D-17E2-4979-80C1-3B05EED25150}"/>
              </a:ext>
            </a:extLst>
          </p:cNvPr>
          <p:cNvSpPr txBox="1"/>
          <p:nvPr/>
        </p:nvSpPr>
        <p:spPr>
          <a:xfrm>
            <a:off x="5851803" y="197811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角を見つけてゴールまで</a:t>
            </a:r>
            <a:endParaRPr kumimoji="1" lang="en-US" altLang="ja-JP" sz="4000" dirty="0"/>
          </a:p>
          <a:p>
            <a:r>
              <a:rPr lang="ja-JP" altLang="en-US" sz="4000" dirty="0"/>
              <a:t>の</a:t>
            </a:r>
            <a:r>
              <a:rPr kumimoji="1" lang="ja-JP" altLang="en-US" sz="4000" dirty="0"/>
              <a:t>最短距離を算出していく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D64F3004-1004-4013-9032-C8E298FEC950}"/>
              </a:ext>
            </a:extLst>
          </p:cNvPr>
          <p:cNvSpPr/>
          <p:nvPr/>
        </p:nvSpPr>
        <p:spPr>
          <a:xfrm rot="10498743">
            <a:off x="3364844" y="5273648"/>
            <a:ext cx="3028426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7BB3EC-B87D-49E7-ACC5-D34B273EA6CA}"/>
              </a:ext>
            </a:extLst>
          </p:cNvPr>
          <p:cNvSpPr txBox="1"/>
          <p:nvPr/>
        </p:nvSpPr>
        <p:spPr>
          <a:xfrm>
            <a:off x="6494176" y="487988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最短距離に到着するまでの方向</a:t>
            </a:r>
          </a:p>
        </p:txBody>
      </p:sp>
    </p:spTree>
    <p:extLst>
      <p:ext uri="{BB962C8B-B14F-4D97-AF65-F5344CB8AC3E}">
        <p14:creationId xmlns:p14="http://schemas.microsoft.com/office/powerpoint/2010/main" val="416299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74A15D-0A90-4A25-B3FF-BFBEC168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03" y="571500"/>
            <a:ext cx="5753100" cy="571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D701FC-3D9F-47F1-AE58-4F4547BFF634}"/>
              </a:ext>
            </a:extLst>
          </p:cNvPr>
          <p:cNvSpPr txBox="1"/>
          <p:nvPr/>
        </p:nvSpPr>
        <p:spPr>
          <a:xfrm>
            <a:off x="327171" y="2147581"/>
            <a:ext cx="486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この方法で３</a:t>
            </a:r>
            <a:r>
              <a:rPr lang="en-US" altLang="ja-JP" sz="3600" dirty="0"/>
              <a:t>D</a:t>
            </a:r>
            <a:r>
              <a:rPr lang="ja-JP" altLang="en-US" sz="3600" dirty="0"/>
              <a:t>の</a:t>
            </a:r>
            <a:endParaRPr lang="en-US" altLang="ja-JP" sz="3600" dirty="0"/>
          </a:p>
          <a:p>
            <a:r>
              <a:rPr lang="ja-JP" altLang="en-US" sz="3600" dirty="0"/>
              <a:t>経路探索をしている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7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066482-D7C5-4459-8414-DC4879C5398A}"/>
              </a:ext>
            </a:extLst>
          </p:cNvPr>
          <p:cNvSpPr txBox="1"/>
          <p:nvPr/>
        </p:nvSpPr>
        <p:spPr>
          <a:xfrm>
            <a:off x="4048" y="426091"/>
            <a:ext cx="12187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そもそもナビメッシュとは？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経路探索をするためだけに特化したメッシュのことである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4064463-1968-44BE-80FE-E02BD6C21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2" y="3152146"/>
            <a:ext cx="5797467" cy="3446604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BD7CE85A-6545-496F-B4ED-275890AA89CA}"/>
              </a:ext>
            </a:extLst>
          </p:cNvPr>
          <p:cNvSpPr/>
          <p:nvPr/>
        </p:nvSpPr>
        <p:spPr>
          <a:xfrm rot="9849099">
            <a:off x="4289311" y="4576549"/>
            <a:ext cx="2969702" cy="58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D5561C-F291-4380-BD06-CE372D60D1F7}"/>
              </a:ext>
            </a:extLst>
          </p:cNvPr>
          <p:cNvSpPr txBox="1"/>
          <p:nvPr/>
        </p:nvSpPr>
        <p:spPr>
          <a:xfrm>
            <a:off x="6672540" y="377504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この青いやつがナビメッシュ</a:t>
            </a:r>
          </a:p>
        </p:txBody>
      </p:sp>
    </p:spTree>
    <p:extLst>
      <p:ext uri="{BB962C8B-B14F-4D97-AF65-F5344CB8AC3E}">
        <p14:creationId xmlns:p14="http://schemas.microsoft.com/office/powerpoint/2010/main" val="288229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2CFD48-0069-4FD8-82D8-6DADA8E13B97}"/>
              </a:ext>
            </a:extLst>
          </p:cNvPr>
          <p:cNvSpPr txBox="1"/>
          <p:nvPr/>
        </p:nvSpPr>
        <p:spPr>
          <a:xfrm>
            <a:off x="478173" y="436228"/>
            <a:ext cx="1090555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ではどのようにしてナビメッシュを用いて</a:t>
            </a:r>
            <a:endParaRPr kumimoji="1" lang="en-US" altLang="ja-JP" sz="4400" dirty="0"/>
          </a:p>
          <a:p>
            <a:r>
              <a:rPr lang="ja-JP" altLang="en-US" sz="4400" dirty="0"/>
              <a:t>経路探索をしているのか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r>
              <a:rPr lang="ja-JP" altLang="en-US" sz="4400" dirty="0"/>
              <a:t>実装するまでのステップは３つあります。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29A2FC-80DF-43D3-A2FC-88DBA463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92" y="2378804"/>
            <a:ext cx="4591225" cy="29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282EB-D747-430A-BB3D-B4F13C0B96E2}"/>
              </a:ext>
            </a:extLst>
          </p:cNvPr>
          <p:cNvSpPr txBox="1"/>
          <p:nvPr/>
        </p:nvSpPr>
        <p:spPr>
          <a:xfrm>
            <a:off x="310394" y="444617"/>
            <a:ext cx="117361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ja-JP" altLang="en-US" sz="5400" dirty="0"/>
              <a:t>スタートとゴールをポリゴン単位</a:t>
            </a:r>
            <a:endParaRPr lang="en-US" altLang="ja-JP" sz="5400" dirty="0"/>
          </a:p>
          <a:p>
            <a:r>
              <a:rPr lang="ja-JP" altLang="en-US" sz="5400" dirty="0"/>
              <a:t>     で特定する</a:t>
            </a:r>
            <a:endParaRPr lang="en-US" altLang="ja-JP" sz="5400" dirty="0"/>
          </a:p>
          <a:p>
            <a:r>
              <a:rPr lang="ja-JP" altLang="en-US" sz="5400" dirty="0"/>
              <a:t>　　　　　　　</a:t>
            </a:r>
            <a:endParaRPr kumimoji="1" lang="en-US" altLang="ja-JP" sz="5400" dirty="0"/>
          </a:p>
          <a:p>
            <a:r>
              <a:rPr lang="en-US" altLang="ja-JP" sz="5400" dirty="0"/>
              <a:t>2.</a:t>
            </a:r>
            <a:r>
              <a:rPr lang="ja-JP" altLang="en-US" sz="5400" dirty="0"/>
              <a:t>　ポリゴン単位で経路探索していく</a:t>
            </a:r>
            <a:endParaRPr lang="en-US" altLang="ja-JP" sz="5400" dirty="0"/>
          </a:p>
          <a:p>
            <a:endParaRPr lang="en-US" altLang="ja-JP" sz="5400" dirty="0"/>
          </a:p>
          <a:p>
            <a:r>
              <a:rPr kumimoji="1" lang="en-US" altLang="ja-JP" sz="5400" dirty="0"/>
              <a:t>3.</a:t>
            </a:r>
            <a:r>
              <a:rPr kumimoji="1" lang="ja-JP" altLang="en-US" sz="5400" dirty="0"/>
              <a:t>　２を元に実際の距離に変換する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612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939E75-46A2-4851-BDB9-81395B799F98}"/>
              </a:ext>
            </a:extLst>
          </p:cNvPr>
          <p:cNvSpPr txBox="1"/>
          <p:nvPr/>
        </p:nvSpPr>
        <p:spPr>
          <a:xfrm>
            <a:off x="243280" y="826126"/>
            <a:ext cx="116103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 dirty="0"/>
              <a:t>スタートとゴールをポリゴン単位で特定する</a:t>
            </a:r>
            <a:endParaRPr lang="en-US" altLang="ja-JP" sz="4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BFF8FA-9B10-440E-8BB2-E0AC5FB5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81" y="2131324"/>
            <a:ext cx="10695962" cy="441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77A614A-740F-4C9A-82F2-560D97EE2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7" y="247096"/>
            <a:ext cx="10639026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D3AA25-19A5-44AF-BEF4-0309834D2610}"/>
              </a:ext>
            </a:extLst>
          </p:cNvPr>
          <p:cNvSpPr txBox="1"/>
          <p:nvPr/>
        </p:nvSpPr>
        <p:spPr>
          <a:xfrm>
            <a:off x="1895912" y="4320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スタート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F4A8F7-DA63-489E-BDF2-5AAF4FF460B6}"/>
              </a:ext>
            </a:extLst>
          </p:cNvPr>
          <p:cNvSpPr txBox="1"/>
          <p:nvPr/>
        </p:nvSpPr>
        <p:spPr>
          <a:xfrm>
            <a:off x="7944374" y="50585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ゴール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30FACA-8780-47C3-85BA-E5598D78C3A8}"/>
              </a:ext>
            </a:extLst>
          </p:cNvPr>
          <p:cNvSpPr txBox="1"/>
          <p:nvPr/>
        </p:nvSpPr>
        <p:spPr>
          <a:xfrm>
            <a:off x="3967992" y="2470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dirty="0"/>
              <a:t>ステージ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0112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AD28C17-A9CD-4FEB-A094-36A478B7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7" y="226503"/>
            <a:ext cx="10639026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A50D93-F6E6-430D-93DC-83D2C47D5F06}"/>
              </a:ext>
            </a:extLst>
          </p:cNvPr>
          <p:cNvSpPr txBox="1"/>
          <p:nvPr/>
        </p:nvSpPr>
        <p:spPr>
          <a:xfrm>
            <a:off x="1375794" y="486561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ナビメッシュをステージに適応した時</a:t>
            </a:r>
          </a:p>
        </p:txBody>
      </p:sp>
    </p:spTree>
    <p:extLst>
      <p:ext uri="{BB962C8B-B14F-4D97-AF65-F5344CB8AC3E}">
        <p14:creationId xmlns:p14="http://schemas.microsoft.com/office/powerpoint/2010/main" val="254435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EC5B4B-1D25-42A3-BD8C-992BC4D7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7" y="595618"/>
            <a:ext cx="10639026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AD87FB-D67D-438E-B606-E8769F4D0F6A}"/>
              </a:ext>
            </a:extLst>
          </p:cNvPr>
          <p:cNvSpPr txBox="1"/>
          <p:nvPr/>
        </p:nvSpPr>
        <p:spPr>
          <a:xfrm>
            <a:off x="243281" y="427731"/>
            <a:ext cx="11172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dirty="0"/>
              <a:t>ナビメッシュ上でのスタートとゴール特定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578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523E7-BBB8-444B-83C7-325D4703D87B}"/>
              </a:ext>
            </a:extLst>
          </p:cNvPr>
          <p:cNvSpPr txBox="1"/>
          <p:nvPr/>
        </p:nvSpPr>
        <p:spPr>
          <a:xfrm>
            <a:off x="757941" y="126506"/>
            <a:ext cx="105352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/>
              <a:t>2.</a:t>
            </a:r>
            <a:r>
              <a:rPr lang="ja-JP" altLang="en-US" sz="4800" dirty="0"/>
              <a:t>　ポリゴン単位で経路探索していく</a:t>
            </a:r>
            <a:endParaRPr lang="en-US" altLang="ja-JP" sz="4800" dirty="0"/>
          </a:p>
          <a:p>
            <a:r>
              <a:rPr lang="ja-JP" altLang="en-US" sz="4800"/>
              <a:t>（ダイクストラ法）</a:t>
            </a:r>
            <a:endParaRPr lang="en-US" altLang="ja-JP" sz="4800" dirty="0"/>
          </a:p>
          <a:p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9759D93-D25E-4F8B-9FB8-C51028D8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20" y="1735078"/>
            <a:ext cx="7374443" cy="51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246</Words>
  <Application>Microsoft Office PowerPoint</Application>
  <PresentationFormat>ワイド画面</PresentationFormat>
  <Paragraphs>48</Paragraphs>
  <Slides>18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武友 公作</dc:creator>
  <cp:lastModifiedBy>武友 公作</cp:lastModifiedBy>
  <cp:revision>6</cp:revision>
  <dcterms:created xsi:type="dcterms:W3CDTF">2021-11-14T05:26:58Z</dcterms:created>
  <dcterms:modified xsi:type="dcterms:W3CDTF">2022-04-29T03:37:01Z</dcterms:modified>
</cp:coreProperties>
</file>