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EC9B2-98A9-4DD5-9476-5B0429344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486D1D2-1863-4798-BF8D-2E4B5BCF2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36DDAB-49EE-4453-8E15-49699201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10FB-E6DF-4A58-8D4C-29CA758069E2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0533C0-D25E-4CB2-9BC3-C6A6EAF1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579387-5D3D-452D-878B-12B1024C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4A2E-7FD4-441B-BFB9-A031D322D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893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ADE62D-8D5C-40B1-859F-7992D7D5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52F3E1-5B58-40E4-ADCF-379A3ABCC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4F97FB-674E-46AB-BD63-60914F0D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10FB-E6DF-4A58-8D4C-29CA758069E2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553B87-9666-497D-B5EC-C198168B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DFF990-423F-4083-A263-29F93103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4A2E-7FD4-441B-BFB9-A031D322D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88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204D1-C539-4840-9575-A2C64ED75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FC8702-DC37-4AEA-82A4-4338537EF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6B4ADC-2EE0-4F98-B809-FF06565D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10FB-E6DF-4A58-8D4C-29CA758069E2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12DDC1-30CD-4928-AB01-ABF189F5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332ABA-F50D-45E0-ACC9-19D5F2FE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4A2E-7FD4-441B-BFB9-A031D322D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69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16879F-EAAB-4791-B5AD-60474512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2B061E-7D1D-4102-9DC5-91BB70991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B345AD-FCB7-43FB-85F9-57BD8C2C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10FB-E6DF-4A58-8D4C-29CA758069E2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F20431-CC3D-4DF5-B3D2-E6EA28C76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A2A9E5-B98C-4B63-A3CB-E95EA7CD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4A2E-7FD4-441B-BFB9-A031D322D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27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A2B937-D5B7-452F-8CBF-A03C5C4E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15FB2C-99EC-466E-84E2-93A9E4593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B0CA90-92A7-4F5C-9352-8E8A7A783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10FB-E6DF-4A58-8D4C-29CA758069E2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E19BF9-7FEF-4AC8-AF44-275C93DB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E0C1E0-DE13-4499-8EA3-F81DC5CB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4A2E-7FD4-441B-BFB9-A031D322D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8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244A49-517E-42AD-B2DD-48D58E53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D2067C-E8FB-49CE-8C29-0A0290A02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CF42EA-868D-4452-A755-8CC2E4251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684784-B6F3-4974-A41B-590F12EF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10FB-E6DF-4A58-8D4C-29CA758069E2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37584E-57CF-4A42-B33C-66200D22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70EA40-7D24-441D-B0A9-3667B846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4A2E-7FD4-441B-BFB9-A031D322D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95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13CA9A-B12B-4A30-B9A3-1090045D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EAACB3-1BE3-4C63-B00E-632C72B0E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D5F85A-2DDC-42E5-8204-5FA94D882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9B8F84-9E46-4220-8B73-A59250FB3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CA2CA0D-0729-4CFE-978E-0075FEF5D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402C96-7A88-44D7-B117-131DE92B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10FB-E6DF-4A58-8D4C-29CA758069E2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706E7F6-3898-4869-A139-33614140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0AB8409-E8AC-4A57-9E59-E962C45B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4A2E-7FD4-441B-BFB9-A031D322D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82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FEB8EA-E7EA-4D64-9D2D-2BA286B7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E043EA-E7C3-4E07-8358-F3C893ED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10FB-E6DF-4A58-8D4C-29CA758069E2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684408-D460-45C9-831A-135D1B47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8BBA2B-934E-4791-8742-8778031C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4A2E-7FD4-441B-BFB9-A031D322D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99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31400FB-592B-413A-8A3B-767BE36A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10FB-E6DF-4A58-8D4C-29CA758069E2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E5FE34-96B0-437A-A2EE-C11B81E6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DD02E6-651A-482E-807B-9109B913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4A2E-7FD4-441B-BFB9-A031D322D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69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0F4F69-0BF1-4DE3-AF76-E18A8E2A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5372AA-94D8-4D31-B74C-4B38DE461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624C7E-415F-423C-8EFC-0C196B0D1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203E84-E5B4-49D5-B157-B4AF070D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10FB-E6DF-4A58-8D4C-29CA758069E2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F2B699-71CF-4E6D-A38A-F54EC0DD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6E57ED-B171-4CF3-9E45-85D0535A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4A2E-7FD4-441B-BFB9-A031D322D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90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A3EC6-8E1D-4E85-B032-49505D5E5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9509F8-361F-413A-A16F-971436C85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01DBC2-4514-4976-A66F-A51A8A875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9BFB4B-4C78-4255-AAA3-7310E04E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10FB-E6DF-4A58-8D4C-29CA758069E2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9AEDA5-5454-4FE6-932A-B97322E6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3BBF1D-16D6-4390-BD71-6C002A6E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4A2E-7FD4-441B-BFB9-A031D322D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44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D651A0-1727-4A87-B3E1-E8B0215D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3BD135-7206-4EEE-ADC0-F66ECD71A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D04A72-46A6-474F-A5FB-58B93BABC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310FB-E6DF-4A58-8D4C-29CA758069E2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468793-A69C-4FF5-A531-E320664EC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972D2D-E062-40E7-B8E2-B789765CA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F4A2E-7FD4-441B-BFB9-A031D322D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21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0.png"/><Relationship Id="rId11" Type="http://schemas.openxmlformats.org/officeDocument/2006/relationships/image" Target="../media/image20.png"/><Relationship Id="rId5" Type="http://schemas.openxmlformats.org/officeDocument/2006/relationships/image" Target="../media/image140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A86184FB-ADD9-4638-B075-1B00DBFBEBF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48984" y="1042634"/>
                <a:ext cx="3427633" cy="3370577"/>
              </a:xfrm>
            </p:spPr>
            <p:txBody>
              <a:bodyPr>
                <a:noAutofit/>
              </a:bodyPr>
              <a:lstStyle/>
              <a:p>
                <a:pPr marL="0" indent="0" algn="r">
                  <a:buNone/>
                </a:pPr>
                <a:r>
                  <a:rPr lang="ja-JP" altLang="en-US" sz="2000" dirty="0"/>
                  <a:t>入力：</a:t>
                </a:r>
                <a:r>
                  <a:rPr lang="en-US" altLang="ja-JP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ja-JP" sz="2000" b="1" i="1" baseline="-25000" dirty="0"/>
                  <a:t>i</a:t>
                </a:r>
                <a:endParaRPr lang="en-US" altLang="ja-JP" sz="2000" b="1" i="1" dirty="0"/>
              </a:p>
              <a:p>
                <a:pPr marL="0" indent="0" algn="r">
                  <a:buNone/>
                </a:pPr>
                <a:r>
                  <a:rPr lang="ja-JP" altLang="en-US" sz="2000" dirty="0"/>
                  <a:t>重み：</a:t>
                </a:r>
                <a:r>
                  <a:rPr lang="en-US" altLang="ja-JP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ja-JP" sz="2000" b="1" i="1" baseline="-25000" dirty="0"/>
                  <a:t>i</a:t>
                </a:r>
                <a:endParaRPr lang="en-US" altLang="ja-JP" sz="2000" dirty="0"/>
              </a:p>
              <a:p>
                <a:pPr marL="0" indent="0" algn="r">
                  <a:buNone/>
                </a:pPr>
                <a:r>
                  <a:rPr lang="ja-JP" altLang="en-US" sz="2000" dirty="0"/>
                  <a:t>バイアス</a:t>
                </a:r>
                <a:r>
                  <a:rPr lang="en-US" altLang="ja-JP" sz="2000" dirty="0"/>
                  <a:t>:</a:t>
                </a:r>
                <a:r>
                  <a:rPr lang="en-US" altLang="ja-JP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ja-JP" sz="2000" dirty="0"/>
              </a:p>
              <a:p>
                <a:pPr marL="0" indent="0" algn="r">
                  <a:buNone/>
                </a:pPr>
                <a:r>
                  <a:rPr lang="ja-JP" altLang="en-US" sz="2000" dirty="0"/>
                  <a:t>総入力：</a:t>
                </a:r>
                <a:r>
                  <a:rPr lang="en-US" altLang="ja-JP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ja-JP" sz="2000" dirty="0"/>
              </a:p>
              <a:p>
                <a:pPr marL="0" indent="0" algn="r">
                  <a:buNone/>
                </a:pPr>
                <a:r>
                  <a:rPr lang="ja-JP" altLang="en-US" sz="2000" dirty="0"/>
                  <a:t>出力：</a:t>
                </a:r>
                <a:r>
                  <a:rPr lang="en-US" altLang="ja-JP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ja-JP" sz="2000" dirty="0"/>
              </a:p>
              <a:p>
                <a:pPr marL="0" indent="0" algn="r">
                  <a:buNone/>
                </a:pPr>
                <a:r>
                  <a:rPr lang="ja-JP" altLang="en-US" sz="2000" dirty="0"/>
                  <a:t>活性化関数：</a:t>
                </a:r>
                <a:r>
                  <a:rPr lang="en-US" altLang="ja-JP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ja-JP" sz="2000" dirty="0"/>
              </a:p>
              <a:p>
                <a:pPr marL="0" indent="0" algn="r">
                  <a:buNone/>
                </a:pPr>
                <a:endParaRPr lang="en-US" altLang="ja-JP" sz="2000" dirty="0"/>
              </a:p>
              <a:p>
                <a:pPr marL="0" indent="0" algn="r">
                  <a:buNone/>
                </a:pPr>
                <a:r>
                  <a:rPr lang="ja-JP" altLang="en-US" sz="2000" dirty="0"/>
                  <a:t>入力層のインデックス：</a:t>
                </a:r>
                <a:r>
                  <a:rPr lang="en-US" altLang="ja-JP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A86184FB-ADD9-4638-B075-1B00DBFBE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48984" y="1042634"/>
                <a:ext cx="3427633" cy="3370577"/>
              </a:xfrm>
              <a:blipFill>
                <a:blip r:embed="rId2"/>
                <a:stretch>
                  <a:fillRect t="-1627" r="-5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4">
                <a:extLst>
                  <a:ext uri="{FF2B5EF4-FFF2-40B4-BE49-F238E27FC236}">
                    <a16:creationId xmlns:a16="http://schemas.microsoft.com/office/drawing/2014/main" id="{D27A2BC2-CB46-4F10-BA79-DE6CC8FA20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5735" y="885525"/>
                <a:ext cx="736700" cy="41510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ja-JP" sz="2000" dirty="0"/>
                  <a:t> </a:t>
                </a:r>
                <a:endParaRPr lang="en-US" altLang="ja-JP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ja-JP" sz="2000" b="1" i="1" baseline="-25000" dirty="0"/>
                  <a:t>1</a:t>
                </a:r>
                <a:endParaRPr lang="en-US" altLang="ja-JP" sz="2000" b="1" i="1" dirty="0"/>
              </a:p>
              <a:p>
                <a:pPr marL="0" indent="0">
                  <a:buNone/>
                </a:pPr>
                <a:endParaRPr lang="en-US" altLang="ja-JP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ja-JP" sz="2000" b="1" i="1" baseline="-25000" dirty="0"/>
                  <a:t>2</a:t>
                </a:r>
                <a:endParaRPr lang="en-US" altLang="ja-JP" sz="2000" b="1" i="1" dirty="0"/>
              </a:p>
              <a:p>
                <a:pPr marL="0" indent="0">
                  <a:buNone/>
                </a:pPr>
                <a:endParaRPr lang="en-US" altLang="ja-JP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ja-JP" sz="2000" b="1" i="1" baseline="-25000" dirty="0"/>
                  <a:t>3</a:t>
                </a:r>
                <a:endParaRPr lang="en-US" altLang="ja-JP" sz="2000" b="1" i="1" dirty="0"/>
              </a:p>
              <a:p>
                <a:pPr marL="0" indent="0">
                  <a:buNone/>
                </a:pPr>
                <a:endParaRPr lang="en-US" altLang="ja-JP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ja-JP" sz="2000" b="1" i="1" baseline="-25000" dirty="0"/>
                  <a:t>4</a:t>
                </a:r>
                <a:endParaRPr lang="en-US" altLang="ja-JP" sz="2000" b="1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ja-JP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8" name="コンテンツ プレースホルダー 4">
                <a:extLst>
                  <a:ext uri="{FF2B5EF4-FFF2-40B4-BE49-F238E27FC236}">
                    <a16:creationId xmlns:a16="http://schemas.microsoft.com/office/drawing/2014/main" id="{D27A2BC2-CB46-4F10-BA79-DE6CC8FA2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735" y="885525"/>
                <a:ext cx="736700" cy="41510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A2DF721-3FC9-4A65-9B43-FA04A76383CD}"/>
              </a:ext>
            </a:extLst>
          </p:cNvPr>
          <p:cNvSpPr txBox="1"/>
          <p:nvPr/>
        </p:nvSpPr>
        <p:spPr>
          <a:xfrm>
            <a:off x="4195914" y="516194"/>
            <a:ext cx="124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入力層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00E238-D402-42AE-B650-761CF4D5FF6A}"/>
              </a:ext>
            </a:extLst>
          </p:cNvPr>
          <p:cNvSpPr txBox="1"/>
          <p:nvPr/>
        </p:nvSpPr>
        <p:spPr>
          <a:xfrm>
            <a:off x="6126731" y="516193"/>
            <a:ext cx="124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中間層</a:t>
            </a:r>
            <a:endParaRPr kumimoji="1" lang="ja-JP" altLang="en-US" b="1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42B79C7-81BC-4899-8BB0-DB87EB795DC5}"/>
              </a:ext>
            </a:extLst>
          </p:cNvPr>
          <p:cNvSpPr/>
          <p:nvPr/>
        </p:nvSpPr>
        <p:spPr>
          <a:xfrm>
            <a:off x="6135558" y="2494042"/>
            <a:ext cx="924009" cy="9349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882DA4C-9CEC-46F2-8651-429A8C5538B5}"/>
              </a:ext>
            </a:extLst>
          </p:cNvPr>
          <p:cNvCxnSpPr>
            <a:cxnSpLocks/>
            <a:stCxn id="3" idx="0"/>
            <a:endCxn id="3" idx="4"/>
          </p:cNvCxnSpPr>
          <p:nvPr/>
        </p:nvCxnSpPr>
        <p:spPr>
          <a:xfrm>
            <a:off x="6597563" y="2494042"/>
            <a:ext cx="0" cy="9349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651BD17-3160-49E4-9422-9E6897A4D675}"/>
              </a:ext>
            </a:extLst>
          </p:cNvPr>
          <p:cNvCxnSpPr>
            <a:cxnSpLocks/>
          </p:cNvCxnSpPr>
          <p:nvPr/>
        </p:nvCxnSpPr>
        <p:spPr>
          <a:xfrm>
            <a:off x="4876688" y="1634836"/>
            <a:ext cx="1294516" cy="1093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ED530FA-F521-439B-BD2B-FCE375624162}"/>
              </a:ext>
            </a:extLst>
          </p:cNvPr>
          <p:cNvCxnSpPr>
            <a:cxnSpLocks/>
          </p:cNvCxnSpPr>
          <p:nvPr/>
        </p:nvCxnSpPr>
        <p:spPr>
          <a:xfrm>
            <a:off x="4841042" y="2419200"/>
            <a:ext cx="1254958" cy="4067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C620A90-FAC7-414E-A859-D9BD389B68D7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4841042" y="2961521"/>
            <a:ext cx="1294516" cy="196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F813864-3B2B-4D1B-8822-BD60E9795C65}"/>
              </a:ext>
            </a:extLst>
          </p:cNvPr>
          <p:cNvCxnSpPr>
            <a:cxnSpLocks/>
          </p:cNvCxnSpPr>
          <p:nvPr/>
        </p:nvCxnSpPr>
        <p:spPr>
          <a:xfrm flipV="1">
            <a:off x="4876688" y="3134521"/>
            <a:ext cx="1294516" cy="6637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コンテンツ プレースホルダー 4">
                <a:extLst>
                  <a:ext uri="{FF2B5EF4-FFF2-40B4-BE49-F238E27FC236}">
                    <a16:creationId xmlns:a16="http://schemas.microsoft.com/office/drawing/2014/main" id="{725326A5-37B3-49C5-9BA4-91E522DC12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0612" y="1667930"/>
                <a:ext cx="736700" cy="592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ja-JP" sz="2000" b="1" i="1" baseline="-25000" dirty="0"/>
                  <a:t>1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32" name="コンテンツ プレースホルダー 4">
                <a:extLst>
                  <a:ext uri="{FF2B5EF4-FFF2-40B4-BE49-F238E27FC236}">
                    <a16:creationId xmlns:a16="http://schemas.microsoft.com/office/drawing/2014/main" id="{725326A5-37B3-49C5-9BA4-91E522DC1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612" y="1667930"/>
                <a:ext cx="736700" cy="592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コンテンツ プレースホルダー 4">
                <a:extLst>
                  <a:ext uri="{FF2B5EF4-FFF2-40B4-BE49-F238E27FC236}">
                    <a16:creationId xmlns:a16="http://schemas.microsoft.com/office/drawing/2014/main" id="{8ECF3168-4B60-4C7D-8694-FDA58AA867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0612" y="2308825"/>
                <a:ext cx="736700" cy="592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ja-JP" sz="2000" b="1" i="1" baseline="-25000" dirty="0"/>
                  <a:t>2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33" name="コンテンツ プレースホルダー 4">
                <a:extLst>
                  <a:ext uri="{FF2B5EF4-FFF2-40B4-BE49-F238E27FC236}">
                    <a16:creationId xmlns:a16="http://schemas.microsoft.com/office/drawing/2014/main" id="{8ECF3168-4B60-4C7D-8694-FDA58AA86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612" y="2308825"/>
                <a:ext cx="736700" cy="5925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コンテンツ プレースホルダー 4">
                <a:extLst>
                  <a:ext uri="{FF2B5EF4-FFF2-40B4-BE49-F238E27FC236}">
                    <a16:creationId xmlns:a16="http://schemas.microsoft.com/office/drawing/2014/main" id="{C247D8FA-6500-4431-BF37-F5C3F61357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0612" y="2688440"/>
                <a:ext cx="736700" cy="592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ja-JP" sz="2000" b="1" i="1" baseline="-25000" dirty="0"/>
                  <a:t>3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34" name="コンテンツ プレースホルダー 4">
                <a:extLst>
                  <a:ext uri="{FF2B5EF4-FFF2-40B4-BE49-F238E27FC236}">
                    <a16:creationId xmlns:a16="http://schemas.microsoft.com/office/drawing/2014/main" id="{C247D8FA-6500-4431-BF37-F5C3F6135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612" y="2688440"/>
                <a:ext cx="736700" cy="5925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コンテンツ プレースホルダー 4">
                <a:extLst>
                  <a:ext uri="{FF2B5EF4-FFF2-40B4-BE49-F238E27FC236}">
                    <a16:creationId xmlns:a16="http://schemas.microsoft.com/office/drawing/2014/main" id="{65A3E72C-17E0-4091-A183-F8E98C085E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0612" y="3429000"/>
                <a:ext cx="736700" cy="592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ja-JP" sz="2000" b="1" i="1" baseline="-25000" dirty="0"/>
                  <a:t>4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35" name="コンテンツ プレースホルダー 4">
                <a:extLst>
                  <a:ext uri="{FF2B5EF4-FFF2-40B4-BE49-F238E27FC236}">
                    <a16:creationId xmlns:a16="http://schemas.microsoft.com/office/drawing/2014/main" id="{65A3E72C-17E0-4091-A183-F8E98C085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612" y="3429000"/>
                <a:ext cx="736700" cy="5925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コンテンツ プレースホルダー 4">
                <a:extLst>
                  <a:ext uri="{FF2B5EF4-FFF2-40B4-BE49-F238E27FC236}">
                    <a16:creationId xmlns:a16="http://schemas.microsoft.com/office/drawing/2014/main" id="{FC27AAA1-65B3-4D73-92EF-7BE58B6E8B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45672" y="2727922"/>
                <a:ext cx="736700" cy="592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36" name="コンテンツ プレースホルダー 4">
                <a:extLst>
                  <a:ext uri="{FF2B5EF4-FFF2-40B4-BE49-F238E27FC236}">
                    <a16:creationId xmlns:a16="http://schemas.microsoft.com/office/drawing/2014/main" id="{FC27AAA1-65B3-4D73-92EF-7BE58B6E8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672" y="2727922"/>
                <a:ext cx="736700" cy="5925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コンテンツ プレースホルダー 4">
                <a:extLst>
                  <a:ext uri="{FF2B5EF4-FFF2-40B4-BE49-F238E27FC236}">
                    <a16:creationId xmlns:a16="http://schemas.microsoft.com/office/drawing/2014/main" id="{DF1C9016-60F7-4A3F-8DDA-9EDE884BE1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72231" y="2724891"/>
                <a:ext cx="736700" cy="592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38" name="コンテンツ プレースホルダー 4">
                <a:extLst>
                  <a:ext uri="{FF2B5EF4-FFF2-40B4-BE49-F238E27FC236}">
                    <a16:creationId xmlns:a16="http://schemas.microsoft.com/office/drawing/2014/main" id="{DF1C9016-60F7-4A3F-8DDA-9EDE884BE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31" y="2724891"/>
                <a:ext cx="736700" cy="5925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コンテンツ プレースホルダー 4">
                <a:extLst>
                  <a:ext uri="{FF2B5EF4-FFF2-40B4-BE49-F238E27FC236}">
                    <a16:creationId xmlns:a16="http://schemas.microsoft.com/office/drawing/2014/main" id="{FCC61A4B-C63F-4A8B-8DD3-18D4745059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5489" y="3619775"/>
                <a:ext cx="1155923" cy="592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ja-JP" sz="2000" b="1" i="1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ja-JP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ja-JP" sz="2000" b="1" i="1" baseline="-25000" dirty="0"/>
                  <a:t>(u)</a:t>
                </a:r>
                <a:endParaRPr lang="en-US" altLang="ja-JP" sz="2000" b="1" i="1" dirty="0"/>
              </a:p>
            </p:txBody>
          </p:sp>
        </mc:Choice>
        <mc:Fallback xmlns="">
          <p:sp>
            <p:nvSpPr>
              <p:cNvPr id="39" name="コンテンツ プレースホルダー 4">
                <a:extLst>
                  <a:ext uri="{FF2B5EF4-FFF2-40B4-BE49-F238E27FC236}">
                    <a16:creationId xmlns:a16="http://schemas.microsoft.com/office/drawing/2014/main" id="{FCC61A4B-C63F-4A8B-8DD3-18D474505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489" y="3619775"/>
                <a:ext cx="1155923" cy="5925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2A40800-4468-43F3-B332-E1FCF2A99E3F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7059567" y="2958490"/>
            <a:ext cx="1003123" cy="30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D9B2A77F-C5C2-4638-BDF4-106F1DEE9584}"/>
              </a:ext>
            </a:extLst>
          </p:cNvPr>
          <p:cNvSpPr/>
          <p:nvPr/>
        </p:nvSpPr>
        <p:spPr>
          <a:xfrm>
            <a:off x="4100945" y="983673"/>
            <a:ext cx="1031490" cy="4052901"/>
          </a:xfrm>
          <a:prstGeom prst="round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95D2588E-3E5F-4BE3-AB66-DDFDF2828A5A}"/>
              </a:ext>
            </a:extLst>
          </p:cNvPr>
          <p:cNvSpPr/>
          <p:nvPr/>
        </p:nvSpPr>
        <p:spPr>
          <a:xfrm>
            <a:off x="5915891" y="994696"/>
            <a:ext cx="1717963" cy="4052901"/>
          </a:xfrm>
          <a:prstGeom prst="round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コンテンツ プレースホルダー 4">
                <a:extLst>
                  <a:ext uri="{FF2B5EF4-FFF2-40B4-BE49-F238E27FC236}">
                    <a16:creationId xmlns:a16="http://schemas.microsoft.com/office/drawing/2014/main" id="{61229983-6B20-4FDE-9E9A-3E4AB6FA3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28926" y="2776209"/>
                <a:ext cx="571729" cy="592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ja-JP" sz="2000" b="1" i="1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altLang="ja-JP" sz="2000" b="1" i="1" dirty="0"/>
              </a:p>
            </p:txBody>
          </p:sp>
        </mc:Choice>
        <mc:Fallback xmlns="">
          <p:sp>
            <p:nvSpPr>
              <p:cNvPr id="46" name="コンテンツ プレースホルダー 4">
                <a:extLst>
                  <a:ext uri="{FF2B5EF4-FFF2-40B4-BE49-F238E27FC236}">
                    <a16:creationId xmlns:a16="http://schemas.microsoft.com/office/drawing/2014/main" id="{61229983-6B20-4FDE-9E9A-3E4AB6FA3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926" y="2776209"/>
                <a:ext cx="571729" cy="5925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95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A86184FB-ADD9-4638-B075-1B00DBFBEBF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48984" y="1042635"/>
                <a:ext cx="3427633" cy="2872312"/>
              </a:xfrm>
            </p:spPr>
            <p:txBody>
              <a:bodyPr>
                <a:noAutofit/>
              </a:bodyPr>
              <a:lstStyle/>
              <a:p>
                <a:pPr marL="0" indent="0" algn="r">
                  <a:buNone/>
                </a:pPr>
                <a:r>
                  <a:rPr lang="ja-JP" altLang="en-US" sz="2000" dirty="0"/>
                  <a:t>体長：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ja-JP" sz="2000" b="1" i="1" baseline="-25000" dirty="0"/>
                  <a:t>1</a:t>
                </a:r>
                <a:endParaRPr lang="en-US" altLang="ja-JP" sz="2000" b="1" i="1" dirty="0"/>
              </a:p>
              <a:p>
                <a:pPr marL="0" indent="0" algn="r">
                  <a:buNone/>
                </a:pPr>
                <a:r>
                  <a:rPr lang="ja-JP" altLang="en-US" sz="2000" dirty="0"/>
                  <a:t>体重：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ja-JP" sz="2000" b="1" i="1" baseline="-25000" dirty="0"/>
                  <a:t>2</a:t>
                </a:r>
                <a:r>
                  <a:rPr lang="en-US" altLang="ja-JP" sz="2000" b="0" dirty="0"/>
                  <a:t> </a:t>
                </a:r>
              </a:p>
              <a:p>
                <a:pPr marL="0" indent="0" algn="r">
                  <a:buNone/>
                </a:pPr>
                <a:r>
                  <a:rPr lang="ja-JP" altLang="en-US" sz="2000" dirty="0"/>
                  <a:t>髭の本数：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ja-JP" sz="2000" b="1" i="1" baseline="-25000" dirty="0"/>
                  <a:t>3</a:t>
                </a:r>
                <a:endParaRPr lang="en-US" altLang="ja-JP" sz="2000" dirty="0"/>
              </a:p>
              <a:p>
                <a:pPr marL="0" indent="0" algn="r">
                  <a:buNone/>
                </a:pPr>
                <a:r>
                  <a:rPr lang="ja-JP" altLang="en-US" sz="2000" dirty="0"/>
                  <a:t>毛の平均長：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ja-JP" sz="2000" b="1" i="1" baseline="-25000" dirty="0"/>
                  <a:t>4</a:t>
                </a:r>
                <a:endParaRPr lang="en-US" altLang="ja-JP" sz="2000" dirty="0"/>
              </a:p>
              <a:p>
                <a:pPr marL="0" indent="0" algn="r">
                  <a:buNone/>
                </a:pPr>
                <a:r>
                  <a:rPr lang="ja-JP" altLang="en-US" sz="2000" dirty="0"/>
                  <a:t>耳の大きさ：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ja-JP" sz="2000" b="1" i="1" baseline="-25000" dirty="0"/>
                  <a:t>5</a:t>
                </a:r>
                <a:endParaRPr lang="en-US" altLang="ja-JP" sz="2000" dirty="0"/>
              </a:p>
              <a:p>
                <a:pPr marL="0" indent="0" algn="r">
                  <a:buNone/>
                </a:pPr>
                <a:r>
                  <a:rPr lang="ja-JP" altLang="en-US" sz="2000" dirty="0"/>
                  <a:t>眉間</a:t>
                </a:r>
                <a:r>
                  <a:rPr lang="en-US" altLang="ja-JP" sz="2000" dirty="0"/>
                  <a:t>/</a:t>
                </a:r>
                <a:r>
                  <a:rPr lang="ja-JP" altLang="en-US" sz="2000" dirty="0"/>
                  <a:t>目鼻距離比：</a:t>
                </a:r>
                <a:r>
                  <a:rPr lang="en-US" altLang="ja-JP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ja-JP" sz="2000" b="1" i="1" baseline="-25000" dirty="0"/>
                  <a:t>6</a:t>
                </a:r>
                <a:endParaRPr lang="en-US" altLang="ja-JP" sz="2000" dirty="0"/>
              </a:p>
              <a:p>
                <a:pPr marL="0" indent="0" algn="r">
                  <a:buNone/>
                </a:pPr>
                <a:r>
                  <a:rPr lang="ja-JP" altLang="en-US" sz="2000" dirty="0"/>
                  <a:t>足の長さ：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ja-JP" sz="2000" b="1" i="1" baseline="-25000" dirty="0"/>
                  <a:t>7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A86184FB-ADD9-4638-B075-1B00DBFBE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48984" y="1042635"/>
                <a:ext cx="3427633" cy="2872312"/>
              </a:xfrm>
              <a:blipFill>
                <a:blip r:embed="rId2"/>
                <a:stretch>
                  <a:fillRect t="-1911" r="-356" b="-6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A2DF721-3FC9-4A65-9B43-FA04A76383CD}"/>
              </a:ext>
            </a:extLst>
          </p:cNvPr>
          <p:cNvSpPr txBox="1"/>
          <p:nvPr/>
        </p:nvSpPr>
        <p:spPr>
          <a:xfrm>
            <a:off x="4195914" y="516194"/>
            <a:ext cx="124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入力層</a:t>
            </a:r>
            <a:endParaRPr kumimoji="1" lang="ja-JP" altLang="en-US" b="1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651BD17-3160-49E4-9422-9E6897A4D675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4843173" y="1310695"/>
            <a:ext cx="1415265" cy="13696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ED530FA-F521-439B-BD2B-FCE375624162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4843173" y="1843224"/>
            <a:ext cx="1328031" cy="885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C620A90-FAC7-414E-A859-D9BD389B68D7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4843173" y="2375753"/>
            <a:ext cx="1252827" cy="482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F813864-3B2B-4D1B-8822-BD60E9795C65}"/>
              </a:ext>
            </a:extLst>
          </p:cNvPr>
          <p:cNvCxnSpPr>
            <a:cxnSpLocks/>
          </p:cNvCxnSpPr>
          <p:nvPr/>
        </p:nvCxnSpPr>
        <p:spPr>
          <a:xfrm flipV="1">
            <a:off x="4876688" y="3134521"/>
            <a:ext cx="1294516" cy="6637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2A40800-4468-43F3-B332-E1FCF2A99E3F}"/>
              </a:ext>
            </a:extLst>
          </p:cNvPr>
          <p:cNvCxnSpPr>
            <a:cxnSpLocks/>
            <a:stCxn id="37" idx="6"/>
            <a:endCxn id="41" idx="1"/>
          </p:cNvCxnSpPr>
          <p:nvPr/>
        </p:nvCxnSpPr>
        <p:spPr>
          <a:xfrm flipV="1">
            <a:off x="6680443" y="2958489"/>
            <a:ext cx="647428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D9B2A77F-C5C2-4638-BDF4-106F1DEE9584}"/>
              </a:ext>
            </a:extLst>
          </p:cNvPr>
          <p:cNvSpPr/>
          <p:nvPr/>
        </p:nvSpPr>
        <p:spPr>
          <a:xfrm>
            <a:off x="4100945" y="983674"/>
            <a:ext cx="1031490" cy="3856624"/>
          </a:xfrm>
          <a:prstGeom prst="round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4E7B4525-9D28-434A-A6E5-ED87CF076817}"/>
                  </a:ext>
                </a:extLst>
              </p:cNvPr>
              <p:cNvSpPr/>
              <p:nvPr/>
            </p:nvSpPr>
            <p:spPr>
              <a:xfrm>
                <a:off x="4375930" y="1082788"/>
                <a:ext cx="467243" cy="4558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4E7B4525-9D28-434A-A6E5-ED87CF0768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930" y="1082788"/>
                <a:ext cx="467243" cy="4558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35F59B75-FF9C-43D9-883F-BEC674E0F520}"/>
                  </a:ext>
                </a:extLst>
              </p:cNvPr>
              <p:cNvSpPr/>
              <p:nvPr/>
            </p:nvSpPr>
            <p:spPr>
              <a:xfrm>
                <a:off x="4375930" y="1615317"/>
                <a:ext cx="467243" cy="4558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35F59B75-FF9C-43D9-883F-BEC674E0F5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930" y="1615317"/>
                <a:ext cx="467243" cy="4558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C40D0FC7-134C-4B1F-9AE7-CC4FDA37D30B}"/>
                  </a:ext>
                </a:extLst>
              </p:cNvPr>
              <p:cNvSpPr/>
              <p:nvPr/>
            </p:nvSpPr>
            <p:spPr>
              <a:xfrm>
                <a:off x="4375930" y="2147846"/>
                <a:ext cx="467243" cy="4558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C40D0FC7-134C-4B1F-9AE7-CC4FDA37D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930" y="2147846"/>
                <a:ext cx="467243" cy="4558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DFA67AD7-E130-4494-A24F-47FE775F65E8}"/>
                  </a:ext>
                </a:extLst>
              </p:cNvPr>
              <p:cNvSpPr/>
              <p:nvPr/>
            </p:nvSpPr>
            <p:spPr>
              <a:xfrm>
                <a:off x="4375930" y="2680375"/>
                <a:ext cx="467243" cy="4558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DFA67AD7-E130-4494-A24F-47FE775F6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930" y="2680375"/>
                <a:ext cx="467243" cy="4558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2C7B6170-DEED-492B-A3C1-CBA0A47542C8}"/>
                  </a:ext>
                </a:extLst>
              </p:cNvPr>
              <p:cNvSpPr/>
              <p:nvPr/>
            </p:nvSpPr>
            <p:spPr>
              <a:xfrm>
                <a:off x="4375930" y="3212904"/>
                <a:ext cx="467243" cy="4558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2C7B6170-DEED-492B-A3C1-CBA0A47542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930" y="3212904"/>
                <a:ext cx="467243" cy="4558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B45F3B24-80C6-4969-99FC-A0084EA12CE4}"/>
                  </a:ext>
                </a:extLst>
              </p:cNvPr>
              <p:cNvSpPr/>
              <p:nvPr/>
            </p:nvSpPr>
            <p:spPr>
              <a:xfrm>
                <a:off x="4375930" y="3745433"/>
                <a:ext cx="467243" cy="4558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B45F3B24-80C6-4969-99FC-A0084EA12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930" y="3745433"/>
                <a:ext cx="467243" cy="4558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C374642C-BC87-46B2-80F4-E6C1A6F780CF}"/>
                  </a:ext>
                </a:extLst>
              </p:cNvPr>
              <p:cNvSpPr/>
              <p:nvPr/>
            </p:nvSpPr>
            <p:spPr>
              <a:xfrm>
                <a:off x="4375930" y="4277962"/>
                <a:ext cx="467243" cy="4558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C374642C-BC87-46B2-80F4-E6C1A6F78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930" y="4277962"/>
                <a:ext cx="467243" cy="45581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楕円 36">
            <a:extLst>
              <a:ext uri="{FF2B5EF4-FFF2-40B4-BE49-F238E27FC236}">
                <a16:creationId xmlns:a16="http://schemas.microsoft.com/office/drawing/2014/main" id="{CB3E8274-1B8F-43B2-A9DD-505675B2B1C4}"/>
              </a:ext>
            </a:extLst>
          </p:cNvPr>
          <p:cNvSpPr/>
          <p:nvPr/>
        </p:nvSpPr>
        <p:spPr>
          <a:xfrm>
            <a:off x="6213200" y="2730583"/>
            <a:ext cx="467243" cy="4558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3175D59-252C-4952-8695-4102A18B0B3B}"/>
              </a:ext>
            </a:extLst>
          </p:cNvPr>
          <p:cNvSpPr txBox="1"/>
          <p:nvPr/>
        </p:nvSpPr>
        <p:spPr>
          <a:xfrm>
            <a:off x="7327871" y="2773823"/>
            <a:ext cx="124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次の層へ</a:t>
            </a:r>
            <a:endParaRPr kumimoji="1" lang="ja-JP" altLang="en-US" b="1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5BBCE433-0A0D-419D-AC26-1E90A7B00173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4843173" y="2908282"/>
            <a:ext cx="1201723" cy="99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611D440-F62F-4538-AF26-7624E0D4F202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4843173" y="3023082"/>
            <a:ext cx="1252827" cy="4177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9C27E8B2-9A68-43BC-9412-337B27EF693E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4843173" y="3223732"/>
            <a:ext cx="1328031" cy="1282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40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742B79C7-81BC-4899-8BB0-DB87EB795DC5}"/>
              </a:ext>
            </a:extLst>
          </p:cNvPr>
          <p:cNvSpPr/>
          <p:nvPr/>
        </p:nvSpPr>
        <p:spPr>
          <a:xfrm>
            <a:off x="1735477" y="1484242"/>
            <a:ext cx="924009" cy="9349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C620A90-FAC7-414E-A859-D9BD389B68D7}"/>
              </a:ext>
            </a:extLst>
          </p:cNvPr>
          <p:cNvCxnSpPr>
            <a:cxnSpLocks/>
          </p:cNvCxnSpPr>
          <p:nvPr/>
        </p:nvCxnSpPr>
        <p:spPr>
          <a:xfrm>
            <a:off x="883882" y="1051456"/>
            <a:ext cx="1018612" cy="4785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FB018E7-2129-42E3-81DE-AC846DD521AA}"/>
              </a:ext>
            </a:extLst>
          </p:cNvPr>
          <p:cNvCxnSpPr>
            <a:cxnSpLocks/>
          </p:cNvCxnSpPr>
          <p:nvPr/>
        </p:nvCxnSpPr>
        <p:spPr>
          <a:xfrm>
            <a:off x="824776" y="1122467"/>
            <a:ext cx="1018612" cy="47850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コンテンツ プレースホルダー 4">
            <a:extLst>
              <a:ext uri="{FF2B5EF4-FFF2-40B4-BE49-F238E27FC236}">
                <a16:creationId xmlns:a16="http://schemas.microsoft.com/office/drawing/2014/main" id="{666F2988-4E5C-4A54-94E1-2347859C492C}"/>
              </a:ext>
            </a:extLst>
          </p:cNvPr>
          <p:cNvSpPr txBox="1">
            <a:spLocks/>
          </p:cNvSpPr>
          <p:nvPr/>
        </p:nvSpPr>
        <p:spPr>
          <a:xfrm>
            <a:off x="1765262" y="1796440"/>
            <a:ext cx="929870" cy="243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400" b="1" i="1" dirty="0" err="1"/>
              <a:t>MatMul</a:t>
            </a:r>
            <a:endParaRPr lang="en-US" altLang="ja-JP" sz="14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コンテンツ プレースホルダー 4">
                <a:extLst>
                  <a:ext uri="{FF2B5EF4-FFF2-40B4-BE49-F238E27FC236}">
                    <a16:creationId xmlns:a16="http://schemas.microsoft.com/office/drawing/2014/main" id="{06B8CB42-4222-4A36-B97F-9B8D275E7E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1349" y="868863"/>
                <a:ext cx="736700" cy="592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30" name="コンテンツ プレースホルダー 4">
                <a:extLst>
                  <a:ext uri="{FF2B5EF4-FFF2-40B4-BE49-F238E27FC236}">
                    <a16:creationId xmlns:a16="http://schemas.microsoft.com/office/drawing/2014/main" id="{06B8CB42-4222-4A36-B97F-9B8D275E7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349" y="868863"/>
                <a:ext cx="736700" cy="5925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コンテンツ プレースホルダー 4">
                <a:extLst>
                  <a:ext uri="{FF2B5EF4-FFF2-40B4-BE49-F238E27FC236}">
                    <a16:creationId xmlns:a16="http://schemas.microsoft.com/office/drawing/2014/main" id="{E021742F-EBC4-44E6-B4EB-CC50E7057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5583" y="1463803"/>
                <a:ext cx="736700" cy="592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ja-JP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31" name="コンテンツ プレースホルダー 4">
                <a:extLst>
                  <a:ext uri="{FF2B5EF4-FFF2-40B4-BE49-F238E27FC236}">
                    <a16:creationId xmlns:a16="http://schemas.microsoft.com/office/drawing/2014/main" id="{E021742F-EBC4-44E6-B4EB-CC50E7057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83" y="1463803"/>
                <a:ext cx="736700" cy="592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楕円 36">
            <a:extLst>
              <a:ext uri="{FF2B5EF4-FFF2-40B4-BE49-F238E27FC236}">
                <a16:creationId xmlns:a16="http://schemas.microsoft.com/office/drawing/2014/main" id="{2F29327B-B0E4-4779-AB06-28E598AED045}"/>
              </a:ext>
            </a:extLst>
          </p:cNvPr>
          <p:cNvSpPr/>
          <p:nvPr/>
        </p:nvSpPr>
        <p:spPr>
          <a:xfrm>
            <a:off x="3702715" y="2465627"/>
            <a:ext cx="924009" cy="9349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コンテンツ プレースホルダー 4">
            <a:extLst>
              <a:ext uri="{FF2B5EF4-FFF2-40B4-BE49-F238E27FC236}">
                <a16:creationId xmlns:a16="http://schemas.microsoft.com/office/drawing/2014/main" id="{D64733A6-A801-4EE9-BB11-CC42D1FD8C95}"/>
              </a:ext>
            </a:extLst>
          </p:cNvPr>
          <p:cNvSpPr txBox="1">
            <a:spLocks/>
          </p:cNvSpPr>
          <p:nvPr/>
        </p:nvSpPr>
        <p:spPr>
          <a:xfrm>
            <a:off x="3732500" y="2777825"/>
            <a:ext cx="929870" cy="243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400" b="1" i="1" dirty="0" err="1"/>
              <a:t>MatMul</a:t>
            </a:r>
            <a:endParaRPr lang="en-US" altLang="ja-JP" sz="1400" b="1" i="1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6D8EB35-3E45-4DFA-A29B-7A542FA80558}"/>
              </a:ext>
            </a:extLst>
          </p:cNvPr>
          <p:cNvCxnSpPr>
            <a:cxnSpLocks/>
          </p:cNvCxnSpPr>
          <p:nvPr/>
        </p:nvCxnSpPr>
        <p:spPr>
          <a:xfrm flipV="1">
            <a:off x="752130" y="2232147"/>
            <a:ext cx="1018612" cy="4785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3078897-1199-4E27-824E-0CAF907A8004}"/>
              </a:ext>
            </a:extLst>
          </p:cNvPr>
          <p:cNvCxnSpPr>
            <a:cxnSpLocks/>
          </p:cNvCxnSpPr>
          <p:nvPr/>
        </p:nvCxnSpPr>
        <p:spPr>
          <a:xfrm flipV="1">
            <a:off x="769225" y="2330871"/>
            <a:ext cx="1018612" cy="47850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コンテンツ プレースホルダー 4">
                <a:extLst>
                  <a:ext uri="{FF2B5EF4-FFF2-40B4-BE49-F238E27FC236}">
                    <a16:creationId xmlns:a16="http://schemas.microsoft.com/office/drawing/2014/main" id="{12910597-2062-4450-9B20-BF0F899F6F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515" y="2148455"/>
                <a:ext cx="736700" cy="592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47" name="コンテンツ プレースホルダー 4">
                <a:extLst>
                  <a:ext uri="{FF2B5EF4-FFF2-40B4-BE49-F238E27FC236}">
                    <a16:creationId xmlns:a16="http://schemas.microsoft.com/office/drawing/2014/main" id="{12910597-2062-4450-9B20-BF0F899F6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15" y="2148455"/>
                <a:ext cx="736700" cy="592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コンテンツ プレースホルダー 4">
                <a:extLst>
                  <a:ext uri="{FF2B5EF4-FFF2-40B4-BE49-F238E27FC236}">
                    <a16:creationId xmlns:a16="http://schemas.microsoft.com/office/drawing/2014/main" id="{5E3F4D37-AC1F-4642-84C8-DE2281126C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8630" y="2586562"/>
                <a:ext cx="736700" cy="592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ja-JP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48" name="コンテンツ プレースホルダー 4">
                <a:extLst>
                  <a:ext uri="{FF2B5EF4-FFF2-40B4-BE49-F238E27FC236}">
                    <a16:creationId xmlns:a16="http://schemas.microsoft.com/office/drawing/2014/main" id="{5E3F4D37-AC1F-4642-84C8-DE2281126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630" y="2586562"/>
                <a:ext cx="736700" cy="5925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15E5243-3E7B-442E-B4FF-CB63DEABF36D}"/>
              </a:ext>
            </a:extLst>
          </p:cNvPr>
          <p:cNvCxnSpPr>
            <a:cxnSpLocks/>
          </p:cNvCxnSpPr>
          <p:nvPr/>
        </p:nvCxnSpPr>
        <p:spPr>
          <a:xfrm>
            <a:off x="2772687" y="2009280"/>
            <a:ext cx="1018612" cy="4785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BF4D9D4-C0EF-4B6E-9B86-069D08A67544}"/>
              </a:ext>
            </a:extLst>
          </p:cNvPr>
          <p:cNvCxnSpPr>
            <a:cxnSpLocks/>
          </p:cNvCxnSpPr>
          <p:nvPr/>
        </p:nvCxnSpPr>
        <p:spPr>
          <a:xfrm>
            <a:off x="2713581" y="2080291"/>
            <a:ext cx="1018612" cy="47850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コンテンツ プレースホルダー 4">
                <a:extLst>
                  <a:ext uri="{FF2B5EF4-FFF2-40B4-BE49-F238E27FC236}">
                    <a16:creationId xmlns:a16="http://schemas.microsoft.com/office/drawing/2014/main" id="{6621EB84-0658-43CF-B768-045C4DE219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10154" y="1826687"/>
                <a:ext cx="736700" cy="592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51" name="コンテンツ プレースホルダー 4">
                <a:extLst>
                  <a:ext uri="{FF2B5EF4-FFF2-40B4-BE49-F238E27FC236}">
                    <a16:creationId xmlns:a16="http://schemas.microsoft.com/office/drawing/2014/main" id="{6621EB84-0658-43CF-B768-045C4DE21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154" y="1826687"/>
                <a:ext cx="736700" cy="5925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コンテンツ プレースホルダー 4">
                <a:extLst>
                  <a:ext uri="{FF2B5EF4-FFF2-40B4-BE49-F238E27FC236}">
                    <a16:creationId xmlns:a16="http://schemas.microsoft.com/office/drawing/2014/main" id="{4F5FA930-6641-43DC-B692-1F247DB761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2540" y="2444711"/>
                <a:ext cx="736700" cy="592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ja-JP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52" name="コンテンツ プレースホルダー 4">
                <a:extLst>
                  <a:ext uri="{FF2B5EF4-FFF2-40B4-BE49-F238E27FC236}">
                    <a16:creationId xmlns:a16="http://schemas.microsoft.com/office/drawing/2014/main" id="{4F5FA930-6641-43DC-B692-1F247DB76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540" y="2444711"/>
                <a:ext cx="736700" cy="5925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7CAA0EB-0DEA-4026-BFB0-DEFCD49BDDE1}"/>
              </a:ext>
            </a:extLst>
          </p:cNvPr>
          <p:cNvCxnSpPr>
            <a:cxnSpLocks/>
          </p:cNvCxnSpPr>
          <p:nvPr/>
        </p:nvCxnSpPr>
        <p:spPr>
          <a:xfrm flipV="1">
            <a:off x="2666219" y="3209281"/>
            <a:ext cx="1018612" cy="4785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BFC1A0F-1436-47CE-BA6E-3DC0E5DF0280}"/>
              </a:ext>
            </a:extLst>
          </p:cNvPr>
          <p:cNvCxnSpPr>
            <a:cxnSpLocks/>
          </p:cNvCxnSpPr>
          <p:nvPr/>
        </p:nvCxnSpPr>
        <p:spPr>
          <a:xfrm flipV="1">
            <a:off x="2683314" y="3308005"/>
            <a:ext cx="1018612" cy="47850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コンテンツ プレースホルダー 4">
                <a:extLst>
                  <a:ext uri="{FF2B5EF4-FFF2-40B4-BE49-F238E27FC236}">
                    <a16:creationId xmlns:a16="http://schemas.microsoft.com/office/drawing/2014/main" id="{90F773AD-E1C3-48C8-8CA0-D133E9DD93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7604" y="3125589"/>
                <a:ext cx="736700" cy="592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59" name="コンテンツ プレースホルダー 4">
                <a:extLst>
                  <a:ext uri="{FF2B5EF4-FFF2-40B4-BE49-F238E27FC236}">
                    <a16:creationId xmlns:a16="http://schemas.microsoft.com/office/drawing/2014/main" id="{90F773AD-E1C3-48C8-8CA0-D133E9DD9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604" y="3125589"/>
                <a:ext cx="736700" cy="5925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コンテンツ プレースホルダー 4">
                <a:extLst>
                  <a:ext uri="{FF2B5EF4-FFF2-40B4-BE49-F238E27FC236}">
                    <a16:creationId xmlns:a16="http://schemas.microsoft.com/office/drawing/2014/main" id="{F1392ECE-6F75-4DE8-82E5-14D26ED4C4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2719" y="3563696"/>
                <a:ext cx="736700" cy="592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ja-JP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60" name="コンテンツ プレースホルダー 4">
                <a:extLst>
                  <a:ext uri="{FF2B5EF4-FFF2-40B4-BE49-F238E27FC236}">
                    <a16:creationId xmlns:a16="http://schemas.microsoft.com/office/drawing/2014/main" id="{F1392ECE-6F75-4DE8-82E5-14D26ED4C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719" y="3563696"/>
                <a:ext cx="736700" cy="5925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楕円 60">
            <a:extLst>
              <a:ext uri="{FF2B5EF4-FFF2-40B4-BE49-F238E27FC236}">
                <a16:creationId xmlns:a16="http://schemas.microsoft.com/office/drawing/2014/main" id="{23178290-BE76-4050-A34A-C5FBDF8AD4C0}"/>
              </a:ext>
            </a:extLst>
          </p:cNvPr>
          <p:cNvSpPr/>
          <p:nvPr/>
        </p:nvSpPr>
        <p:spPr>
          <a:xfrm>
            <a:off x="5704697" y="3563696"/>
            <a:ext cx="924009" cy="9349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コンテンツ プレースホルダー 4">
            <a:extLst>
              <a:ext uri="{FF2B5EF4-FFF2-40B4-BE49-F238E27FC236}">
                <a16:creationId xmlns:a16="http://schemas.microsoft.com/office/drawing/2014/main" id="{CEDF4484-CC6D-4193-8FAC-7EF6510660EC}"/>
              </a:ext>
            </a:extLst>
          </p:cNvPr>
          <p:cNvSpPr txBox="1">
            <a:spLocks/>
          </p:cNvSpPr>
          <p:nvPr/>
        </p:nvSpPr>
        <p:spPr>
          <a:xfrm>
            <a:off x="6025428" y="3875894"/>
            <a:ext cx="929870" cy="243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400" b="1" i="1" dirty="0"/>
              <a:t>L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9C5CFA1F-3395-4C28-B5FB-12F0A01C99A7}"/>
              </a:ext>
            </a:extLst>
          </p:cNvPr>
          <p:cNvCxnSpPr>
            <a:cxnSpLocks/>
          </p:cNvCxnSpPr>
          <p:nvPr/>
        </p:nvCxnSpPr>
        <p:spPr>
          <a:xfrm>
            <a:off x="4802797" y="3019080"/>
            <a:ext cx="1018612" cy="4785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D84E82AA-5CF0-4CDC-B37B-DF5446E5519F}"/>
              </a:ext>
            </a:extLst>
          </p:cNvPr>
          <p:cNvCxnSpPr>
            <a:cxnSpLocks/>
          </p:cNvCxnSpPr>
          <p:nvPr/>
        </p:nvCxnSpPr>
        <p:spPr>
          <a:xfrm>
            <a:off x="4743691" y="3090091"/>
            <a:ext cx="1018612" cy="47850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コンテンツ プレースホルダー 4">
                <a:extLst>
                  <a:ext uri="{FF2B5EF4-FFF2-40B4-BE49-F238E27FC236}">
                    <a16:creationId xmlns:a16="http://schemas.microsoft.com/office/drawing/2014/main" id="{B83E6E91-FE32-4DFC-997D-8B58C7541B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0264" y="2836487"/>
                <a:ext cx="736700" cy="592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65" name="コンテンツ プレースホルダー 4">
                <a:extLst>
                  <a:ext uri="{FF2B5EF4-FFF2-40B4-BE49-F238E27FC236}">
                    <a16:creationId xmlns:a16="http://schemas.microsoft.com/office/drawing/2014/main" id="{B83E6E91-FE32-4DFC-997D-8B58C7541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264" y="2836487"/>
                <a:ext cx="736700" cy="5925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コンテンツ プレースホルダー 4">
                <a:extLst>
                  <a:ext uri="{FF2B5EF4-FFF2-40B4-BE49-F238E27FC236}">
                    <a16:creationId xmlns:a16="http://schemas.microsoft.com/office/drawing/2014/main" id="{21F525B8-440A-4143-B535-3BDAC46652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2650" y="3454511"/>
                <a:ext cx="736700" cy="592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ja-JP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66" name="コンテンツ プレースホルダー 4">
                <a:extLst>
                  <a:ext uri="{FF2B5EF4-FFF2-40B4-BE49-F238E27FC236}">
                    <a16:creationId xmlns:a16="http://schemas.microsoft.com/office/drawing/2014/main" id="{21F525B8-440A-4143-B535-3BDAC4665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650" y="3454511"/>
                <a:ext cx="736700" cy="5925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BD243F7-83F3-4819-9AE7-BD6D7DCD5EA2}"/>
              </a:ext>
            </a:extLst>
          </p:cNvPr>
          <p:cNvCxnSpPr>
            <a:cxnSpLocks/>
          </p:cNvCxnSpPr>
          <p:nvPr/>
        </p:nvCxnSpPr>
        <p:spPr>
          <a:xfrm>
            <a:off x="769225" y="4523420"/>
            <a:ext cx="100151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0B4DD3F9-F761-4717-91FF-D1018EA30FBF}"/>
              </a:ext>
            </a:extLst>
          </p:cNvPr>
          <p:cNvCxnSpPr>
            <a:cxnSpLocks/>
          </p:cNvCxnSpPr>
          <p:nvPr/>
        </p:nvCxnSpPr>
        <p:spPr>
          <a:xfrm flipH="1">
            <a:off x="795744" y="4925291"/>
            <a:ext cx="965574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89D25A-8167-4C62-A533-C38E7D0BE91C}"/>
              </a:ext>
            </a:extLst>
          </p:cNvPr>
          <p:cNvSpPr txBox="1"/>
          <p:nvPr/>
        </p:nvSpPr>
        <p:spPr>
          <a:xfrm>
            <a:off x="1770742" y="4313988"/>
            <a:ext cx="263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:</a:t>
            </a:r>
            <a:r>
              <a:rPr lang="ja-JP" altLang="en-US" dirty="0"/>
              <a:t>前向き（</a:t>
            </a:r>
            <a:r>
              <a:rPr lang="en-US" altLang="ja-JP" i="1" dirty="0"/>
              <a:t>Forward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E9CFB49-C0BA-4690-8124-82F6FC59ABE1}"/>
              </a:ext>
            </a:extLst>
          </p:cNvPr>
          <p:cNvSpPr txBox="1"/>
          <p:nvPr/>
        </p:nvSpPr>
        <p:spPr>
          <a:xfrm>
            <a:off x="1765145" y="4747346"/>
            <a:ext cx="289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:</a:t>
            </a:r>
            <a:r>
              <a:rPr lang="ja-JP" altLang="en-US" dirty="0"/>
              <a:t>後ろ向き（</a:t>
            </a:r>
            <a:r>
              <a:rPr lang="en-US" altLang="ja-JP" i="1" dirty="0"/>
              <a:t>Backward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CE141DA-BF53-4DC6-AE77-7EED48BE6E92}"/>
              </a:ext>
            </a:extLst>
          </p:cNvPr>
          <p:cNvCxnSpPr/>
          <p:nvPr/>
        </p:nvCxnSpPr>
        <p:spPr>
          <a:xfrm>
            <a:off x="910067" y="1534528"/>
            <a:ext cx="422563" cy="46831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BA5CA753-D4A2-476F-9A88-D31533BF2DDF}"/>
              </a:ext>
            </a:extLst>
          </p:cNvPr>
          <p:cNvCxnSpPr>
            <a:cxnSpLocks/>
          </p:cNvCxnSpPr>
          <p:nvPr/>
        </p:nvCxnSpPr>
        <p:spPr>
          <a:xfrm flipH="1">
            <a:off x="910067" y="1534527"/>
            <a:ext cx="422563" cy="46831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27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楕円 1">
                <a:extLst>
                  <a:ext uri="{FF2B5EF4-FFF2-40B4-BE49-F238E27FC236}">
                    <a16:creationId xmlns:a16="http://schemas.microsoft.com/office/drawing/2014/main" id="{C2869166-C6CB-46F4-8B0E-0D9AE687DC13}"/>
                  </a:ext>
                </a:extLst>
              </p:cNvPr>
              <p:cNvSpPr/>
              <p:nvPr/>
            </p:nvSpPr>
            <p:spPr>
              <a:xfrm>
                <a:off x="1921643" y="2042737"/>
                <a:ext cx="635392" cy="60190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楕円 1">
                <a:extLst>
                  <a:ext uri="{FF2B5EF4-FFF2-40B4-BE49-F238E27FC236}">
                    <a16:creationId xmlns:a16="http://schemas.microsoft.com/office/drawing/2014/main" id="{C2869166-C6CB-46F4-8B0E-0D9AE687D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643" y="2042737"/>
                <a:ext cx="635392" cy="60190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楕円 2">
                <a:extLst>
                  <a:ext uri="{FF2B5EF4-FFF2-40B4-BE49-F238E27FC236}">
                    <a16:creationId xmlns:a16="http://schemas.microsoft.com/office/drawing/2014/main" id="{FFA4F21C-5827-4CF2-83BA-C193AA3D6527}"/>
                  </a:ext>
                </a:extLst>
              </p:cNvPr>
              <p:cNvSpPr/>
              <p:nvPr/>
            </p:nvSpPr>
            <p:spPr>
              <a:xfrm>
                <a:off x="1921643" y="3191670"/>
                <a:ext cx="635392" cy="60190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楕円 2">
                <a:extLst>
                  <a:ext uri="{FF2B5EF4-FFF2-40B4-BE49-F238E27FC236}">
                    <a16:creationId xmlns:a16="http://schemas.microsoft.com/office/drawing/2014/main" id="{FFA4F21C-5827-4CF2-83BA-C193AA3D6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643" y="3191670"/>
                <a:ext cx="635392" cy="60190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B785F5B6-ABEC-451A-BA46-5F62AEA13EF3}"/>
                  </a:ext>
                </a:extLst>
              </p:cNvPr>
              <p:cNvSpPr/>
              <p:nvPr/>
            </p:nvSpPr>
            <p:spPr>
              <a:xfrm>
                <a:off x="3432867" y="1538996"/>
                <a:ext cx="635392" cy="60190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B785F5B6-ABEC-451A-BA46-5F62AEA13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867" y="1538996"/>
                <a:ext cx="635392" cy="6019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DD7DD5BF-C581-42DC-BB05-FFC16DA1AFD9}"/>
                  </a:ext>
                </a:extLst>
              </p:cNvPr>
              <p:cNvSpPr/>
              <p:nvPr/>
            </p:nvSpPr>
            <p:spPr>
              <a:xfrm>
                <a:off x="3432867" y="2732644"/>
                <a:ext cx="635392" cy="60190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DD7DD5BF-C581-42DC-BB05-FFC16DA1A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867" y="2732644"/>
                <a:ext cx="635392" cy="60190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008E9A45-86D6-4B8A-B5D1-CCF4DF0CA42A}"/>
                  </a:ext>
                </a:extLst>
              </p:cNvPr>
              <p:cNvSpPr/>
              <p:nvPr/>
            </p:nvSpPr>
            <p:spPr>
              <a:xfrm>
                <a:off x="3432867" y="3926292"/>
                <a:ext cx="635392" cy="60190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008E9A45-86D6-4B8A-B5D1-CCF4DF0CA4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867" y="3926292"/>
                <a:ext cx="635392" cy="60190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1213250F-D72C-499A-BA59-7D63DF3CF127}"/>
                  </a:ext>
                </a:extLst>
              </p:cNvPr>
              <p:cNvSpPr/>
              <p:nvPr/>
            </p:nvSpPr>
            <p:spPr>
              <a:xfrm>
                <a:off x="4944091" y="1538996"/>
                <a:ext cx="635392" cy="60190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1213250F-D72C-499A-BA59-7D63DF3CF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091" y="1538996"/>
                <a:ext cx="635392" cy="60190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DBE06D23-928E-40CB-BA7A-00F0C4323EE8}"/>
                  </a:ext>
                </a:extLst>
              </p:cNvPr>
              <p:cNvSpPr/>
              <p:nvPr/>
            </p:nvSpPr>
            <p:spPr>
              <a:xfrm>
                <a:off x="4944091" y="2732644"/>
                <a:ext cx="635392" cy="60190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DBE06D23-928E-40CB-BA7A-00F0C4323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091" y="2732644"/>
                <a:ext cx="635392" cy="60190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459E72E0-1638-48E6-9353-1047D8C6229B}"/>
                  </a:ext>
                </a:extLst>
              </p:cNvPr>
              <p:cNvSpPr/>
              <p:nvPr/>
            </p:nvSpPr>
            <p:spPr>
              <a:xfrm>
                <a:off x="4944091" y="3926292"/>
                <a:ext cx="635392" cy="60190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459E72E0-1638-48E6-9353-1047D8C62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091" y="3926292"/>
                <a:ext cx="635392" cy="60190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145C1229-D6E0-40CF-9768-59E06F826636}"/>
                  </a:ext>
                </a:extLst>
              </p:cNvPr>
              <p:cNvSpPr/>
              <p:nvPr/>
            </p:nvSpPr>
            <p:spPr>
              <a:xfrm>
                <a:off x="6400561" y="2754548"/>
                <a:ext cx="635392" cy="60190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145C1229-D6E0-40CF-9768-59E06F826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61" y="2754548"/>
                <a:ext cx="635392" cy="60190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3E3BA90-3793-4B7D-9A08-193626403DB0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 flipV="1">
            <a:off x="2557035" y="1839948"/>
            <a:ext cx="875832" cy="503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5A5853B-C5D7-4361-A217-377BF19E1356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4068259" y="1839948"/>
            <a:ext cx="8758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C756486-AB46-447F-AD1F-92BC15C31C34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5579483" y="1839948"/>
            <a:ext cx="914129" cy="1002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69C343B-0F80-4DFD-A284-577A3008F245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2557035" y="2343689"/>
            <a:ext cx="968883" cy="4771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5E7E1DE-7814-4D37-BFC4-4BD802FC08A0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>
            <a:off x="2557035" y="2343689"/>
            <a:ext cx="968883" cy="1670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41EF055-BDA9-4FE2-96D7-F1699F6584E0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2557035" y="2052753"/>
            <a:ext cx="968883" cy="1439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002368B-0B19-415D-9D69-441A0FB4A65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2557035" y="3033596"/>
            <a:ext cx="875832" cy="45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9AF5F68-D186-4382-884E-58D3C5A44735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2557035" y="3492622"/>
            <a:ext cx="875832" cy="734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06D9DCF-CC91-4E96-9DFB-1485600F1390}"/>
              </a:ext>
            </a:extLst>
          </p:cNvPr>
          <p:cNvCxnSpPr>
            <a:cxnSpLocks/>
            <a:stCxn id="4" idx="6"/>
            <a:endCxn id="10" idx="1"/>
          </p:cNvCxnSpPr>
          <p:nvPr/>
        </p:nvCxnSpPr>
        <p:spPr>
          <a:xfrm>
            <a:off x="4068259" y="1839948"/>
            <a:ext cx="968883" cy="9808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E6B651A-C7BC-4DAF-8006-0EAF4976E79B}"/>
              </a:ext>
            </a:extLst>
          </p:cNvPr>
          <p:cNvCxnSpPr>
            <a:cxnSpLocks/>
            <a:stCxn id="4" idx="6"/>
            <a:endCxn id="11" idx="1"/>
          </p:cNvCxnSpPr>
          <p:nvPr/>
        </p:nvCxnSpPr>
        <p:spPr>
          <a:xfrm>
            <a:off x="4068259" y="1839948"/>
            <a:ext cx="968883" cy="2174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9A366E0-6AC4-4A48-98CD-9D3D8016C20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4068259" y="3033596"/>
            <a:ext cx="8758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BDC232CD-7247-4E23-9659-F998CF896D14}"/>
              </a:ext>
            </a:extLst>
          </p:cNvPr>
          <p:cNvCxnSpPr>
            <a:cxnSpLocks/>
            <a:stCxn id="5" idx="6"/>
            <a:endCxn id="9" idx="3"/>
          </p:cNvCxnSpPr>
          <p:nvPr/>
        </p:nvCxnSpPr>
        <p:spPr>
          <a:xfrm flipV="1">
            <a:off x="4068259" y="2052753"/>
            <a:ext cx="968883" cy="9808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FF54526-75A0-4BD5-8315-6E3A1BB4EFBB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068259" y="2172320"/>
            <a:ext cx="988032" cy="2054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DCF819A0-1D6A-4806-9363-408A5CEE54AB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4068259" y="4227244"/>
            <a:ext cx="8758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BE6C620A-051D-498A-A763-686DD927D01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4068259" y="3246401"/>
            <a:ext cx="968883" cy="9808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BFD5C778-AEE6-49D8-B0FC-ECD82A82F71E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4068259" y="3033596"/>
            <a:ext cx="811712" cy="1024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26E974C4-9741-4F7F-BD92-4CC9C0D6B765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5579483" y="3033596"/>
            <a:ext cx="821078" cy="21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A2DD425-BB6B-4206-B7D5-6354C7743E72}"/>
              </a:ext>
            </a:extLst>
          </p:cNvPr>
          <p:cNvCxnSpPr>
            <a:cxnSpLocks/>
            <a:stCxn id="11" idx="6"/>
            <a:endCxn id="12" idx="3"/>
          </p:cNvCxnSpPr>
          <p:nvPr/>
        </p:nvCxnSpPr>
        <p:spPr>
          <a:xfrm flipV="1">
            <a:off x="5579483" y="3268305"/>
            <a:ext cx="914129" cy="958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EF71906-3AD0-4490-BFDC-BEF3B6D4CD29}"/>
              </a:ext>
            </a:extLst>
          </p:cNvPr>
          <p:cNvSpPr txBox="1"/>
          <p:nvPr/>
        </p:nvSpPr>
        <p:spPr>
          <a:xfrm>
            <a:off x="1774040" y="1002007"/>
            <a:ext cx="114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入力層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46C58B2-B90A-4C71-B26C-E2860897DDDD}"/>
              </a:ext>
            </a:extLst>
          </p:cNvPr>
          <p:cNvSpPr txBox="1"/>
          <p:nvPr/>
        </p:nvSpPr>
        <p:spPr>
          <a:xfrm>
            <a:off x="3372756" y="1002007"/>
            <a:ext cx="114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中間層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5DCF1D9-03C4-420E-BBFF-F0FDA4FC2334}"/>
              </a:ext>
            </a:extLst>
          </p:cNvPr>
          <p:cNvSpPr txBox="1"/>
          <p:nvPr/>
        </p:nvSpPr>
        <p:spPr>
          <a:xfrm>
            <a:off x="4834698" y="1002007"/>
            <a:ext cx="114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中間層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C245F83-738D-409A-9965-5E4F23DDB365}"/>
              </a:ext>
            </a:extLst>
          </p:cNvPr>
          <p:cNvSpPr txBox="1"/>
          <p:nvPr/>
        </p:nvSpPr>
        <p:spPr>
          <a:xfrm>
            <a:off x="6344340" y="1002007"/>
            <a:ext cx="114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出力層</a:t>
            </a:r>
          </a:p>
        </p:txBody>
      </p:sp>
    </p:spTree>
    <p:extLst>
      <p:ext uri="{BB962C8B-B14F-4D97-AF65-F5344CB8AC3E}">
        <p14:creationId xmlns:p14="http://schemas.microsoft.com/office/powerpoint/2010/main" val="372670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D00FF70-9442-459A-8054-7F36F3398AFA}"/>
                  </a:ext>
                </a:extLst>
              </p:cNvPr>
              <p:cNvSpPr txBox="1"/>
              <p:nvPr/>
            </p:nvSpPr>
            <p:spPr>
              <a:xfrm>
                <a:off x="1889031" y="2173753"/>
                <a:ext cx="3142908" cy="1044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ja-JP" sz="2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kumimoji="1" lang="en-US" altLang="ja-JP" sz="2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1" lang="en-US" altLang="ja-JP" sz="28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ja-JP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altLang="ja-JP" sz="2800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D00FF70-9442-459A-8054-7F36F3398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031" y="2173753"/>
                <a:ext cx="3142908" cy="10444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338C871-29BF-4EF4-825C-4DE6D012B692}"/>
              </a:ext>
            </a:extLst>
          </p:cNvPr>
          <p:cNvSpPr/>
          <p:nvPr/>
        </p:nvSpPr>
        <p:spPr>
          <a:xfrm>
            <a:off x="1741608" y="3849242"/>
            <a:ext cx="897558" cy="556806"/>
          </a:xfrm>
          <a:prstGeom prst="round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36EA207-D711-4AD3-9D12-C6D1B9278BFC}"/>
              </a:ext>
            </a:extLst>
          </p:cNvPr>
          <p:cNvSpPr/>
          <p:nvPr/>
        </p:nvSpPr>
        <p:spPr>
          <a:xfrm>
            <a:off x="3460485" y="2118999"/>
            <a:ext cx="1100564" cy="503742"/>
          </a:xfrm>
          <a:prstGeom prst="round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DD22465-2896-42F0-AD85-ABE3902D1688}"/>
              </a:ext>
            </a:extLst>
          </p:cNvPr>
          <p:cNvSpPr/>
          <p:nvPr/>
        </p:nvSpPr>
        <p:spPr>
          <a:xfrm>
            <a:off x="3323598" y="2769218"/>
            <a:ext cx="1434566" cy="503742"/>
          </a:xfrm>
          <a:prstGeom prst="round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0D50C4D-F632-44B1-9900-E7F2B30FE647}"/>
              </a:ext>
            </a:extLst>
          </p:cNvPr>
          <p:cNvSpPr txBox="1"/>
          <p:nvPr/>
        </p:nvSpPr>
        <p:spPr>
          <a:xfrm>
            <a:off x="1573840" y="2034249"/>
            <a:ext cx="63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1675BC-21E9-4FC2-950E-BB949ECF4425}"/>
              </a:ext>
            </a:extLst>
          </p:cNvPr>
          <p:cNvSpPr txBox="1"/>
          <p:nvPr/>
        </p:nvSpPr>
        <p:spPr>
          <a:xfrm>
            <a:off x="4569326" y="1862027"/>
            <a:ext cx="63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②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B6955E2-D071-4392-8A97-51BF0377BDD3}"/>
              </a:ext>
            </a:extLst>
          </p:cNvPr>
          <p:cNvSpPr txBox="1"/>
          <p:nvPr/>
        </p:nvSpPr>
        <p:spPr>
          <a:xfrm>
            <a:off x="4758164" y="2644003"/>
            <a:ext cx="63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662D5EE-5C91-4E01-BB5F-1C4091C9F2A4}"/>
                  </a:ext>
                </a:extLst>
              </p:cNvPr>
              <p:cNvSpPr txBox="1"/>
              <p:nvPr/>
            </p:nvSpPr>
            <p:spPr>
              <a:xfrm>
                <a:off x="1741608" y="3810819"/>
                <a:ext cx="8793156" cy="595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ja-JP" sz="2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ja-JP" sz="28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kumimoji="1"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kumimoji="1"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func>
                      </m:e>
                    </m:nary>
                    <m:r>
                      <a:rPr lang="en-US" altLang="ja-JP" sz="28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ja-JP" altLang="en-US" sz="2800" b="1" i="0" smtClean="0">
                        <a:latin typeface="Cambria Math" panose="02040503050406030204" pitchFamily="18" charset="0"/>
                      </a:rPr>
                      <m:t>交差</m:t>
                    </m:r>
                  </m:oMath>
                </a14:m>
                <a:r>
                  <a:rPr kumimoji="1" lang="ja-JP" altLang="en-US" sz="2800" b="1" dirty="0"/>
                  <a:t>エントロピー</a:t>
                </a: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662D5EE-5C91-4E01-BB5F-1C4091C9F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08" y="3810819"/>
                <a:ext cx="8793156" cy="595228"/>
              </a:xfrm>
              <a:prstGeom prst="rect">
                <a:avLst/>
              </a:prstGeom>
              <a:blipFill>
                <a:blip r:embed="rId3"/>
                <a:stretch>
                  <a:fillRect t="-4082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4EF6AB5-CEC3-4319-B3BD-F56C108AFCF6}"/>
              </a:ext>
            </a:extLst>
          </p:cNvPr>
          <p:cNvSpPr txBox="1"/>
          <p:nvPr/>
        </p:nvSpPr>
        <p:spPr>
          <a:xfrm>
            <a:off x="1426417" y="3565642"/>
            <a:ext cx="63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①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3B79D01-F9E3-4513-997E-2294CC7F4027}"/>
              </a:ext>
            </a:extLst>
          </p:cNvPr>
          <p:cNvSpPr/>
          <p:nvPr/>
        </p:nvSpPr>
        <p:spPr>
          <a:xfrm>
            <a:off x="2954357" y="3849241"/>
            <a:ext cx="2384206" cy="556806"/>
          </a:xfrm>
          <a:prstGeom prst="round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2B1A135-CAE9-4D24-91B2-46DA966E22A9}"/>
              </a:ext>
            </a:extLst>
          </p:cNvPr>
          <p:cNvSpPr txBox="1"/>
          <p:nvPr/>
        </p:nvSpPr>
        <p:spPr>
          <a:xfrm>
            <a:off x="5272857" y="3626152"/>
            <a:ext cx="63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②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3976B8F-763C-42E5-BAD5-931BF1C7120A}"/>
                  </a:ext>
                </a:extLst>
              </p:cNvPr>
              <p:cNvSpPr txBox="1"/>
              <p:nvPr/>
            </p:nvSpPr>
            <p:spPr>
              <a:xfrm>
                <a:off x="4884517" y="578896"/>
                <a:ext cx="6096912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8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ja-JP" sz="1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1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ja-JP" sz="18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8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ja-JP" sz="1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18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ja-JP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𝜺</m:t>
                          </m:r>
                          <m:r>
                            <a:rPr lang="ja-JP" altLang="en-US" b="1" i="1" smtClean="0">
                              <a:latin typeface="Cambria Math" panose="02040503050406030204" pitchFamily="18" charset="0"/>
                            </a:rPr>
                            <m:t>𝜵</m:t>
                          </m:r>
                          <m:r>
                            <a:rPr lang="en-US" altLang="ja-JP" sz="18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ja-JP" sz="1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3976B8F-763C-42E5-BAD5-931BF1C71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17" y="578896"/>
                <a:ext cx="6096912" cy="380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97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楕円 1">
                <a:extLst>
                  <a:ext uri="{FF2B5EF4-FFF2-40B4-BE49-F238E27FC236}">
                    <a16:creationId xmlns:a16="http://schemas.microsoft.com/office/drawing/2014/main" id="{61A4B555-6973-4766-889C-6FF05132FE92}"/>
                  </a:ext>
                </a:extLst>
              </p:cNvPr>
              <p:cNvSpPr/>
              <p:nvPr/>
            </p:nvSpPr>
            <p:spPr>
              <a:xfrm>
                <a:off x="1244395" y="665206"/>
                <a:ext cx="635392" cy="60190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楕円 1">
                <a:extLst>
                  <a:ext uri="{FF2B5EF4-FFF2-40B4-BE49-F238E27FC236}">
                    <a16:creationId xmlns:a16="http://schemas.microsoft.com/office/drawing/2014/main" id="{61A4B555-6973-4766-889C-6FF05132FE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95" y="665206"/>
                <a:ext cx="635392" cy="60190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CDC942-143A-4EA0-9C05-AF7D2627774B}"/>
              </a:ext>
            </a:extLst>
          </p:cNvPr>
          <p:cNvSpPr txBox="1"/>
          <p:nvPr/>
        </p:nvSpPr>
        <p:spPr>
          <a:xfrm>
            <a:off x="355905" y="781492"/>
            <a:ext cx="1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重み：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5279C472-0F04-4048-9D89-A5B6769BE259}"/>
                  </a:ext>
                </a:extLst>
              </p:cNvPr>
              <p:cNvSpPr/>
              <p:nvPr/>
            </p:nvSpPr>
            <p:spPr>
              <a:xfrm>
                <a:off x="2650551" y="665206"/>
                <a:ext cx="635392" cy="60190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5279C472-0F04-4048-9D89-A5B6769BE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551" y="665206"/>
                <a:ext cx="635392" cy="60190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46110E5A-5352-44DB-BC4A-E72AE8FA2E7B}"/>
                  </a:ext>
                </a:extLst>
              </p:cNvPr>
              <p:cNvSpPr/>
              <p:nvPr/>
            </p:nvSpPr>
            <p:spPr>
              <a:xfrm>
                <a:off x="4056707" y="665206"/>
                <a:ext cx="635392" cy="60190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46110E5A-5352-44DB-BC4A-E72AE8FA2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707" y="665206"/>
                <a:ext cx="635392" cy="6019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7136826-17CB-4A01-8D18-32A605EE4568}"/>
                  </a:ext>
                </a:extLst>
              </p:cNvPr>
              <p:cNvSpPr txBox="1"/>
              <p:nvPr/>
            </p:nvSpPr>
            <p:spPr>
              <a:xfrm>
                <a:off x="1429508" y="284396"/>
                <a:ext cx="1581988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𝜺</m:t>
                          </m:r>
                          <m:r>
                            <a:rPr lang="ja-JP" altLang="en-US" b="1" i="1" smtClean="0">
                              <a:latin typeface="Cambria Math" panose="02040503050406030204" pitchFamily="18" charset="0"/>
                            </a:rPr>
                            <m:t>𝜵</m:t>
                          </m:r>
                          <m:r>
                            <a:rPr lang="en-US" altLang="ja-JP" sz="18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ja-JP" sz="1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7136826-17CB-4A01-8D18-32A605EE4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508" y="284396"/>
                <a:ext cx="1581988" cy="380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7D7A96D-7CE3-46AD-AA98-A507C186DE44}"/>
                  </a:ext>
                </a:extLst>
              </p:cNvPr>
              <p:cNvSpPr txBox="1"/>
              <p:nvPr/>
            </p:nvSpPr>
            <p:spPr>
              <a:xfrm>
                <a:off x="2880331" y="284396"/>
                <a:ext cx="1581988" cy="379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𝜺</m:t>
                          </m:r>
                          <m:r>
                            <a:rPr lang="ja-JP" altLang="en-US" b="1" i="1" smtClean="0">
                              <a:latin typeface="Cambria Math" panose="02040503050406030204" pitchFamily="18" charset="0"/>
                            </a:rPr>
                            <m:t>𝜵</m:t>
                          </m:r>
                          <m:r>
                            <a:rPr lang="en-US" altLang="ja-JP" sz="18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ja-JP" sz="1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7D7A96D-7CE3-46AD-AA98-A507C186D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31" y="284396"/>
                <a:ext cx="1581988" cy="3797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123ABD83-77B0-473D-89D3-DE75514956CC}"/>
              </a:ext>
            </a:extLst>
          </p:cNvPr>
          <p:cNvSpPr/>
          <p:nvPr/>
        </p:nvSpPr>
        <p:spPr>
          <a:xfrm>
            <a:off x="2011558" y="781492"/>
            <a:ext cx="579797" cy="339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EB70AD1-67C1-4FAB-8257-DA58A930B9A8}"/>
              </a:ext>
            </a:extLst>
          </p:cNvPr>
          <p:cNvSpPr/>
          <p:nvPr/>
        </p:nvSpPr>
        <p:spPr>
          <a:xfrm>
            <a:off x="3373420" y="781492"/>
            <a:ext cx="579797" cy="339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329DC4D-B50B-4713-A88F-4A131E0D4090}"/>
              </a:ext>
            </a:extLst>
          </p:cNvPr>
          <p:cNvSpPr txBox="1"/>
          <p:nvPr/>
        </p:nvSpPr>
        <p:spPr>
          <a:xfrm>
            <a:off x="355905" y="1620610"/>
            <a:ext cx="1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重み：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F133628-E090-4313-8C81-C1636153008F}"/>
                  </a:ext>
                </a:extLst>
              </p:cNvPr>
              <p:cNvSpPr txBox="1"/>
              <p:nvPr/>
            </p:nvSpPr>
            <p:spPr>
              <a:xfrm>
                <a:off x="909335" y="1590756"/>
                <a:ext cx="1173398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8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F133628-E090-4313-8C81-C16361530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35" y="1590756"/>
                <a:ext cx="1173398" cy="3808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72C684E-51A7-4CD6-AAA6-5F064B43E77A}"/>
                  </a:ext>
                </a:extLst>
              </p:cNvPr>
              <p:cNvSpPr txBox="1"/>
              <p:nvPr/>
            </p:nvSpPr>
            <p:spPr>
              <a:xfrm>
                <a:off x="2298280" y="1609660"/>
                <a:ext cx="1173398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ja-JP" altLang="en-US" b="1" i="1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72C684E-51A7-4CD6-AAA6-5F064B43E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280" y="1609660"/>
                <a:ext cx="1173398" cy="3808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5CCE5CD-7E7D-4734-ADCB-8D8CE48D1F4B}"/>
                  </a:ext>
                </a:extLst>
              </p:cNvPr>
              <p:cNvSpPr txBox="1"/>
              <p:nvPr/>
            </p:nvSpPr>
            <p:spPr>
              <a:xfrm>
                <a:off x="3787704" y="1609660"/>
                <a:ext cx="1173398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ja-JP" altLang="en-US" b="1" i="1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5CCE5CD-7E7D-4734-ADCB-8D8CE48D1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704" y="1609660"/>
                <a:ext cx="1173398" cy="3808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38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2733</TotalTime>
  <Words>195</Words>
  <Application>Microsoft Office PowerPoint</Application>
  <PresentationFormat>ワイド画面</PresentationFormat>
  <Paragraphs>90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山口 紘</dc:creator>
  <cp:lastModifiedBy>山口 紘</cp:lastModifiedBy>
  <cp:revision>17</cp:revision>
  <dcterms:created xsi:type="dcterms:W3CDTF">2021-10-27T21:41:20Z</dcterms:created>
  <dcterms:modified xsi:type="dcterms:W3CDTF">2021-11-14T12:49:27Z</dcterms:modified>
</cp:coreProperties>
</file>