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2" r:id="rId9"/>
    <p:sldId id="263" r:id="rId10"/>
    <p:sldId id="271" r:id="rId11"/>
    <p:sldId id="264" r:id="rId12"/>
    <p:sldId id="267" r:id="rId13"/>
    <p:sldId id="265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2819" autoAdjust="0"/>
  </p:normalViewPr>
  <p:slideViewPr>
    <p:cSldViewPr snapToGrid="0" showGuides="1">
      <p:cViewPr varScale="1">
        <p:scale>
          <a:sx n="69" d="100"/>
          <a:sy n="69" d="100"/>
        </p:scale>
        <p:origin x="198" y="1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19" name="click.wav"/>
          </p:stSnd>
        </p:sndAc>
      </p:transition>
    </mc:Choice>
    <mc:Fallback xmlns="">
      <p:transition spd="slow">
        <p:fade/>
        <p:sndAc>
          <p:stSnd>
            <p:snd r:embed="rId20" name="click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288" y="5635487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/>
              <a:t>ARCHIVAL AND RETRIEVAL OF MISSING OBJECTS USING IMAGE MATCHING ALGORITHMS AND ADVANCED                              MACHINE VISION TECHNIQUES</a:t>
            </a:r>
            <a:r>
              <a:rPr lang="en-GB" sz="3600" dirty="0"/>
              <a:t/>
            </a:r>
            <a:br>
              <a:rPr lang="en-GB" sz="3600" dirty="0"/>
            </a:b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b="1" dirty="0"/>
              <a:t>PHASE 1: REQUIREMENT GATHERING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Image 3" descr="https://www.seekpng.com/png/detail/21-212920_phone-icon-blue-mobile-ic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3" y="5709778"/>
            <a:ext cx="980660" cy="1009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858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921" y="6040582"/>
            <a:ext cx="8534400" cy="5911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User home page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574" y="394854"/>
            <a:ext cx="3122917" cy="5170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138237"/>
            <a:ext cx="2628900" cy="4581525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 rot="5400000" flipH="1" flipV="1">
            <a:off x="2581109" y="997470"/>
            <a:ext cx="4456941" cy="4595603"/>
          </a:xfrm>
          <a:prstGeom prst="bentConnector4">
            <a:avLst>
              <a:gd name="adj1" fmla="val -12279"/>
              <a:gd name="adj2" fmla="val 60357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669" y="5691809"/>
            <a:ext cx="8534400" cy="1166191"/>
          </a:xfrm>
        </p:spPr>
        <p:txBody>
          <a:bodyPr>
            <a:normAutofit/>
          </a:bodyPr>
          <a:lstStyle/>
          <a:p>
            <a:r>
              <a:rPr lang="en-GB" sz="2800" dirty="0"/>
              <a:t>Requirement Gathering Per stake </a:t>
            </a:r>
            <a:r>
              <a:rPr lang="en-GB" sz="2800" dirty="0" smtClean="0"/>
              <a:t>holder</a:t>
            </a:r>
            <a:br>
              <a:rPr lang="en-GB" sz="2800" dirty="0" smtClean="0"/>
            </a:br>
            <a:r>
              <a:rPr lang="en-GB" sz="2000" dirty="0" smtClean="0"/>
              <a:t>Sample questions and answers</a:t>
            </a:r>
            <a:endParaRPr lang="en-GB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5" y="136598"/>
            <a:ext cx="8188036" cy="30177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95" y="3174353"/>
            <a:ext cx="3940924" cy="2256628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000853" y="3177209"/>
            <a:ext cx="4131660" cy="2276266"/>
          </a:xfrm>
          <a:prstGeom prst="rect">
            <a:avLst/>
          </a:prstGeom>
        </p:spPr>
      </p:pic>
      <p:pic>
        <p:nvPicPr>
          <p:cNvPr id="10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193" y="5554133"/>
            <a:ext cx="8534400" cy="1303868"/>
          </a:xfrm>
        </p:spPr>
        <p:txBody>
          <a:bodyPr/>
          <a:lstStyle/>
          <a:p>
            <a:r>
              <a:rPr lang="en-GB" dirty="0" smtClean="0"/>
              <a:t>Persona(user representative)</a:t>
            </a:r>
            <a:endParaRPr lang="en-GB" dirty="0"/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7856" y="1046017"/>
            <a:ext cx="7645308" cy="40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9704" y="5507485"/>
            <a:ext cx="9811510" cy="1073425"/>
          </a:xfrm>
        </p:spPr>
        <p:txBody>
          <a:bodyPr>
            <a:normAutofit/>
          </a:bodyPr>
          <a:lstStyle/>
          <a:p>
            <a:r>
              <a:rPr lang="en-GB" sz="2800" dirty="0"/>
              <a:t>Requirement </a:t>
            </a:r>
            <a:r>
              <a:rPr lang="en-GB" sz="2800" dirty="0" smtClean="0"/>
              <a:t>Documentation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86130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Documentation</a:t>
            </a:r>
          </a:p>
          <a:p>
            <a:pPr lvl="1" algn="ctr"/>
            <a:r>
              <a:rPr lang="en-GB" sz="2000" b="1" dirty="0" smtClean="0">
                <a:solidFill>
                  <a:schemeClr val="tx1"/>
                </a:solidFill>
              </a:rPr>
              <a:t>Functional </a:t>
            </a:r>
          </a:p>
          <a:p>
            <a:pPr lvl="1" algn="ctr"/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</a:rPr>
              <a:t>non-functional</a:t>
            </a:r>
            <a:endParaRPr lang="en-GB" sz="2000" b="1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ASSUMPTIONS AND </a:t>
            </a:r>
            <a:r>
              <a:rPr lang="en-GB" dirty="0" smtClean="0"/>
              <a:t>CONSTRAINTS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</a:rPr>
              <a:t>Assumptions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Users have smartphones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Potential impact</a:t>
            </a:r>
          </a:p>
          <a:p>
            <a:pPr lvl="3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Low quality(picture quality)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Users have stable internet Connection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Potential impact</a:t>
            </a:r>
          </a:p>
          <a:p>
            <a:pPr lvl="3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Slow internet connectivity(slow image upload)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blog.cedarmanagement.co.uk/wp-content/uploads/2020/05/Assumption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105496"/>
            <a:ext cx="4933950" cy="277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8285" y="4738255"/>
            <a:ext cx="8534400" cy="1048326"/>
          </a:xfrm>
        </p:spPr>
        <p:txBody>
          <a:bodyPr/>
          <a:lstStyle/>
          <a:p>
            <a:r>
              <a:rPr lang="en-GB" dirty="0"/>
              <a:t>ASSUMPTIONS AND CONSTRAINTS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3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Constraints</a:t>
            </a:r>
            <a:r>
              <a:rPr lang="en-GB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Budget Constraints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Impact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Time constraint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Impact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Technical limitations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impact</a:t>
            </a:r>
          </a:p>
          <a:p>
            <a:pPr lvl="1"/>
            <a:endParaRPr lang="en-GB" dirty="0"/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9" y="5774033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blog.cedarmanagement.co.uk/wp-content/uploads/2020/05/Assump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34219"/>
            <a:ext cx="5616431" cy="315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Recap of the presentation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41412" y="2675466"/>
            <a:ext cx="8534400" cy="2076643"/>
          </a:xfrm>
        </p:spPr>
        <p:txBody>
          <a:bodyPr>
            <a:normAutofit/>
          </a:bodyPr>
          <a:lstStyle/>
          <a:p>
            <a:r>
              <a:rPr lang="en-GB" dirty="0" smtClean="0"/>
              <a:t>Thanks for your kind attention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group 6</a:t>
            </a:r>
            <a:endParaRPr lang="en-GB" dirty="0"/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8" y="5774033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97" y="5760178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5877" y="5327374"/>
            <a:ext cx="2141951" cy="728869"/>
          </a:xfrm>
        </p:spPr>
        <p:txBody>
          <a:bodyPr/>
          <a:lstStyle/>
          <a:p>
            <a:r>
              <a:rPr lang="en-GB" b="1" dirty="0" smtClean="0"/>
              <a:t>outline</a:t>
            </a:r>
            <a:endParaRPr lang="en-GB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410817"/>
            <a:ext cx="8534400" cy="6215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Project overview and team roles (</a:t>
            </a:r>
            <a:r>
              <a:rPr lang="en-GB" sz="2500" dirty="0" err="1" smtClean="0">
                <a:solidFill>
                  <a:schemeClr val="tx1"/>
                </a:solidFill>
              </a:rPr>
              <a:t>kenneth</a:t>
            </a:r>
            <a:r>
              <a:rPr lang="en-GB" sz="2500" dirty="0" smtClean="0">
                <a:solidFill>
                  <a:schemeClr val="tx1"/>
                </a:solidFill>
              </a:rPr>
              <a:t>) 1.5 minutes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Objectives and scope and requirement gathering process(</a:t>
            </a:r>
            <a:r>
              <a:rPr lang="en-GB" sz="2500" dirty="0" err="1" smtClean="0">
                <a:solidFill>
                  <a:schemeClr val="tx1"/>
                </a:solidFill>
              </a:rPr>
              <a:t>Roderic</a:t>
            </a:r>
            <a:r>
              <a:rPr lang="en-GB" sz="2500" dirty="0" smtClean="0">
                <a:solidFill>
                  <a:schemeClr val="tx1"/>
                </a:solidFill>
              </a:rPr>
              <a:t>)- 1.5 minutes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Objective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Why is requirement gathering important?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gathering process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Stakeholder Analysis(</a:t>
            </a:r>
            <a:r>
              <a:rPr lang="en-GB" sz="2500" dirty="0" err="1" smtClean="0">
                <a:solidFill>
                  <a:schemeClr val="tx1"/>
                </a:solidFill>
              </a:rPr>
              <a:t>Ojong</a:t>
            </a:r>
            <a:r>
              <a:rPr lang="en-GB" sz="2500" dirty="0" smtClean="0">
                <a:solidFill>
                  <a:schemeClr val="tx1"/>
                </a:solidFill>
              </a:rPr>
              <a:t>) 45 seconds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Role, interest and expectation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Gathering methods(</a:t>
            </a:r>
            <a:r>
              <a:rPr lang="en-GB" sz="2500" dirty="0" err="1" smtClean="0">
                <a:solidFill>
                  <a:schemeClr val="tx1"/>
                </a:solidFill>
              </a:rPr>
              <a:t>ojong</a:t>
            </a:r>
            <a:r>
              <a:rPr lang="en-GB" sz="2500" dirty="0" smtClean="0">
                <a:solidFill>
                  <a:schemeClr val="tx1"/>
                </a:solidFill>
              </a:rPr>
              <a:t>) 45 seconds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Gathering Per stake holder(</a:t>
            </a:r>
            <a:r>
              <a:rPr lang="en-GB" sz="2500" dirty="0" err="1" smtClean="0">
                <a:solidFill>
                  <a:schemeClr val="tx1"/>
                </a:solidFill>
              </a:rPr>
              <a:t>kenneth</a:t>
            </a:r>
            <a:r>
              <a:rPr lang="en-GB" sz="2500" dirty="0" smtClean="0">
                <a:solidFill>
                  <a:schemeClr val="tx1"/>
                </a:solidFill>
              </a:rPr>
              <a:t>) </a:t>
            </a:r>
            <a:r>
              <a:rPr lang="en-GB" sz="2500" dirty="0" smtClean="0">
                <a:solidFill>
                  <a:schemeClr val="tx1"/>
                </a:solidFill>
              </a:rPr>
              <a:t>–</a:t>
            </a:r>
            <a:r>
              <a:rPr lang="en-GB" sz="2500" dirty="0">
                <a:solidFill>
                  <a:schemeClr val="tx1"/>
                </a:solidFill>
              </a:rPr>
              <a:t>2</a:t>
            </a:r>
            <a:r>
              <a:rPr lang="en-GB" sz="2500" dirty="0" smtClean="0">
                <a:solidFill>
                  <a:schemeClr val="tx1"/>
                </a:solidFill>
              </a:rPr>
              <a:t> </a:t>
            </a:r>
            <a:r>
              <a:rPr lang="en-GB" sz="2500" dirty="0" smtClean="0">
                <a:solidFill>
                  <a:schemeClr val="tx1"/>
                </a:solidFill>
              </a:rPr>
              <a:t>minutes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Documentation </a:t>
            </a:r>
            <a:r>
              <a:rPr lang="en-GB" sz="2500" dirty="0" smtClean="0">
                <a:solidFill>
                  <a:schemeClr val="tx1"/>
                </a:solidFill>
              </a:rPr>
              <a:t>(</a:t>
            </a:r>
            <a:r>
              <a:rPr lang="en-GB" sz="2500" dirty="0" err="1" smtClean="0">
                <a:solidFill>
                  <a:schemeClr val="tx1"/>
                </a:solidFill>
              </a:rPr>
              <a:t>marrie</a:t>
            </a:r>
            <a:r>
              <a:rPr lang="en-GB" sz="2500" dirty="0" smtClean="0">
                <a:solidFill>
                  <a:schemeClr val="tx1"/>
                </a:solidFill>
              </a:rPr>
              <a:t>) </a:t>
            </a:r>
            <a:r>
              <a:rPr lang="en-GB" sz="2500" dirty="0" smtClean="0">
                <a:solidFill>
                  <a:schemeClr val="tx1"/>
                </a:solidFill>
              </a:rPr>
              <a:t>40 seconds</a:t>
            </a:r>
            <a:endParaRPr lang="en-GB" sz="2500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GB" sz="2500" dirty="0">
                <a:solidFill>
                  <a:schemeClr val="tx1"/>
                </a:solidFill>
              </a:rPr>
              <a:t>ASSUMPTIONS AND CONSTRAINTS </a:t>
            </a:r>
            <a:r>
              <a:rPr lang="en-GB" sz="2500" dirty="0" smtClean="0">
                <a:solidFill>
                  <a:schemeClr val="tx1"/>
                </a:solidFill>
              </a:rPr>
              <a:t>(Julius) 1.5 minutes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Conclusion(</a:t>
            </a:r>
            <a:r>
              <a:rPr lang="en-GB" sz="2500" dirty="0" err="1" smtClean="0">
                <a:solidFill>
                  <a:schemeClr val="tx1"/>
                </a:solidFill>
              </a:rPr>
              <a:t>Marrie</a:t>
            </a:r>
            <a:r>
              <a:rPr lang="en-GB" sz="2500" dirty="0" smtClean="0">
                <a:solidFill>
                  <a:schemeClr val="tx1"/>
                </a:solidFill>
              </a:rPr>
              <a:t>) – </a:t>
            </a:r>
            <a:r>
              <a:rPr lang="en-GB" sz="2500" dirty="0" smtClean="0">
                <a:solidFill>
                  <a:schemeClr val="tx1"/>
                </a:solidFill>
              </a:rPr>
              <a:t>40 seconds</a:t>
            </a:r>
            <a:endParaRPr lang="en-GB" sz="2500" dirty="0">
              <a:solidFill>
                <a:schemeClr val="tx1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0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Project overview and team roles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Brief introduction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What is the Project all About?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What is this Phase All about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The team and members roles during this phase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92" y="9384542"/>
            <a:ext cx="593643" cy="5936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and </a:t>
            </a:r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Goal of this phase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What will be done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Stakeholders involvement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Need Comprehensions 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Convert Need to actionable Requirement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Why is this phase important ?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0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gathering process</a:t>
            </a:r>
            <a:endParaRPr lang="en-GB" dirty="0"/>
          </a:p>
        </p:txBody>
      </p:sp>
      <p:pic>
        <p:nvPicPr>
          <p:cNvPr id="3074" name="Picture 2" descr="https://slidemodel.com/wp-content/uploads/02-requirements-gathering-project-management-process-slid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8" y="685800"/>
            <a:ext cx="6624949" cy="3614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8175" y="5069223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Stakeholder </a:t>
            </a:r>
            <a:r>
              <a:rPr lang="en-GB" dirty="0" smtClean="0"/>
              <a:t>Analysis.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Stakeholder: </a:t>
            </a:r>
            <a:r>
              <a:rPr lang="en-GB" dirty="0"/>
              <a:t>End </a:t>
            </a:r>
            <a:r>
              <a:rPr lang="en-GB" dirty="0" smtClean="0"/>
              <a:t>Users, Administrator, </a:t>
            </a:r>
            <a:r>
              <a:rPr lang="en-GB" dirty="0"/>
              <a:t>Technical </a:t>
            </a:r>
            <a:r>
              <a:rPr lang="en-GB" dirty="0" smtClean="0"/>
              <a:t>Team,</a:t>
            </a:r>
            <a:r>
              <a:rPr lang="en-GB" dirty="0"/>
              <a:t> Sponsor and supervisor </a:t>
            </a:r>
            <a:r>
              <a:rPr lang="en-GB" dirty="0" smtClean="0"/>
              <a:t>, </a:t>
            </a:r>
            <a:endParaRPr lang="en-GB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Roles </a:t>
            </a:r>
            <a:r>
              <a:rPr lang="en-GB" dirty="0">
                <a:solidFill>
                  <a:schemeClr val="tx1"/>
                </a:solidFill>
              </a:rPr>
              <a:t>and </a:t>
            </a:r>
            <a:r>
              <a:rPr lang="en-GB" dirty="0" smtClean="0">
                <a:solidFill>
                  <a:schemeClr val="tx1"/>
                </a:solidFill>
              </a:rPr>
              <a:t>Responsibilities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nterests: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Requirements</a:t>
            </a:r>
            <a:r>
              <a:rPr lang="en-GB" dirty="0">
                <a:solidFill>
                  <a:schemeClr val="tx1"/>
                </a:solidFill>
              </a:rPr>
              <a:t>, Expectations, and Concerns</a:t>
            </a: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ce réservé du contenu 5" descr="https://project.pm/wp-content/uploads/2019/08/iNTERNAL-AND-eXTERNAL-STAKEHOLDERS.png"/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601974"/>
            <a:ext cx="4903569" cy="425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3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arme 4"/>
          <p:cNvSpPr/>
          <p:nvPr/>
        </p:nvSpPr>
        <p:spPr>
          <a:xfrm rot="201387">
            <a:off x="193407" y="1452998"/>
            <a:ext cx="4459413" cy="3221857"/>
          </a:xfrm>
          <a:prstGeom prst="teardrop">
            <a:avLst>
              <a:gd name="adj" fmla="val 1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</a:t>
            </a:r>
            <a:r>
              <a:rPr lang="en-GB" b="1" dirty="0" smtClean="0"/>
              <a:t>Brainstorming(developers)</a:t>
            </a:r>
          </a:p>
          <a:p>
            <a:pPr algn="ctr"/>
            <a:r>
              <a:rPr lang="en-GB" b="1" dirty="0" smtClean="0"/>
              <a:t>Interview(in-person)</a:t>
            </a:r>
          </a:p>
          <a:p>
            <a:pPr algn="ctr"/>
            <a:r>
              <a:rPr lang="en-GB" b="1" dirty="0" smtClean="0"/>
              <a:t>Survey(</a:t>
            </a:r>
            <a:r>
              <a:rPr lang="en-GB" b="1" dirty="0" err="1" smtClean="0"/>
              <a:t>google</a:t>
            </a:r>
            <a:r>
              <a:rPr lang="en-GB" b="1" dirty="0" smtClean="0"/>
              <a:t> forms)</a:t>
            </a:r>
          </a:p>
          <a:p>
            <a:pPr algn="ctr"/>
            <a:r>
              <a:rPr lang="en-GB" b="1" dirty="0" smtClean="0"/>
              <a:t>Prototyping(wireframes)</a:t>
            </a:r>
            <a:endParaRPr lang="en-GB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847" y="5261114"/>
            <a:ext cx="8534400" cy="1223616"/>
          </a:xfrm>
        </p:spPr>
        <p:txBody>
          <a:bodyPr>
            <a:normAutofit/>
          </a:bodyPr>
          <a:lstStyle/>
          <a:p>
            <a:r>
              <a:rPr lang="en-GB" sz="3200" dirty="0"/>
              <a:t>Requirement Gathering </a:t>
            </a:r>
            <a:r>
              <a:rPr lang="en-GB" sz="3200" dirty="0" smtClean="0"/>
              <a:t>methods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4" descr="https://www.learntek.org/blog/wp-content/uploads/2019/01/sdlc-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92" y="322842"/>
            <a:ext cx="6281530" cy="40837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648" y="5637259"/>
            <a:ext cx="8534400" cy="1220741"/>
          </a:xfrm>
        </p:spPr>
        <p:txBody>
          <a:bodyPr/>
          <a:lstStyle/>
          <a:p>
            <a:r>
              <a:rPr lang="en-GB" dirty="0"/>
              <a:t>Requirement Gathering methods</a:t>
            </a:r>
          </a:p>
        </p:txBody>
      </p:sp>
      <p:pic>
        <p:nvPicPr>
          <p:cNvPr id="4" name="Espace réservé du contenu 3" descr="https://akpsi.org/wp-content/uploads/2021/12/Brainstorming-Image_Adobe-Stock-scaled.jpe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" y="268822"/>
            <a:ext cx="2726575" cy="181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https://workshopbank.com/wp-content/uploads/2017/05/Brainstorming-Proces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35" y="312598"/>
            <a:ext cx="1993987" cy="17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092038" y="20920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Brainstorming</a:t>
            </a:r>
            <a:endParaRPr lang="en-GB" dirty="0"/>
          </a:p>
        </p:txBody>
      </p:sp>
      <p:pic>
        <p:nvPicPr>
          <p:cNvPr id="7" name="Image 6" descr="gcfg"/>
          <p:cNvPicPr/>
          <p:nvPr/>
        </p:nvPicPr>
        <p:blipFill>
          <a:blip r:embed="rId5" cstate="print">
            <a:clrChange>
              <a:clrFrom>
                <a:srgbClr val="B58E6D"/>
              </a:clrFrom>
              <a:clrTo>
                <a:srgbClr val="B58E6D">
                  <a:alpha val="0"/>
                </a:srgbClr>
              </a:clrTo>
            </a:clrChange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3041072"/>
            <a:ext cx="3444750" cy="1925782"/>
          </a:xfrm>
          <a:prstGeom prst="rect">
            <a:avLst/>
          </a:prstGeom>
          <a:noFill/>
          <a:ln w="12700" cmpd="sng">
            <a:solidFill>
              <a:schemeClr val="accent1">
                <a:lumMod val="75000"/>
                <a:lumOff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8" name="Image 7" descr="https://www6.royalbank.com/assets/di-secure/images/article/investing-academy/2021/laptop-with-symbols-hero-609x414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63" y="308784"/>
            <a:ext cx="2259683" cy="1797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20" y="2964872"/>
            <a:ext cx="4749798" cy="203562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147455" y="49876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7148945" y="5001491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Interviews 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7079673" y="2272145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Survey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74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59" y="5030672"/>
            <a:ext cx="9427198" cy="1507067"/>
          </a:xfrm>
        </p:spPr>
        <p:txBody>
          <a:bodyPr>
            <a:normAutofit/>
          </a:bodyPr>
          <a:lstStyle/>
          <a:p>
            <a:r>
              <a:rPr lang="en-GB" sz="3200" dirty="0"/>
              <a:t>Requirement Gathering Per stake holder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685800"/>
            <a:ext cx="9480205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Stakeholder: </a:t>
            </a:r>
            <a:r>
              <a:rPr lang="en-GB" dirty="0"/>
              <a:t>End Users, Administrator, Technical Team, Sponsor and supervisor , 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Methods used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Questions ask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Sample response(Adolescent, adult)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Persona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297</Words>
  <Application>Microsoft Office PowerPoint</Application>
  <PresentationFormat>Grand écran</PresentationFormat>
  <Paragraphs>76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Secteur</vt:lpstr>
      <vt:lpstr>ARCHIVAL AND RETRIEVAL OF MISSING OBJECTS USING IMAGE MATCHING ALGORITHMS AND ADVANCED                              MACHINE VISION TECHNIQUES </vt:lpstr>
      <vt:lpstr>outline</vt:lpstr>
      <vt:lpstr>Project overview and team roles</vt:lpstr>
      <vt:lpstr>Objectives and scope</vt:lpstr>
      <vt:lpstr>Requirement gathering process</vt:lpstr>
      <vt:lpstr>Stakeholder Analysis.</vt:lpstr>
      <vt:lpstr>Requirement Gathering methods </vt:lpstr>
      <vt:lpstr>Requirement Gathering methods</vt:lpstr>
      <vt:lpstr>Requirement Gathering Per stake holder</vt:lpstr>
      <vt:lpstr>User home page</vt:lpstr>
      <vt:lpstr>Requirement Gathering Per stake holder Sample questions and answers</vt:lpstr>
      <vt:lpstr>Persona(user representative)</vt:lpstr>
      <vt:lpstr>Requirement Documentation s</vt:lpstr>
      <vt:lpstr>ASSUMPTIONS AND CONSTRAINTS </vt:lpstr>
      <vt:lpstr>ASSUMPTIONS AND CONSTRAINTS</vt:lpstr>
      <vt:lpstr>Conclusion</vt:lpstr>
      <vt:lpstr>Thanks for your kind attention  group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ARCHIVAL AND RETRIEVAL OF MISSING OBJECTS USING IMAGE MATCHING ALGORITHMS AND ADVANCED                              MACHINE VISION TECHNIQUES</dc:title>
  <dc:creator>KENNETH KOUETE</dc:creator>
  <cp:lastModifiedBy>KENNETH KOUETE</cp:lastModifiedBy>
  <cp:revision>23</cp:revision>
  <dcterms:created xsi:type="dcterms:W3CDTF">2024-04-22T18:10:02Z</dcterms:created>
  <dcterms:modified xsi:type="dcterms:W3CDTF">2024-04-30T07:53:59Z</dcterms:modified>
</cp:coreProperties>
</file>