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2819" autoAdjust="0"/>
  </p:normalViewPr>
  <p:slideViewPr>
    <p:cSldViewPr snapToGrid="0" showGuides="1">
      <p:cViewPr varScale="1">
        <p:scale>
          <a:sx n="69" d="100"/>
          <a:sy n="69" d="100"/>
        </p:scale>
        <p:origin x="198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19" name="click.wav"/>
          </p:stSnd>
        </p:sndAc>
      </p:transition>
    </mc:Choice>
    <mc:Fallback>
      <p:transition spd="slow">
        <p:fade/>
        <p:sndAc>
          <p:stSnd>
            <p:snd r:embed="rId19" name="click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288" y="5635487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/>
              <a:t>ARCHIVAL AND RETRIEVAL OF MISSING OBJECTS USING IMAGE MATCHING ALGORITHMS AND ADVANCED                              MACHINE VISION TECHNIQUES</a:t>
            </a:r>
            <a:r>
              <a:rPr lang="en-GB" sz="3600" dirty="0"/>
              <a:t/>
            </a:r>
            <a:br>
              <a:rPr lang="en-GB" sz="3600" dirty="0"/>
            </a:b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b="1" dirty="0"/>
              <a:t>PHASE 1: REQUIREMENT GATHERING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Image 3" descr="https://www.seekpng.com/png/detail/21-212920_phone-icon-blue-mobile-ic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3" y="5709778"/>
            <a:ext cx="980660" cy="1009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8581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Persona(user representative)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650" y="685800"/>
            <a:ext cx="5967526" cy="3614738"/>
          </a:xfrm>
          <a:prstGeom prst="rect">
            <a:avLst/>
          </a:prstGeom>
        </p:spPr>
      </p:pic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8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177" y="5784575"/>
            <a:ext cx="9811510" cy="1073425"/>
          </a:xfrm>
        </p:spPr>
        <p:txBody>
          <a:bodyPr>
            <a:normAutofit/>
          </a:bodyPr>
          <a:lstStyle/>
          <a:p>
            <a:r>
              <a:rPr lang="en-GB" sz="2800" dirty="0"/>
              <a:t>Requirement Documentation And </a:t>
            </a:r>
            <a:r>
              <a:rPr lang="en-GB" sz="2800" dirty="0" smtClean="0"/>
              <a:t>Prioritization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8613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Documentation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Functional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 non-functional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Prioritization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Criteria For </a:t>
            </a:r>
            <a:r>
              <a:rPr lang="en-GB" dirty="0" err="1" smtClean="0">
                <a:solidFill>
                  <a:schemeClr val="tx1"/>
                </a:solidFill>
              </a:rPr>
              <a:t>Priotization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High priority requirements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Medium priority requirements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User requirements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11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357" y="4875259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ASSUMPTIONS AND </a:t>
            </a:r>
            <a:r>
              <a:rPr lang="en-GB" dirty="0" smtClean="0"/>
              <a:t>CONSTRAINTS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</a:rPr>
              <a:t>Assumptions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Users have smartphones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Potential impact</a:t>
            </a:r>
          </a:p>
          <a:p>
            <a:pPr lvl="3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Low quality(picture quality)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Users have stable internet Connection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Potential impact</a:t>
            </a:r>
          </a:p>
          <a:p>
            <a:pPr lvl="3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Slow internet connectivity(slow image upload)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0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8285" y="4738255"/>
            <a:ext cx="8534400" cy="1048326"/>
          </a:xfrm>
        </p:spPr>
        <p:txBody>
          <a:bodyPr/>
          <a:lstStyle/>
          <a:p>
            <a:r>
              <a:rPr lang="en-GB" dirty="0"/>
              <a:t>ASSUMPTIONS AND CONSTRAINTS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3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Constraints</a:t>
            </a:r>
            <a:r>
              <a:rPr lang="en-GB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Budget Constraints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Impact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Time constraint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Impact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Technical limitations</a:t>
            </a:r>
          </a:p>
          <a:p>
            <a:pPr lvl="2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impact</a:t>
            </a:r>
          </a:p>
          <a:p>
            <a:pPr lvl="1"/>
            <a:endParaRPr lang="en-GB" dirty="0"/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9" y="5774033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8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Recap of the presentation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08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41412" y="2675466"/>
            <a:ext cx="8534400" cy="2076643"/>
          </a:xfrm>
        </p:spPr>
        <p:txBody>
          <a:bodyPr>
            <a:normAutofit/>
          </a:bodyPr>
          <a:lstStyle/>
          <a:p>
            <a:r>
              <a:rPr lang="en-GB" dirty="0" smtClean="0"/>
              <a:t>Thanks for your kind attention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group 6</a:t>
            </a:r>
            <a:endParaRPr lang="en-GB" dirty="0"/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8" y="5774033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32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97" y="5760178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5877" y="5327374"/>
            <a:ext cx="2141951" cy="728869"/>
          </a:xfrm>
        </p:spPr>
        <p:txBody>
          <a:bodyPr/>
          <a:lstStyle/>
          <a:p>
            <a:r>
              <a:rPr lang="en-GB" b="1" dirty="0" smtClean="0"/>
              <a:t>outline</a:t>
            </a:r>
            <a:endParaRPr lang="en-GB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410817"/>
            <a:ext cx="8534400" cy="6215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Project overview and team roles (</a:t>
            </a:r>
            <a:r>
              <a:rPr lang="en-GB" sz="2500" dirty="0" err="1" smtClean="0">
                <a:solidFill>
                  <a:schemeClr val="tx1"/>
                </a:solidFill>
              </a:rPr>
              <a:t>kenneth</a:t>
            </a:r>
            <a:r>
              <a:rPr lang="en-GB" sz="2500" dirty="0" smtClean="0">
                <a:solidFill>
                  <a:schemeClr val="tx1"/>
                </a:solidFill>
              </a:rPr>
              <a:t>) 1.5 minutes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Objectives and scope and requirement gathering process(</a:t>
            </a:r>
            <a:r>
              <a:rPr lang="en-GB" sz="2500" dirty="0" err="1" smtClean="0">
                <a:solidFill>
                  <a:schemeClr val="tx1"/>
                </a:solidFill>
              </a:rPr>
              <a:t>Roderic</a:t>
            </a:r>
            <a:r>
              <a:rPr lang="en-GB" sz="2500" dirty="0" smtClean="0">
                <a:solidFill>
                  <a:schemeClr val="tx1"/>
                </a:solidFill>
              </a:rPr>
              <a:t>)- 1.5 minutes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Objective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Why is requirement gathering important?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gathering process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Stakeholder Analysis(</a:t>
            </a:r>
            <a:r>
              <a:rPr lang="en-GB" sz="2500" dirty="0" err="1" smtClean="0">
                <a:solidFill>
                  <a:schemeClr val="tx1"/>
                </a:solidFill>
              </a:rPr>
              <a:t>Ojong</a:t>
            </a:r>
            <a:r>
              <a:rPr lang="en-GB" sz="2500" dirty="0" smtClean="0">
                <a:solidFill>
                  <a:schemeClr val="tx1"/>
                </a:solidFill>
              </a:rPr>
              <a:t>) 45 seconds</a:t>
            </a:r>
          </a:p>
          <a:p>
            <a:pPr lvl="1"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Role, interest and expectation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Gathering methods(</a:t>
            </a:r>
            <a:r>
              <a:rPr lang="en-GB" sz="2500" dirty="0" err="1" smtClean="0">
                <a:solidFill>
                  <a:schemeClr val="tx1"/>
                </a:solidFill>
              </a:rPr>
              <a:t>ojong</a:t>
            </a:r>
            <a:r>
              <a:rPr lang="en-GB" sz="2500" dirty="0" smtClean="0">
                <a:solidFill>
                  <a:schemeClr val="tx1"/>
                </a:solidFill>
              </a:rPr>
              <a:t>) 45 seconds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Gathering Per stake holder(</a:t>
            </a:r>
            <a:r>
              <a:rPr lang="en-GB" sz="2500" dirty="0" err="1" smtClean="0">
                <a:solidFill>
                  <a:schemeClr val="tx1"/>
                </a:solidFill>
              </a:rPr>
              <a:t>kenneth</a:t>
            </a:r>
            <a:r>
              <a:rPr lang="en-GB" sz="2500" dirty="0" smtClean="0">
                <a:solidFill>
                  <a:schemeClr val="tx1"/>
                </a:solidFill>
              </a:rPr>
              <a:t>) –1.5 minutes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Requirement Documentation And Prioritization(</a:t>
            </a:r>
            <a:r>
              <a:rPr lang="en-GB" sz="2500" dirty="0" err="1" smtClean="0">
                <a:solidFill>
                  <a:schemeClr val="tx1"/>
                </a:solidFill>
              </a:rPr>
              <a:t>marrie</a:t>
            </a:r>
            <a:r>
              <a:rPr lang="en-GB" sz="2500" dirty="0" smtClean="0">
                <a:solidFill>
                  <a:schemeClr val="tx1"/>
                </a:solidFill>
              </a:rPr>
              <a:t>) 1 minutes</a:t>
            </a:r>
          </a:p>
          <a:p>
            <a:pPr>
              <a:lnSpc>
                <a:spcPct val="160000"/>
              </a:lnSpc>
            </a:pPr>
            <a:r>
              <a:rPr lang="en-GB" sz="2500" dirty="0">
                <a:solidFill>
                  <a:schemeClr val="tx1"/>
                </a:solidFill>
              </a:rPr>
              <a:t>ASSUMPTIONS AND CONSTRAINTS </a:t>
            </a:r>
            <a:r>
              <a:rPr lang="en-GB" sz="2500" dirty="0" smtClean="0">
                <a:solidFill>
                  <a:schemeClr val="tx1"/>
                </a:solidFill>
              </a:rPr>
              <a:t>(Julius) 1.5 minutes</a:t>
            </a:r>
          </a:p>
          <a:p>
            <a:pPr>
              <a:lnSpc>
                <a:spcPct val="160000"/>
              </a:lnSpc>
            </a:pPr>
            <a:r>
              <a:rPr lang="en-GB" sz="2500" dirty="0" smtClean="0">
                <a:solidFill>
                  <a:schemeClr val="tx1"/>
                </a:solidFill>
              </a:rPr>
              <a:t>Conclusion(</a:t>
            </a:r>
            <a:r>
              <a:rPr lang="en-GB" sz="2500" dirty="0" err="1" smtClean="0">
                <a:solidFill>
                  <a:schemeClr val="tx1"/>
                </a:solidFill>
              </a:rPr>
              <a:t>Marrie</a:t>
            </a:r>
            <a:r>
              <a:rPr lang="en-GB" sz="2500" dirty="0" smtClean="0">
                <a:solidFill>
                  <a:schemeClr val="tx1"/>
                </a:solidFill>
              </a:rPr>
              <a:t>) – 1minutes</a:t>
            </a:r>
            <a:endParaRPr lang="en-GB" sz="2500" dirty="0">
              <a:solidFill>
                <a:schemeClr val="tx1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07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Project overview and team roles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Brief introduction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What is the Project all About?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What is this Phase All about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The team and members roles during this phase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92" y="9384542"/>
            <a:ext cx="593643" cy="5936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6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and </a:t>
            </a:r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Goal of this phase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What will be done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Stakeholders involvement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Need Comprehensions 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Convert Need to actionable Requirement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Why is this phase important ?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0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 gathering process</a:t>
            </a:r>
            <a:endParaRPr lang="en-GB" dirty="0"/>
          </a:p>
        </p:txBody>
      </p:sp>
      <p:pic>
        <p:nvPicPr>
          <p:cNvPr id="3074" name="Picture 2" descr="https://slidemodel.com/wp-content/uploads/02-requirements-gathering-project-management-process-slid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38" y="685800"/>
            <a:ext cx="6624949" cy="3614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Stakeholder </a:t>
            </a:r>
            <a:r>
              <a:rPr lang="en-GB" dirty="0" smtClean="0"/>
              <a:t>Analysis.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Stakeholder: </a:t>
            </a:r>
            <a:r>
              <a:rPr lang="en-GB" dirty="0"/>
              <a:t>End </a:t>
            </a:r>
            <a:r>
              <a:rPr lang="en-GB" dirty="0" smtClean="0"/>
              <a:t>Users, Administrator, </a:t>
            </a:r>
            <a:r>
              <a:rPr lang="en-GB" dirty="0"/>
              <a:t>Technical </a:t>
            </a:r>
            <a:r>
              <a:rPr lang="en-GB" dirty="0" smtClean="0"/>
              <a:t>Team,</a:t>
            </a:r>
            <a:r>
              <a:rPr lang="en-GB" dirty="0"/>
              <a:t> Sponsor and supervisor </a:t>
            </a:r>
            <a:r>
              <a:rPr lang="en-GB" dirty="0" smtClean="0"/>
              <a:t>, </a:t>
            </a:r>
            <a:endParaRPr lang="en-GB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Roles </a:t>
            </a:r>
            <a:r>
              <a:rPr lang="en-GB" dirty="0">
                <a:solidFill>
                  <a:schemeClr val="tx1"/>
                </a:solidFill>
              </a:rPr>
              <a:t>and </a:t>
            </a:r>
            <a:r>
              <a:rPr lang="en-GB" dirty="0" smtClean="0">
                <a:solidFill>
                  <a:schemeClr val="tx1"/>
                </a:solidFill>
              </a:rPr>
              <a:t>Responsibilities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nterests: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Requirements</a:t>
            </a:r>
            <a:r>
              <a:rPr lang="en-GB" dirty="0">
                <a:solidFill>
                  <a:schemeClr val="tx1"/>
                </a:solidFill>
              </a:rPr>
              <a:t>, Expectations, and Concerns</a:t>
            </a: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2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arme 4"/>
          <p:cNvSpPr/>
          <p:nvPr/>
        </p:nvSpPr>
        <p:spPr>
          <a:xfrm rot="201387">
            <a:off x="193407" y="1452998"/>
            <a:ext cx="4459413" cy="3221857"/>
          </a:xfrm>
          <a:prstGeom prst="teardrop">
            <a:avLst>
              <a:gd name="adj" fmla="val 1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</a:t>
            </a:r>
            <a:r>
              <a:rPr lang="en-GB" b="1" dirty="0" smtClean="0"/>
              <a:t>Brainstorming(developers)</a:t>
            </a:r>
          </a:p>
          <a:p>
            <a:pPr algn="ctr"/>
            <a:r>
              <a:rPr lang="en-GB" b="1" dirty="0" smtClean="0"/>
              <a:t>Interview(in-person)</a:t>
            </a:r>
          </a:p>
          <a:p>
            <a:pPr algn="ctr"/>
            <a:r>
              <a:rPr lang="en-GB" b="1" dirty="0" smtClean="0"/>
              <a:t>Survey(</a:t>
            </a:r>
            <a:r>
              <a:rPr lang="en-GB" b="1" dirty="0" err="1" smtClean="0"/>
              <a:t>google</a:t>
            </a:r>
            <a:r>
              <a:rPr lang="en-GB" b="1" dirty="0" smtClean="0"/>
              <a:t> forms)</a:t>
            </a:r>
          </a:p>
          <a:p>
            <a:pPr algn="ctr"/>
            <a:r>
              <a:rPr lang="en-GB" b="1" dirty="0" smtClean="0"/>
              <a:t>Prototyping(wireframes)</a:t>
            </a:r>
            <a:endParaRPr lang="en-GB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5847" y="5261114"/>
            <a:ext cx="8534400" cy="1223616"/>
          </a:xfrm>
        </p:spPr>
        <p:txBody>
          <a:bodyPr>
            <a:normAutofit/>
          </a:bodyPr>
          <a:lstStyle/>
          <a:p>
            <a:r>
              <a:rPr lang="en-GB" sz="3200" dirty="0"/>
              <a:t>Requirement Gathering </a:t>
            </a:r>
            <a:r>
              <a:rPr lang="en-GB" sz="3200" dirty="0" smtClean="0"/>
              <a:t>methods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4" descr="https://www.learntek.org/blog/wp-content/uploads/2019/01/sdlc-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92" y="322842"/>
            <a:ext cx="6281530" cy="40837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1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59" y="5030672"/>
            <a:ext cx="9427198" cy="1507067"/>
          </a:xfrm>
        </p:spPr>
        <p:txBody>
          <a:bodyPr>
            <a:normAutofit/>
          </a:bodyPr>
          <a:lstStyle/>
          <a:p>
            <a:r>
              <a:rPr lang="en-GB" sz="3200" dirty="0"/>
              <a:t>Requirement Gathering Per stake holder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685800"/>
            <a:ext cx="9480205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Stakeholder: </a:t>
            </a:r>
            <a:r>
              <a:rPr lang="en-GB" dirty="0"/>
              <a:t>End Users, Administrator, Technical Team, Sponsor and supervisor , 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Methods used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Questions ask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Sample response(Adolescent, adult)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Persona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4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60" y="5287617"/>
            <a:ext cx="8534400" cy="1166191"/>
          </a:xfrm>
        </p:spPr>
        <p:txBody>
          <a:bodyPr>
            <a:normAutofit/>
          </a:bodyPr>
          <a:lstStyle/>
          <a:p>
            <a:r>
              <a:rPr lang="en-GB" sz="2800" dirty="0"/>
              <a:t>Requirement Gathering Per stake </a:t>
            </a:r>
            <a:r>
              <a:rPr lang="en-GB" sz="2800" dirty="0" smtClean="0"/>
              <a:t>holder</a:t>
            </a:r>
            <a:br>
              <a:rPr lang="en-GB" sz="2800" dirty="0" smtClean="0"/>
            </a:br>
            <a:r>
              <a:rPr lang="en-GB" sz="2000" dirty="0" smtClean="0"/>
              <a:t>Sample questions and answers</a:t>
            </a:r>
            <a:endParaRPr lang="en-GB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05" y="389905"/>
            <a:ext cx="7500730" cy="27644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22" y="3188208"/>
            <a:ext cx="3748087" cy="2146207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000853" y="3177209"/>
            <a:ext cx="4131660" cy="2276266"/>
          </a:xfrm>
          <a:prstGeom prst="rect">
            <a:avLst/>
          </a:prstGeom>
        </p:spPr>
      </p:pic>
      <p:pic>
        <p:nvPicPr>
          <p:cNvPr id="10" name="Picture 2" descr="https://cdn3.iconfinder.com/data/icons/hands-set-1/87/23-10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34" y="581559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8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224</TotalTime>
  <Words>300</Words>
  <Application>Microsoft Office PowerPoint</Application>
  <PresentationFormat>Grand écran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Secteur</vt:lpstr>
      <vt:lpstr>ARCHIVAL AND RETRIEVAL OF MISSING OBJECTS USING IMAGE MATCHING ALGORITHMS AND ADVANCED                              MACHINE VISION TECHNIQUES </vt:lpstr>
      <vt:lpstr>outline</vt:lpstr>
      <vt:lpstr>Project overview and team roles</vt:lpstr>
      <vt:lpstr>Objectives and scope</vt:lpstr>
      <vt:lpstr>Requirement gathering process</vt:lpstr>
      <vt:lpstr>Stakeholder Analysis.</vt:lpstr>
      <vt:lpstr>Requirement Gathering methods </vt:lpstr>
      <vt:lpstr>Requirement Gathering Per stake holder</vt:lpstr>
      <vt:lpstr>Requirement Gathering Per stake holder Sample questions and answers</vt:lpstr>
      <vt:lpstr>Persona(user representative)</vt:lpstr>
      <vt:lpstr>Requirement Documentation And Prioritization </vt:lpstr>
      <vt:lpstr>ASSUMPTIONS AND CONSTRAINTS </vt:lpstr>
      <vt:lpstr>ASSUMPTIONS AND CONSTRAINTS</vt:lpstr>
      <vt:lpstr>Conclusion</vt:lpstr>
      <vt:lpstr>Thanks for your kind attention  group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ARCHIVAL AND RETRIEVAL OF MISSING OBJECTS USING IMAGE MATCHING ALGORITHMS AND ADVANCED                              MACHINE VISION TECHNIQUES</dc:title>
  <dc:creator>KENNETH KOUETE</dc:creator>
  <cp:lastModifiedBy>KENNETH KOUETE</cp:lastModifiedBy>
  <cp:revision>15</cp:revision>
  <dcterms:created xsi:type="dcterms:W3CDTF">2024-04-22T18:10:02Z</dcterms:created>
  <dcterms:modified xsi:type="dcterms:W3CDTF">2024-04-22T21:54:30Z</dcterms:modified>
</cp:coreProperties>
</file>