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5"/>
  </p:notesMasterIdLst>
  <p:sldIdLst>
    <p:sldId id="256" r:id="rId2"/>
    <p:sldId id="292" r:id="rId3"/>
    <p:sldId id="257" r:id="rId4"/>
    <p:sldId id="258" r:id="rId5"/>
    <p:sldId id="293" r:id="rId6"/>
    <p:sldId id="287" r:id="rId7"/>
    <p:sldId id="262" r:id="rId8"/>
    <p:sldId id="294" r:id="rId9"/>
    <p:sldId id="295" r:id="rId10"/>
    <p:sldId id="296" r:id="rId11"/>
    <p:sldId id="297" r:id="rId12"/>
    <p:sldId id="298" r:id="rId13"/>
    <p:sldId id="299" r:id="rId14"/>
  </p:sldIdLst>
  <p:sldSz cx="9144000" cy="5143500" type="screen16x9"/>
  <p:notesSz cx="6858000" cy="9144000"/>
  <p:embeddedFontLst>
    <p:embeddedFont>
      <p:font typeface="Livvic" panose="020F0502020204030204" pitchFamily="2" charset="0"/>
      <p:regular r:id="rId16"/>
    </p:embeddedFont>
    <p:embeddedFont>
      <p:font typeface="Oswald" panose="020F0502020204030204" pitchFamily="2" charset="0"/>
      <p:regular r:id="rId17"/>
      <p:bold r:id="rId18"/>
    </p:embeddedFont>
    <p:embeddedFont>
      <p:font typeface="Raleway" panose="020F0502020204030204" pitchFamily="2" charset="0"/>
      <p:regular r:id="rId19"/>
      <p:bold r:id="rId20"/>
      <p:italic r:id="rId21"/>
      <p:boldItalic r:id="rId22"/>
    </p:embeddedFont>
    <p:embeddedFont>
      <p:font typeface="Roboto" panose="020F0502020204030204" pitchFamily="2" charset="0"/>
      <p:regular r:id="rId23"/>
      <p:bold r:id="rId24"/>
      <p:italic r:id="rId25"/>
      <p:boldItalic r:id="rId26"/>
    </p:embeddedFont>
    <p:embeddedFont>
      <p:font typeface="Roboto Condensed Light" panose="020F0502020204030204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C8A8E5-488F-4418-9C8D-F038A5B025CA}">
  <a:tblStyle styleId="{4CC8A8E5-488F-4418-9C8D-F038A5B025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684" autoAdjust="0"/>
  </p:normalViewPr>
  <p:slideViewPr>
    <p:cSldViewPr snapToGrid="0">
      <p:cViewPr>
        <p:scale>
          <a:sx n="63" d="100"/>
          <a:sy n="63" d="100"/>
        </p:scale>
        <p:origin x="1380" y="-2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8825dcd4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8825dcd4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22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e00437943d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1e00437943d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e0043791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e0043791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96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80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2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668350" y="745925"/>
            <a:ext cx="3807300" cy="31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68350" y="3888475"/>
            <a:ext cx="38073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04" name="Google Shape;104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10" name="Google Shape;110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19" name="Google Shape;119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13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25" name="Google Shape;125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156" name="Google Shape;156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62" name="Google Shape;162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 rot="-5400000" flipH="1">
            <a:off x="8346375" y="2285371"/>
            <a:ext cx="1022509" cy="572747"/>
            <a:chOff x="-77" y="3784091"/>
            <a:chExt cx="2423582" cy="1357541"/>
          </a:xfrm>
        </p:grpSpPr>
        <p:sp>
          <p:nvSpPr>
            <p:cNvPr id="170" name="Google Shape;170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17"/>
          <p:cNvGrpSpPr/>
          <p:nvPr/>
        </p:nvGrpSpPr>
        <p:grpSpPr>
          <a:xfrm rot="5400000" flipH="1">
            <a:off x="-224875" y="2285371"/>
            <a:ext cx="1022509" cy="572747"/>
            <a:chOff x="-77" y="3784091"/>
            <a:chExt cx="2423582" cy="1357541"/>
          </a:xfrm>
        </p:grpSpPr>
        <p:sp>
          <p:nvSpPr>
            <p:cNvPr id="176" name="Google Shape;176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447400"/>
            <a:ext cx="7704000" cy="27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67" name="Google Shape;67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6" name="Google Shape;76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82" name="Google Shape;82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1" name="Google Shape;91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92" name="Google Shape;92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ctrTitle"/>
          </p:nvPr>
        </p:nvSpPr>
        <p:spPr>
          <a:xfrm>
            <a:off x="1431787" y="198721"/>
            <a:ext cx="5921684" cy="31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MOBILE BASED ARCHIVAL AND RETRIEVAL OF MISSING OBJECTS USING IMAGE MATCHING(GROUP 6)</a:t>
            </a:r>
            <a:endParaRPr sz="4400" dirty="0"/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1"/>
          </p:nvPr>
        </p:nvSpPr>
        <p:spPr>
          <a:xfrm>
            <a:off x="2051614" y="3848454"/>
            <a:ext cx="5810647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3"/>
                </a:solidFill>
              </a:rPr>
              <a:t>REQUIREMENT ANALYSIS PHASE</a:t>
            </a:r>
            <a:endParaRPr sz="3600" dirty="0">
              <a:solidFill>
                <a:schemeClr val="accent3"/>
              </a:solidFill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2"/>
          <p:cNvGrpSpPr/>
          <p:nvPr/>
        </p:nvGrpSpPr>
        <p:grpSpPr>
          <a:xfrm>
            <a:off x="468144" y="3036184"/>
            <a:ext cx="1208609" cy="1263241"/>
            <a:chOff x="-747068" y="-488408"/>
            <a:chExt cx="936689" cy="979029"/>
          </a:xfrm>
        </p:grpSpPr>
        <p:sp>
          <p:nvSpPr>
            <p:cNvPr id="219" name="Google Shape;219;p22"/>
            <p:cNvSpPr/>
            <p:nvPr/>
          </p:nvSpPr>
          <p:spPr>
            <a:xfrm>
              <a:off x="-747068" y="-488408"/>
              <a:ext cx="936689" cy="979029"/>
            </a:xfrm>
            <a:custGeom>
              <a:avLst/>
              <a:gdLst/>
              <a:ahLst/>
              <a:cxnLst/>
              <a:rect l="l" t="t" r="r" b="b"/>
              <a:pathLst>
                <a:path w="19800" h="20695" extrusionOk="0">
                  <a:moveTo>
                    <a:pt x="723" y="0"/>
                  </a:moveTo>
                  <a:cubicBezTo>
                    <a:pt x="326" y="0"/>
                    <a:pt x="0" y="318"/>
                    <a:pt x="0" y="714"/>
                  </a:cubicBezTo>
                  <a:lnTo>
                    <a:pt x="0" y="19973"/>
                  </a:lnTo>
                  <a:cubicBezTo>
                    <a:pt x="0" y="20370"/>
                    <a:pt x="326" y="20694"/>
                    <a:pt x="723" y="20694"/>
                  </a:cubicBezTo>
                  <a:lnTo>
                    <a:pt x="19086" y="20694"/>
                  </a:lnTo>
                  <a:cubicBezTo>
                    <a:pt x="19483" y="20694"/>
                    <a:pt x="19800" y="20370"/>
                    <a:pt x="19800" y="19973"/>
                  </a:cubicBezTo>
                  <a:lnTo>
                    <a:pt x="19800" y="714"/>
                  </a:lnTo>
                  <a:cubicBezTo>
                    <a:pt x="19800" y="318"/>
                    <a:pt x="19483" y="0"/>
                    <a:pt x="19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-747068" y="-488408"/>
              <a:ext cx="936689" cy="72097"/>
            </a:xfrm>
            <a:custGeom>
              <a:avLst/>
              <a:gdLst/>
              <a:ahLst/>
              <a:cxnLst/>
              <a:rect l="l" t="t" r="r" b="b"/>
              <a:pathLst>
                <a:path w="19800" h="1524" extrusionOk="0">
                  <a:moveTo>
                    <a:pt x="577" y="0"/>
                  </a:moveTo>
                  <a:cubicBezTo>
                    <a:pt x="260" y="0"/>
                    <a:pt x="0" y="252"/>
                    <a:pt x="0" y="571"/>
                  </a:cubicBezTo>
                  <a:lnTo>
                    <a:pt x="0" y="1524"/>
                  </a:lnTo>
                  <a:lnTo>
                    <a:pt x="19800" y="1524"/>
                  </a:lnTo>
                  <a:lnTo>
                    <a:pt x="19800" y="571"/>
                  </a:lnTo>
                  <a:cubicBezTo>
                    <a:pt x="19800" y="252"/>
                    <a:pt x="19547" y="0"/>
                    <a:pt x="1923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-710878" y="-468634"/>
              <a:ext cx="32122" cy="32169"/>
            </a:xfrm>
            <a:custGeom>
              <a:avLst/>
              <a:gdLst/>
              <a:ahLst/>
              <a:cxnLst/>
              <a:rect l="l" t="t" r="r" b="b"/>
              <a:pathLst>
                <a:path w="679" h="680" extrusionOk="0">
                  <a:moveTo>
                    <a:pt x="341" y="0"/>
                  </a:moveTo>
                  <a:cubicBezTo>
                    <a:pt x="152" y="0"/>
                    <a:pt x="1" y="153"/>
                    <a:pt x="1" y="340"/>
                  </a:cubicBezTo>
                  <a:cubicBezTo>
                    <a:pt x="1" y="527"/>
                    <a:pt x="152" y="679"/>
                    <a:pt x="341" y="679"/>
                  </a:cubicBezTo>
                  <a:cubicBezTo>
                    <a:pt x="528" y="679"/>
                    <a:pt x="679" y="527"/>
                    <a:pt x="679" y="340"/>
                  </a:cubicBezTo>
                  <a:cubicBezTo>
                    <a:pt x="679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-654865" y="-468634"/>
              <a:ext cx="32500" cy="32169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0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7"/>
                    <a:pt x="153" y="679"/>
                    <a:pt x="340" y="679"/>
                  </a:cubicBezTo>
                  <a:cubicBezTo>
                    <a:pt x="527" y="679"/>
                    <a:pt x="687" y="527"/>
                    <a:pt x="687" y="340"/>
                  </a:cubicBezTo>
                  <a:cubicBezTo>
                    <a:pt x="687" y="153"/>
                    <a:pt x="527" y="0"/>
                    <a:pt x="34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-598853" y="-468634"/>
              <a:ext cx="32500" cy="32169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7" y="0"/>
                  </a:moveTo>
                  <a:cubicBezTo>
                    <a:pt x="160" y="0"/>
                    <a:pt x="0" y="153"/>
                    <a:pt x="0" y="340"/>
                  </a:cubicBezTo>
                  <a:cubicBezTo>
                    <a:pt x="0" y="527"/>
                    <a:pt x="160" y="679"/>
                    <a:pt x="347" y="679"/>
                  </a:cubicBezTo>
                  <a:cubicBezTo>
                    <a:pt x="536" y="679"/>
                    <a:pt x="687" y="527"/>
                    <a:pt x="687" y="340"/>
                  </a:cubicBezTo>
                  <a:cubicBezTo>
                    <a:pt x="687" y="153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-672227" y="-352163"/>
              <a:ext cx="195427" cy="34251"/>
            </a:xfrm>
            <a:custGeom>
              <a:avLst/>
              <a:gdLst/>
              <a:ahLst/>
              <a:cxnLst/>
              <a:rect l="l" t="t" r="r" b="b"/>
              <a:pathLst>
                <a:path w="4131" h="724" extrusionOk="0">
                  <a:moveTo>
                    <a:pt x="354" y="1"/>
                  </a:moveTo>
                  <a:cubicBezTo>
                    <a:pt x="158" y="1"/>
                    <a:pt x="0" y="167"/>
                    <a:pt x="0" y="361"/>
                  </a:cubicBezTo>
                  <a:cubicBezTo>
                    <a:pt x="0" y="557"/>
                    <a:pt x="158" y="723"/>
                    <a:pt x="354" y="723"/>
                  </a:cubicBezTo>
                  <a:lnTo>
                    <a:pt x="3770" y="723"/>
                  </a:lnTo>
                  <a:cubicBezTo>
                    <a:pt x="3964" y="723"/>
                    <a:pt x="4130" y="557"/>
                    <a:pt x="4130" y="361"/>
                  </a:cubicBezTo>
                  <a:cubicBezTo>
                    <a:pt x="4130" y="167"/>
                    <a:pt x="3964" y="1"/>
                    <a:pt x="3770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-428736" y="-352163"/>
              <a:ext cx="543942" cy="34251"/>
            </a:xfrm>
            <a:custGeom>
              <a:avLst/>
              <a:gdLst/>
              <a:ahLst/>
              <a:cxnLst/>
              <a:rect l="l" t="t" r="r" b="b"/>
              <a:pathLst>
                <a:path w="11498" h="724" extrusionOk="0">
                  <a:moveTo>
                    <a:pt x="356" y="1"/>
                  </a:moveTo>
                  <a:cubicBezTo>
                    <a:pt x="160" y="1"/>
                    <a:pt x="0" y="167"/>
                    <a:pt x="0" y="361"/>
                  </a:cubicBezTo>
                  <a:cubicBezTo>
                    <a:pt x="0" y="557"/>
                    <a:pt x="160" y="723"/>
                    <a:pt x="356" y="723"/>
                  </a:cubicBezTo>
                  <a:lnTo>
                    <a:pt x="11135" y="723"/>
                  </a:lnTo>
                  <a:cubicBezTo>
                    <a:pt x="11338" y="723"/>
                    <a:pt x="11497" y="557"/>
                    <a:pt x="11497" y="361"/>
                  </a:cubicBezTo>
                  <a:cubicBezTo>
                    <a:pt x="11497" y="167"/>
                    <a:pt x="11338" y="1"/>
                    <a:pt x="1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-671234" y="-245910"/>
              <a:ext cx="55019" cy="54735"/>
            </a:xfrm>
            <a:custGeom>
              <a:avLst/>
              <a:gdLst/>
              <a:ahLst/>
              <a:cxnLst/>
              <a:rect l="l" t="t" r="r" b="b"/>
              <a:pathLst>
                <a:path w="1163" h="1157" extrusionOk="0">
                  <a:moveTo>
                    <a:pt x="577" y="1"/>
                  </a:moveTo>
                  <a:cubicBezTo>
                    <a:pt x="260" y="1"/>
                    <a:pt x="0" y="254"/>
                    <a:pt x="0" y="578"/>
                  </a:cubicBezTo>
                  <a:cubicBezTo>
                    <a:pt x="0" y="897"/>
                    <a:pt x="260" y="1157"/>
                    <a:pt x="577" y="1157"/>
                  </a:cubicBezTo>
                  <a:cubicBezTo>
                    <a:pt x="903" y="1157"/>
                    <a:pt x="1163" y="897"/>
                    <a:pt x="1163" y="578"/>
                  </a:cubicBezTo>
                  <a:cubicBezTo>
                    <a:pt x="1163" y="254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-671234" y="-159479"/>
              <a:ext cx="55019" cy="55066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0"/>
                  </a:moveTo>
                  <a:cubicBezTo>
                    <a:pt x="260" y="0"/>
                    <a:pt x="0" y="260"/>
                    <a:pt x="0" y="577"/>
                  </a:cubicBezTo>
                  <a:cubicBezTo>
                    <a:pt x="0" y="903"/>
                    <a:pt x="260" y="1163"/>
                    <a:pt x="577" y="1163"/>
                  </a:cubicBezTo>
                  <a:cubicBezTo>
                    <a:pt x="903" y="1163"/>
                    <a:pt x="1163" y="903"/>
                    <a:pt x="1163" y="577"/>
                  </a:cubicBezTo>
                  <a:cubicBezTo>
                    <a:pt x="1163" y="260"/>
                    <a:pt x="903" y="0"/>
                    <a:pt x="577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-671234" y="-73096"/>
              <a:ext cx="55019" cy="55066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1"/>
                  </a:moveTo>
                  <a:cubicBezTo>
                    <a:pt x="260" y="1"/>
                    <a:pt x="0" y="261"/>
                    <a:pt x="0" y="587"/>
                  </a:cubicBezTo>
                  <a:cubicBezTo>
                    <a:pt x="0" y="904"/>
                    <a:pt x="260" y="1164"/>
                    <a:pt x="577" y="1164"/>
                  </a:cubicBezTo>
                  <a:cubicBezTo>
                    <a:pt x="903" y="1164"/>
                    <a:pt x="1163" y="904"/>
                    <a:pt x="1163" y="587"/>
                  </a:cubicBezTo>
                  <a:cubicBezTo>
                    <a:pt x="1163" y="261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-587547" y="-231860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1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1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-587547" y="-145476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1"/>
                  </a:moveTo>
                  <a:cubicBezTo>
                    <a:pt x="130" y="1"/>
                    <a:pt x="0" y="131"/>
                    <a:pt x="0" y="281"/>
                  </a:cubicBezTo>
                  <a:cubicBezTo>
                    <a:pt x="0" y="441"/>
                    <a:pt x="130" y="564"/>
                    <a:pt x="281" y="564"/>
                  </a:cubicBezTo>
                  <a:lnTo>
                    <a:pt x="7272" y="564"/>
                  </a:lnTo>
                  <a:cubicBezTo>
                    <a:pt x="7430" y="564"/>
                    <a:pt x="7553" y="441"/>
                    <a:pt x="7553" y="281"/>
                  </a:cubicBezTo>
                  <a:cubicBezTo>
                    <a:pt x="7553" y="131"/>
                    <a:pt x="7430" y="1"/>
                    <a:pt x="7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-587547" y="-58714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3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3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-174174" y="-231860"/>
              <a:ext cx="288292" cy="199827"/>
            </a:xfrm>
            <a:custGeom>
              <a:avLst/>
              <a:gdLst/>
              <a:ahLst/>
              <a:cxnLst/>
              <a:rect l="l" t="t" r="r" b="b"/>
              <a:pathLst>
                <a:path w="6094" h="4224" extrusionOk="0">
                  <a:moveTo>
                    <a:pt x="548" y="0"/>
                  </a:moveTo>
                  <a:cubicBezTo>
                    <a:pt x="245" y="0"/>
                    <a:pt x="0" y="244"/>
                    <a:pt x="0" y="548"/>
                  </a:cubicBezTo>
                  <a:lnTo>
                    <a:pt x="0" y="3676"/>
                  </a:lnTo>
                  <a:cubicBezTo>
                    <a:pt x="0" y="3979"/>
                    <a:pt x="245" y="4223"/>
                    <a:pt x="548" y="4223"/>
                  </a:cubicBezTo>
                  <a:lnTo>
                    <a:pt x="5546" y="4223"/>
                  </a:lnTo>
                  <a:cubicBezTo>
                    <a:pt x="5849" y="4223"/>
                    <a:pt x="6094" y="3979"/>
                    <a:pt x="6094" y="3676"/>
                  </a:cubicBezTo>
                  <a:lnTo>
                    <a:pt x="6094" y="548"/>
                  </a:lnTo>
                  <a:cubicBezTo>
                    <a:pt x="6094" y="244"/>
                    <a:pt x="5849" y="0"/>
                    <a:pt x="5546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-632631" y="202944"/>
              <a:ext cx="708146" cy="26066"/>
            </a:xfrm>
            <a:custGeom>
              <a:avLst/>
              <a:gdLst/>
              <a:ahLst/>
              <a:cxnLst/>
              <a:rect l="l" t="t" r="r" b="b"/>
              <a:pathLst>
                <a:path w="14969" h="551" extrusionOk="0">
                  <a:moveTo>
                    <a:pt x="274" y="1"/>
                  </a:moveTo>
                  <a:cubicBezTo>
                    <a:pt x="123" y="1"/>
                    <a:pt x="0" y="124"/>
                    <a:pt x="0" y="275"/>
                  </a:cubicBezTo>
                  <a:cubicBezTo>
                    <a:pt x="0" y="427"/>
                    <a:pt x="123" y="550"/>
                    <a:pt x="274" y="550"/>
                  </a:cubicBezTo>
                  <a:lnTo>
                    <a:pt x="14695" y="550"/>
                  </a:lnTo>
                  <a:cubicBezTo>
                    <a:pt x="14847" y="550"/>
                    <a:pt x="14968" y="427"/>
                    <a:pt x="14968" y="275"/>
                  </a:cubicBezTo>
                  <a:cubicBezTo>
                    <a:pt x="14968" y="124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-632631" y="254840"/>
              <a:ext cx="708146" cy="25735"/>
            </a:xfrm>
            <a:custGeom>
              <a:avLst/>
              <a:gdLst/>
              <a:ahLst/>
              <a:cxnLst/>
              <a:rect l="l" t="t" r="r" b="b"/>
              <a:pathLst>
                <a:path w="14969" h="544" extrusionOk="0">
                  <a:moveTo>
                    <a:pt x="274" y="1"/>
                  </a:moveTo>
                  <a:cubicBezTo>
                    <a:pt x="123" y="1"/>
                    <a:pt x="0" y="117"/>
                    <a:pt x="0" y="268"/>
                  </a:cubicBezTo>
                  <a:cubicBezTo>
                    <a:pt x="0" y="420"/>
                    <a:pt x="123" y="543"/>
                    <a:pt x="274" y="543"/>
                  </a:cubicBezTo>
                  <a:lnTo>
                    <a:pt x="14695" y="543"/>
                  </a:lnTo>
                  <a:cubicBezTo>
                    <a:pt x="14847" y="543"/>
                    <a:pt x="14968" y="420"/>
                    <a:pt x="14968" y="268"/>
                  </a:cubicBezTo>
                  <a:cubicBezTo>
                    <a:pt x="14968" y="117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-632631" y="306452"/>
              <a:ext cx="708146" cy="25688"/>
            </a:xfrm>
            <a:custGeom>
              <a:avLst/>
              <a:gdLst/>
              <a:ahLst/>
              <a:cxnLst/>
              <a:rect l="l" t="t" r="r" b="b"/>
              <a:pathLst>
                <a:path w="14969" h="543" extrusionOk="0">
                  <a:moveTo>
                    <a:pt x="274" y="0"/>
                  </a:moveTo>
                  <a:cubicBezTo>
                    <a:pt x="123" y="0"/>
                    <a:pt x="0" y="123"/>
                    <a:pt x="0" y="269"/>
                  </a:cubicBezTo>
                  <a:cubicBezTo>
                    <a:pt x="0" y="419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9"/>
                    <a:pt x="14968" y="269"/>
                  </a:cubicBezTo>
                  <a:cubicBezTo>
                    <a:pt x="14968" y="123"/>
                    <a:pt x="14847" y="0"/>
                    <a:pt x="14695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-632631" y="358065"/>
              <a:ext cx="708146" cy="25641"/>
            </a:xfrm>
            <a:custGeom>
              <a:avLst/>
              <a:gdLst/>
              <a:ahLst/>
              <a:cxnLst/>
              <a:rect l="l" t="t" r="r" b="b"/>
              <a:pathLst>
                <a:path w="14969" h="542" extrusionOk="0">
                  <a:moveTo>
                    <a:pt x="274" y="1"/>
                  </a:moveTo>
                  <a:cubicBezTo>
                    <a:pt x="123" y="1"/>
                    <a:pt x="0" y="122"/>
                    <a:pt x="0" y="275"/>
                  </a:cubicBezTo>
                  <a:cubicBezTo>
                    <a:pt x="0" y="418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8"/>
                    <a:pt x="14968" y="275"/>
                  </a:cubicBezTo>
                  <a:cubicBezTo>
                    <a:pt x="14968" y="122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-554763" y="75544"/>
              <a:ext cx="552079" cy="74840"/>
            </a:xfrm>
            <a:custGeom>
              <a:avLst/>
              <a:gdLst/>
              <a:ahLst/>
              <a:cxnLst/>
              <a:rect l="l" t="t" r="r" b="b"/>
              <a:pathLst>
                <a:path w="11670" h="1582" extrusionOk="0">
                  <a:moveTo>
                    <a:pt x="794" y="1"/>
                  </a:moveTo>
                  <a:cubicBezTo>
                    <a:pt x="354" y="1"/>
                    <a:pt x="1" y="354"/>
                    <a:pt x="1" y="788"/>
                  </a:cubicBezTo>
                  <a:cubicBezTo>
                    <a:pt x="1" y="1228"/>
                    <a:pt x="354" y="1581"/>
                    <a:pt x="794" y="1581"/>
                  </a:cubicBezTo>
                  <a:lnTo>
                    <a:pt x="10882" y="1581"/>
                  </a:lnTo>
                  <a:cubicBezTo>
                    <a:pt x="11316" y="1581"/>
                    <a:pt x="11669" y="1228"/>
                    <a:pt x="11669" y="788"/>
                  </a:cubicBezTo>
                  <a:cubicBezTo>
                    <a:pt x="11669" y="354"/>
                    <a:pt x="11316" y="1"/>
                    <a:pt x="10882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7426667" y="251100"/>
            <a:ext cx="1640664" cy="1969640"/>
            <a:chOff x="301976" y="-1334266"/>
            <a:chExt cx="1361321" cy="1634285"/>
          </a:xfrm>
        </p:grpSpPr>
        <p:sp>
          <p:nvSpPr>
            <p:cNvPr id="239" name="Google Shape;239;p22"/>
            <p:cNvSpPr/>
            <p:nvPr/>
          </p:nvSpPr>
          <p:spPr>
            <a:xfrm>
              <a:off x="301976" y="-1334266"/>
              <a:ext cx="1361321" cy="1634285"/>
            </a:xfrm>
            <a:custGeom>
              <a:avLst/>
              <a:gdLst/>
              <a:ahLst/>
              <a:cxnLst/>
              <a:rect l="l" t="t" r="r" b="b"/>
              <a:pathLst>
                <a:path w="28776" h="34546" extrusionOk="0">
                  <a:moveTo>
                    <a:pt x="1517" y="1"/>
                  </a:moveTo>
                  <a:cubicBezTo>
                    <a:pt x="680" y="1"/>
                    <a:pt x="1" y="672"/>
                    <a:pt x="1" y="1510"/>
                  </a:cubicBezTo>
                  <a:lnTo>
                    <a:pt x="1" y="33679"/>
                  </a:lnTo>
                  <a:cubicBezTo>
                    <a:pt x="1" y="34155"/>
                    <a:pt x="391" y="34545"/>
                    <a:pt x="867" y="34545"/>
                  </a:cubicBezTo>
                  <a:lnTo>
                    <a:pt x="27916" y="34545"/>
                  </a:lnTo>
                  <a:cubicBezTo>
                    <a:pt x="28393" y="34545"/>
                    <a:pt x="28776" y="34155"/>
                    <a:pt x="28776" y="33679"/>
                  </a:cubicBezTo>
                  <a:lnTo>
                    <a:pt x="28776" y="1510"/>
                  </a:lnTo>
                  <a:cubicBezTo>
                    <a:pt x="28776" y="672"/>
                    <a:pt x="28097" y="1"/>
                    <a:pt x="2726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357657" y="-1334266"/>
              <a:ext cx="1250337" cy="1586126"/>
            </a:xfrm>
            <a:custGeom>
              <a:avLst/>
              <a:gdLst/>
              <a:ahLst/>
              <a:cxnLst/>
              <a:rect l="l" t="t" r="r" b="b"/>
              <a:pathLst>
                <a:path w="26430" h="33528" extrusionOk="0">
                  <a:moveTo>
                    <a:pt x="1" y="1"/>
                  </a:moveTo>
                  <a:lnTo>
                    <a:pt x="1" y="32828"/>
                  </a:lnTo>
                  <a:cubicBezTo>
                    <a:pt x="1" y="33218"/>
                    <a:pt x="311" y="33528"/>
                    <a:pt x="694" y="33528"/>
                  </a:cubicBezTo>
                  <a:lnTo>
                    <a:pt x="25729" y="33528"/>
                  </a:lnTo>
                  <a:cubicBezTo>
                    <a:pt x="26112" y="33528"/>
                    <a:pt x="26429" y="33218"/>
                    <a:pt x="26429" y="32828"/>
                  </a:cubicBezTo>
                  <a:lnTo>
                    <a:pt x="26429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301976" y="-1334266"/>
              <a:ext cx="1361321" cy="137712"/>
            </a:xfrm>
            <a:custGeom>
              <a:avLst/>
              <a:gdLst/>
              <a:ahLst/>
              <a:cxnLst/>
              <a:rect l="l" t="t" r="r" b="b"/>
              <a:pathLst>
                <a:path w="28776" h="2911" extrusionOk="0">
                  <a:moveTo>
                    <a:pt x="1127" y="1"/>
                  </a:moveTo>
                  <a:cubicBezTo>
                    <a:pt x="507" y="1"/>
                    <a:pt x="1" y="498"/>
                    <a:pt x="1" y="1120"/>
                  </a:cubicBezTo>
                  <a:lnTo>
                    <a:pt x="1" y="2911"/>
                  </a:lnTo>
                  <a:lnTo>
                    <a:pt x="28776" y="2911"/>
                  </a:lnTo>
                  <a:lnTo>
                    <a:pt x="28776" y="1120"/>
                  </a:lnTo>
                  <a:cubicBezTo>
                    <a:pt x="28776" y="498"/>
                    <a:pt x="28270" y="1"/>
                    <a:pt x="27650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356995" y="-771260"/>
              <a:ext cx="1251662" cy="592385"/>
            </a:xfrm>
            <a:custGeom>
              <a:avLst/>
              <a:gdLst/>
              <a:ahLst/>
              <a:cxnLst/>
              <a:rect l="l" t="t" r="r" b="b"/>
              <a:pathLst>
                <a:path w="26458" h="12522" extrusionOk="0">
                  <a:moveTo>
                    <a:pt x="1" y="0"/>
                  </a:moveTo>
                  <a:lnTo>
                    <a:pt x="1" y="12522"/>
                  </a:lnTo>
                  <a:lnTo>
                    <a:pt x="26457" y="12522"/>
                  </a:lnTo>
                  <a:lnTo>
                    <a:pt x="26457" y="0"/>
                  </a:ln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419488" y="-528903"/>
              <a:ext cx="58803" cy="118221"/>
            </a:xfrm>
            <a:custGeom>
              <a:avLst/>
              <a:gdLst/>
              <a:ahLst/>
              <a:cxnLst/>
              <a:rect l="l" t="t" r="r" b="b"/>
              <a:pathLst>
                <a:path w="1243" h="2499" extrusionOk="0">
                  <a:moveTo>
                    <a:pt x="1110" y="1"/>
                  </a:moveTo>
                  <a:cubicBezTo>
                    <a:pt x="1075" y="1"/>
                    <a:pt x="1039" y="15"/>
                    <a:pt x="1012" y="47"/>
                  </a:cubicBezTo>
                  <a:lnTo>
                    <a:pt x="607" y="517"/>
                  </a:lnTo>
                  <a:lnTo>
                    <a:pt x="44" y="1167"/>
                  </a:lnTo>
                  <a:cubicBezTo>
                    <a:pt x="0" y="1210"/>
                    <a:pt x="0" y="1290"/>
                    <a:pt x="44" y="1340"/>
                  </a:cubicBezTo>
                  <a:lnTo>
                    <a:pt x="607" y="1983"/>
                  </a:lnTo>
                  <a:lnTo>
                    <a:pt x="1012" y="2451"/>
                  </a:lnTo>
                  <a:cubicBezTo>
                    <a:pt x="1039" y="2484"/>
                    <a:pt x="1075" y="2498"/>
                    <a:pt x="1110" y="2498"/>
                  </a:cubicBezTo>
                  <a:cubicBezTo>
                    <a:pt x="1177" y="2498"/>
                    <a:pt x="1243" y="2445"/>
                    <a:pt x="1243" y="2364"/>
                  </a:cubicBezTo>
                  <a:lnTo>
                    <a:pt x="1243" y="1253"/>
                  </a:lnTo>
                  <a:lnTo>
                    <a:pt x="1243" y="134"/>
                  </a:lnTo>
                  <a:cubicBezTo>
                    <a:pt x="1243" y="53"/>
                    <a:pt x="1177" y="1"/>
                    <a:pt x="1110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486982" y="-528903"/>
              <a:ext cx="59182" cy="118221"/>
            </a:xfrm>
            <a:custGeom>
              <a:avLst/>
              <a:gdLst/>
              <a:ahLst/>
              <a:cxnLst/>
              <a:rect l="l" t="t" r="r" b="b"/>
              <a:pathLst>
                <a:path w="1251" h="2499" extrusionOk="0">
                  <a:moveTo>
                    <a:pt x="134" y="1"/>
                  </a:moveTo>
                  <a:cubicBezTo>
                    <a:pt x="67" y="1"/>
                    <a:pt x="1" y="53"/>
                    <a:pt x="1" y="134"/>
                  </a:cubicBezTo>
                  <a:lnTo>
                    <a:pt x="1" y="1253"/>
                  </a:lnTo>
                  <a:lnTo>
                    <a:pt x="1" y="2364"/>
                  </a:lnTo>
                  <a:cubicBezTo>
                    <a:pt x="1" y="2445"/>
                    <a:pt x="67" y="2498"/>
                    <a:pt x="134" y="2498"/>
                  </a:cubicBezTo>
                  <a:cubicBezTo>
                    <a:pt x="169" y="2498"/>
                    <a:pt x="205" y="2484"/>
                    <a:pt x="231" y="2451"/>
                  </a:cubicBezTo>
                  <a:lnTo>
                    <a:pt x="644" y="1983"/>
                  </a:lnTo>
                  <a:lnTo>
                    <a:pt x="1207" y="1340"/>
                  </a:lnTo>
                  <a:cubicBezTo>
                    <a:pt x="1250" y="1290"/>
                    <a:pt x="1250" y="1210"/>
                    <a:pt x="1207" y="1167"/>
                  </a:cubicBezTo>
                  <a:lnTo>
                    <a:pt x="644" y="517"/>
                  </a:lnTo>
                  <a:lnTo>
                    <a:pt x="231" y="47"/>
                  </a:lnTo>
                  <a:cubicBezTo>
                    <a:pt x="205" y="15"/>
                    <a:pt x="169" y="1"/>
                    <a:pt x="134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535959" y="-684214"/>
              <a:ext cx="255934" cy="308161"/>
            </a:xfrm>
            <a:custGeom>
              <a:avLst/>
              <a:gdLst/>
              <a:ahLst/>
              <a:cxnLst/>
              <a:rect l="l" t="t" r="r" b="b"/>
              <a:pathLst>
                <a:path w="5410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9" y="6514"/>
                  </a:lnTo>
                  <a:cubicBezTo>
                    <a:pt x="5150" y="6514"/>
                    <a:pt x="5410" y="6262"/>
                    <a:pt x="5410" y="5943"/>
                  </a:cubicBezTo>
                  <a:lnTo>
                    <a:pt x="5410" y="571"/>
                  </a:lnTo>
                  <a:cubicBezTo>
                    <a:pt x="5410" y="261"/>
                    <a:pt x="5150" y="1"/>
                    <a:pt x="4839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535959" y="-656303"/>
              <a:ext cx="255934" cy="280250"/>
            </a:xfrm>
            <a:custGeom>
              <a:avLst/>
              <a:gdLst/>
              <a:ahLst/>
              <a:cxnLst/>
              <a:rect l="l" t="t" r="r" b="b"/>
              <a:pathLst>
                <a:path w="5410" h="5924" extrusionOk="0">
                  <a:moveTo>
                    <a:pt x="4547" y="1"/>
                  </a:moveTo>
                  <a:cubicBezTo>
                    <a:pt x="3986" y="1"/>
                    <a:pt x="3722" y="808"/>
                    <a:pt x="3727" y="1281"/>
                  </a:cubicBezTo>
                  <a:cubicBezTo>
                    <a:pt x="3727" y="1447"/>
                    <a:pt x="3727" y="2469"/>
                    <a:pt x="3105" y="2469"/>
                  </a:cubicBezTo>
                  <a:cubicBezTo>
                    <a:pt x="2859" y="2469"/>
                    <a:pt x="2516" y="2309"/>
                    <a:pt x="2037" y="1874"/>
                  </a:cubicBezTo>
                  <a:cubicBezTo>
                    <a:pt x="1813" y="1668"/>
                    <a:pt x="1613" y="1579"/>
                    <a:pt x="1434" y="1579"/>
                  </a:cubicBezTo>
                  <a:cubicBezTo>
                    <a:pt x="279" y="1579"/>
                    <a:pt x="7" y="5285"/>
                    <a:pt x="1" y="5360"/>
                  </a:cubicBezTo>
                  <a:cubicBezTo>
                    <a:pt x="8" y="5672"/>
                    <a:pt x="261" y="5924"/>
                    <a:pt x="571" y="5924"/>
                  </a:cubicBezTo>
                  <a:lnTo>
                    <a:pt x="3077" y="5924"/>
                  </a:lnTo>
                  <a:lnTo>
                    <a:pt x="4954" y="5917"/>
                  </a:lnTo>
                  <a:cubicBezTo>
                    <a:pt x="5186" y="5866"/>
                    <a:pt x="5366" y="5672"/>
                    <a:pt x="5403" y="5440"/>
                  </a:cubicBezTo>
                  <a:lnTo>
                    <a:pt x="5410" y="508"/>
                  </a:lnTo>
                  <a:cubicBezTo>
                    <a:pt x="5069" y="142"/>
                    <a:pt x="4782" y="1"/>
                    <a:pt x="454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854717" y="-684214"/>
              <a:ext cx="255839" cy="308161"/>
            </a:xfrm>
            <a:custGeom>
              <a:avLst/>
              <a:gdLst/>
              <a:ahLst/>
              <a:cxnLst/>
              <a:rect l="l" t="t" r="r" b="b"/>
              <a:pathLst>
                <a:path w="5408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8" y="6514"/>
                  </a:lnTo>
                  <a:cubicBezTo>
                    <a:pt x="5148" y="6514"/>
                    <a:pt x="5408" y="6262"/>
                    <a:pt x="5408" y="5943"/>
                  </a:cubicBezTo>
                  <a:lnTo>
                    <a:pt x="5408" y="571"/>
                  </a:lnTo>
                  <a:cubicBezTo>
                    <a:pt x="5408" y="261"/>
                    <a:pt x="5148" y="1"/>
                    <a:pt x="4838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854717" y="-675320"/>
              <a:ext cx="248743" cy="299267"/>
            </a:xfrm>
            <a:custGeom>
              <a:avLst/>
              <a:gdLst/>
              <a:ahLst/>
              <a:cxnLst/>
              <a:rect l="l" t="t" r="r" b="b"/>
              <a:pathLst>
                <a:path w="5258" h="6326" extrusionOk="0">
                  <a:moveTo>
                    <a:pt x="159" y="0"/>
                  </a:moveTo>
                  <a:cubicBezTo>
                    <a:pt x="65" y="102"/>
                    <a:pt x="1" y="239"/>
                    <a:pt x="1" y="383"/>
                  </a:cubicBezTo>
                  <a:lnTo>
                    <a:pt x="1" y="5755"/>
                  </a:lnTo>
                  <a:cubicBezTo>
                    <a:pt x="1" y="6074"/>
                    <a:pt x="261" y="6326"/>
                    <a:pt x="571" y="6326"/>
                  </a:cubicBezTo>
                  <a:lnTo>
                    <a:pt x="4838" y="6326"/>
                  </a:lnTo>
                  <a:cubicBezTo>
                    <a:pt x="5004" y="6326"/>
                    <a:pt x="5148" y="6255"/>
                    <a:pt x="5257" y="6145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894644" y="-636386"/>
              <a:ext cx="184547" cy="222440"/>
            </a:xfrm>
            <a:custGeom>
              <a:avLst/>
              <a:gdLst/>
              <a:ahLst/>
              <a:cxnLst/>
              <a:rect l="l" t="t" r="r" b="b"/>
              <a:pathLst>
                <a:path w="3901" h="4702" extrusionOk="0">
                  <a:moveTo>
                    <a:pt x="1" y="0"/>
                  </a:moveTo>
                  <a:lnTo>
                    <a:pt x="3893" y="4702"/>
                  </a:lnTo>
                  <a:lnTo>
                    <a:pt x="3900" y="0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173759" y="-684214"/>
              <a:ext cx="255555" cy="308161"/>
            </a:xfrm>
            <a:custGeom>
              <a:avLst/>
              <a:gdLst/>
              <a:ahLst/>
              <a:cxnLst/>
              <a:rect l="l" t="t" r="r" b="b"/>
              <a:pathLst>
                <a:path w="5402" h="6514" extrusionOk="0">
                  <a:moveTo>
                    <a:pt x="563" y="1"/>
                  </a:moveTo>
                  <a:cubicBezTo>
                    <a:pt x="253" y="1"/>
                    <a:pt x="0" y="261"/>
                    <a:pt x="0" y="571"/>
                  </a:cubicBezTo>
                  <a:lnTo>
                    <a:pt x="0" y="5943"/>
                  </a:lnTo>
                  <a:cubicBezTo>
                    <a:pt x="0" y="6262"/>
                    <a:pt x="253" y="6514"/>
                    <a:pt x="563" y="6514"/>
                  </a:cubicBezTo>
                  <a:lnTo>
                    <a:pt x="4832" y="6514"/>
                  </a:lnTo>
                  <a:cubicBezTo>
                    <a:pt x="5149" y="6514"/>
                    <a:pt x="5402" y="6262"/>
                    <a:pt x="5402" y="5943"/>
                  </a:cubicBezTo>
                  <a:lnTo>
                    <a:pt x="5402" y="571"/>
                  </a:lnTo>
                  <a:cubicBezTo>
                    <a:pt x="5402" y="261"/>
                    <a:pt x="5149" y="1"/>
                    <a:pt x="4832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1209665" y="-557430"/>
              <a:ext cx="141449" cy="142443"/>
            </a:xfrm>
            <a:custGeom>
              <a:avLst/>
              <a:gdLst/>
              <a:ahLst/>
              <a:cxnLst/>
              <a:rect l="l" t="t" r="r" b="b"/>
              <a:pathLst>
                <a:path w="2990" h="3011" extrusionOk="0">
                  <a:moveTo>
                    <a:pt x="1494" y="0"/>
                  </a:moveTo>
                  <a:cubicBezTo>
                    <a:pt x="664" y="0"/>
                    <a:pt x="0" y="680"/>
                    <a:pt x="0" y="1510"/>
                  </a:cubicBezTo>
                  <a:cubicBezTo>
                    <a:pt x="0" y="2340"/>
                    <a:pt x="664" y="3010"/>
                    <a:pt x="1494" y="3010"/>
                  </a:cubicBezTo>
                  <a:cubicBezTo>
                    <a:pt x="2317" y="3010"/>
                    <a:pt x="2990" y="2340"/>
                    <a:pt x="2990" y="1510"/>
                  </a:cubicBezTo>
                  <a:cubicBezTo>
                    <a:pt x="2990" y="680"/>
                    <a:pt x="2317" y="0"/>
                    <a:pt x="1494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277599" y="-615476"/>
              <a:ext cx="126074" cy="127115"/>
            </a:xfrm>
            <a:custGeom>
              <a:avLst/>
              <a:gdLst/>
              <a:ahLst/>
              <a:cxnLst/>
              <a:rect l="l" t="t" r="r" b="b"/>
              <a:pathLst>
                <a:path w="2665" h="2687" extrusionOk="0">
                  <a:moveTo>
                    <a:pt x="1337" y="0"/>
                  </a:moveTo>
                  <a:cubicBezTo>
                    <a:pt x="594" y="0"/>
                    <a:pt x="1" y="607"/>
                    <a:pt x="1" y="1343"/>
                  </a:cubicBezTo>
                  <a:cubicBezTo>
                    <a:pt x="1" y="2087"/>
                    <a:pt x="594" y="2686"/>
                    <a:pt x="1337" y="2686"/>
                  </a:cubicBezTo>
                  <a:cubicBezTo>
                    <a:pt x="2074" y="2686"/>
                    <a:pt x="2664" y="2087"/>
                    <a:pt x="2664" y="1343"/>
                  </a:cubicBezTo>
                  <a:cubicBezTo>
                    <a:pt x="2664" y="607"/>
                    <a:pt x="2074" y="0"/>
                    <a:pt x="1337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199068" y="-644901"/>
              <a:ext cx="126406" cy="127115"/>
            </a:xfrm>
            <a:custGeom>
              <a:avLst/>
              <a:gdLst/>
              <a:ahLst/>
              <a:cxnLst/>
              <a:rect l="l" t="t" r="r" b="b"/>
              <a:pathLst>
                <a:path w="2672" h="2687" extrusionOk="0">
                  <a:moveTo>
                    <a:pt x="1335" y="0"/>
                  </a:moveTo>
                  <a:cubicBezTo>
                    <a:pt x="598" y="0"/>
                    <a:pt x="1" y="600"/>
                    <a:pt x="1" y="1343"/>
                  </a:cubicBezTo>
                  <a:cubicBezTo>
                    <a:pt x="1" y="2080"/>
                    <a:pt x="598" y="2686"/>
                    <a:pt x="1335" y="2686"/>
                  </a:cubicBezTo>
                  <a:cubicBezTo>
                    <a:pt x="2072" y="2686"/>
                    <a:pt x="2671" y="2080"/>
                    <a:pt x="2671" y="1343"/>
                  </a:cubicBezTo>
                  <a:cubicBezTo>
                    <a:pt x="2671" y="600"/>
                    <a:pt x="2072" y="0"/>
                    <a:pt x="1335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423887" y="-1114949"/>
              <a:ext cx="1117498" cy="127115"/>
            </a:xfrm>
            <a:custGeom>
              <a:avLst/>
              <a:gdLst/>
              <a:ahLst/>
              <a:cxnLst/>
              <a:rect l="l" t="t" r="r" b="b"/>
              <a:pathLst>
                <a:path w="23622" h="2687" extrusionOk="0">
                  <a:moveTo>
                    <a:pt x="1344" y="1"/>
                  </a:moveTo>
                  <a:cubicBezTo>
                    <a:pt x="600" y="1"/>
                    <a:pt x="1" y="607"/>
                    <a:pt x="1" y="1344"/>
                  </a:cubicBezTo>
                  <a:cubicBezTo>
                    <a:pt x="1" y="2087"/>
                    <a:pt x="600" y="2687"/>
                    <a:pt x="1344" y="2687"/>
                  </a:cubicBezTo>
                  <a:lnTo>
                    <a:pt x="22286" y="2687"/>
                  </a:lnTo>
                  <a:cubicBezTo>
                    <a:pt x="23022" y="2687"/>
                    <a:pt x="23622" y="2087"/>
                    <a:pt x="23622" y="1344"/>
                  </a:cubicBezTo>
                  <a:cubicBezTo>
                    <a:pt x="23622" y="607"/>
                    <a:pt x="23022" y="1"/>
                    <a:pt x="22286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740611" y="-1071237"/>
              <a:ext cx="729718" cy="40069"/>
            </a:xfrm>
            <a:custGeom>
              <a:avLst/>
              <a:gdLst/>
              <a:ahLst/>
              <a:cxnLst/>
              <a:rect l="l" t="t" r="r" b="b"/>
              <a:pathLst>
                <a:path w="15425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14998" y="846"/>
                  </a:lnTo>
                  <a:cubicBezTo>
                    <a:pt x="15237" y="846"/>
                    <a:pt x="15424" y="657"/>
                    <a:pt x="15424" y="420"/>
                  </a:cubicBezTo>
                  <a:cubicBezTo>
                    <a:pt x="15424" y="189"/>
                    <a:pt x="15237" y="0"/>
                    <a:pt x="14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494991" y="-1071237"/>
              <a:ext cx="202287" cy="40069"/>
            </a:xfrm>
            <a:custGeom>
              <a:avLst/>
              <a:gdLst/>
              <a:ahLst/>
              <a:cxnLst/>
              <a:rect l="l" t="t" r="r" b="b"/>
              <a:pathLst>
                <a:path w="4276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3849" y="846"/>
                  </a:lnTo>
                  <a:cubicBezTo>
                    <a:pt x="4087" y="846"/>
                    <a:pt x="4276" y="657"/>
                    <a:pt x="4276" y="420"/>
                  </a:cubicBezTo>
                  <a:cubicBezTo>
                    <a:pt x="4276" y="189"/>
                    <a:pt x="4087" y="0"/>
                    <a:pt x="3849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535959" y="-315594"/>
              <a:ext cx="254893" cy="27344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9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850980" y="-315594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90"/>
                  </a:cubicBezTo>
                  <a:cubicBezTo>
                    <a:pt x="5386" y="131"/>
                    <a:pt x="5263" y="1"/>
                    <a:pt x="5106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1174468" y="-315594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535959" y="-260575"/>
              <a:ext cx="254893" cy="27344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9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850980" y="-260575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88"/>
                  </a:cubicBezTo>
                  <a:cubicBezTo>
                    <a:pt x="5386" y="130"/>
                    <a:pt x="5263" y="0"/>
                    <a:pt x="510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174468" y="-260575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7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417075" y="-1300820"/>
              <a:ext cx="73185" cy="73516"/>
            </a:xfrm>
            <a:custGeom>
              <a:avLst/>
              <a:gdLst/>
              <a:ahLst/>
              <a:cxnLst/>
              <a:rect l="l" t="t" r="r" b="b"/>
              <a:pathLst>
                <a:path w="1547" h="1554" extrusionOk="0">
                  <a:moveTo>
                    <a:pt x="774" y="1"/>
                  </a:moveTo>
                  <a:cubicBezTo>
                    <a:pt x="348" y="1"/>
                    <a:pt x="1" y="348"/>
                    <a:pt x="1" y="774"/>
                  </a:cubicBezTo>
                  <a:cubicBezTo>
                    <a:pt x="1" y="1207"/>
                    <a:pt x="348" y="1554"/>
                    <a:pt x="774" y="1554"/>
                  </a:cubicBezTo>
                  <a:cubicBezTo>
                    <a:pt x="1200" y="1554"/>
                    <a:pt x="1547" y="1207"/>
                    <a:pt x="1547" y="774"/>
                  </a:cubicBezTo>
                  <a:cubicBezTo>
                    <a:pt x="1547" y="348"/>
                    <a:pt x="1200" y="1"/>
                    <a:pt x="774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544853" y="-1300820"/>
              <a:ext cx="73469" cy="73516"/>
            </a:xfrm>
            <a:custGeom>
              <a:avLst/>
              <a:gdLst/>
              <a:ahLst/>
              <a:cxnLst/>
              <a:rect l="l" t="t" r="r" b="b"/>
              <a:pathLst>
                <a:path w="1553" h="1554" extrusionOk="0">
                  <a:moveTo>
                    <a:pt x="773" y="1"/>
                  </a:moveTo>
                  <a:cubicBezTo>
                    <a:pt x="347" y="1"/>
                    <a:pt x="0" y="348"/>
                    <a:pt x="0" y="774"/>
                  </a:cubicBezTo>
                  <a:cubicBezTo>
                    <a:pt x="0" y="1207"/>
                    <a:pt x="347" y="1554"/>
                    <a:pt x="773" y="1554"/>
                  </a:cubicBezTo>
                  <a:cubicBezTo>
                    <a:pt x="1206" y="1554"/>
                    <a:pt x="1553" y="1207"/>
                    <a:pt x="1553" y="774"/>
                  </a:cubicBezTo>
                  <a:cubicBezTo>
                    <a:pt x="1553" y="348"/>
                    <a:pt x="1206" y="1"/>
                    <a:pt x="77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72630" y="-1300820"/>
              <a:ext cx="73516" cy="73516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81" y="1"/>
                  </a:moveTo>
                  <a:cubicBezTo>
                    <a:pt x="347" y="1"/>
                    <a:pt x="1" y="348"/>
                    <a:pt x="1" y="774"/>
                  </a:cubicBezTo>
                  <a:cubicBezTo>
                    <a:pt x="1" y="1207"/>
                    <a:pt x="347" y="1554"/>
                    <a:pt x="781" y="1554"/>
                  </a:cubicBezTo>
                  <a:cubicBezTo>
                    <a:pt x="1207" y="1554"/>
                    <a:pt x="1554" y="1207"/>
                    <a:pt x="1554" y="774"/>
                  </a:cubicBezTo>
                  <a:cubicBezTo>
                    <a:pt x="1554" y="348"/>
                    <a:pt x="1207" y="1"/>
                    <a:pt x="781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483022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4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483731" y="-30046"/>
              <a:ext cx="212174" cy="27013"/>
            </a:xfrm>
            <a:custGeom>
              <a:avLst/>
              <a:gdLst/>
              <a:ahLst/>
              <a:cxnLst/>
              <a:rect l="l" t="t" r="r" b="b"/>
              <a:pathLst>
                <a:path w="4485" h="571" extrusionOk="0">
                  <a:moveTo>
                    <a:pt x="282" y="1"/>
                  </a:moveTo>
                  <a:cubicBezTo>
                    <a:pt x="122" y="1"/>
                    <a:pt x="1" y="124"/>
                    <a:pt x="1" y="283"/>
                  </a:cubicBezTo>
                  <a:cubicBezTo>
                    <a:pt x="1" y="441"/>
                    <a:pt x="122" y="571"/>
                    <a:pt x="282" y="571"/>
                  </a:cubicBezTo>
                  <a:lnTo>
                    <a:pt x="4195" y="571"/>
                  </a:lnTo>
                  <a:cubicBezTo>
                    <a:pt x="4354" y="571"/>
                    <a:pt x="4484" y="441"/>
                    <a:pt x="4484" y="283"/>
                  </a:cubicBezTo>
                  <a:cubicBezTo>
                    <a:pt x="4484" y="124"/>
                    <a:pt x="4354" y="1"/>
                    <a:pt x="4195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745058" y="27669"/>
              <a:ext cx="213168" cy="103272"/>
            </a:xfrm>
            <a:custGeom>
              <a:avLst/>
              <a:gdLst/>
              <a:ahLst/>
              <a:cxnLst/>
              <a:rect l="l" t="t" r="r" b="b"/>
              <a:pathLst>
                <a:path w="4506" h="2183" extrusionOk="0">
                  <a:moveTo>
                    <a:pt x="433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3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45673" y="-30046"/>
              <a:ext cx="212269" cy="27013"/>
            </a:xfrm>
            <a:custGeom>
              <a:avLst/>
              <a:gdLst/>
              <a:ahLst/>
              <a:cxnLst/>
              <a:rect l="l" t="t" r="r" b="b"/>
              <a:pathLst>
                <a:path w="4487" h="571" extrusionOk="0">
                  <a:moveTo>
                    <a:pt x="283" y="1"/>
                  </a:moveTo>
                  <a:cubicBezTo>
                    <a:pt x="124" y="1"/>
                    <a:pt x="1" y="124"/>
                    <a:pt x="1" y="283"/>
                  </a:cubicBezTo>
                  <a:cubicBezTo>
                    <a:pt x="1" y="441"/>
                    <a:pt x="124" y="571"/>
                    <a:pt x="283" y="571"/>
                  </a:cubicBezTo>
                  <a:lnTo>
                    <a:pt x="4197" y="571"/>
                  </a:lnTo>
                  <a:cubicBezTo>
                    <a:pt x="4356" y="571"/>
                    <a:pt x="4486" y="441"/>
                    <a:pt x="4486" y="283"/>
                  </a:cubicBezTo>
                  <a:cubicBezTo>
                    <a:pt x="4486" y="124"/>
                    <a:pt x="4356" y="1"/>
                    <a:pt x="41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1007047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7" y="1987"/>
                    <a:pt x="4507" y="1749"/>
                  </a:cubicBezTo>
                  <a:lnTo>
                    <a:pt x="4507" y="434"/>
                  </a:lnTo>
                  <a:cubicBezTo>
                    <a:pt x="4507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1007378" y="-30046"/>
              <a:ext cx="212553" cy="27013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1" y="1"/>
                    <a:pt x="1" y="124"/>
                    <a:pt x="1" y="283"/>
                  </a:cubicBezTo>
                  <a:cubicBezTo>
                    <a:pt x="1" y="441"/>
                    <a:pt x="131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1269083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1269414" y="-30046"/>
              <a:ext cx="212553" cy="27013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0" y="1"/>
                    <a:pt x="1" y="124"/>
                    <a:pt x="1" y="283"/>
                  </a:cubicBezTo>
                  <a:cubicBezTo>
                    <a:pt x="1" y="441"/>
                    <a:pt x="130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22"/>
          <p:cNvGrpSpPr/>
          <p:nvPr/>
        </p:nvGrpSpPr>
        <p:grpSpPr>
          <a:xfrm>
            <a:off x="7932195" y="2060926"/>
            <a:ext cx="1293773" cy="1195961"/>
            <a:chOff x="8287710" y="819716"/>
            <a:chExt cx="856293" cy="791556"/>
          </a:xfrm>
        </p:grpSpPr>
        <p:sp>
          <p:nvSpPr>
            <p:cNvPr id="275" name="Google Shape;275;p22"/>
            <p:cNvSpPr/>
            <p:nvPr/>
          </p:nvSpPr>
          <p:spPr>
            <a:xfrm>
              <a:off x="8287710" y="826690"/>
              <a:ext cx="856293" cy="784581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8287710" y="819716"/>
              <a:ext cx="856293" cy="39382"/>
            </a:xfrm>
            <a:custGeom>
              <a:avLst/>
              <a:gdLst/>
              <a:ahLst/>
              <a:cxnLst/>
              <a:rect l="l" t="t" r="r" b="b"/>
              <a:pathLst>
                <a:path w="32658" h="1502" extrusionOk="0">
                  <a:moveTo>
                    <a:pt x="1268" y="0"/>
                  </a:moveTo>
                  <a:cubicBezTo>
                    <a:pt x="568" y="0"/>
                    <a:pt x="0" y="567"/>
                    <a:pt x="0" y="1234"/>
                  </a:cubicBezTo>
                  <a:lnTo>
                    <a:pt x="0" y="1501"/>
                  </a:lnTo>
                  <a:cubicBezTo>
                    <a:pt x="0" y="834"/>
                    <a:pt x="568" y="267"/>
                    <a:pt x="1268" y="267"/>
                  </a:cubicBezTo>
                  <a:lnTo>
                    <a:pt x="31423" y="267"/>
                  </a:lnTo>
                  <a:cubicBezTo>
                    <a:pt x="32123" y="267"/>
                    <a:pt x="32657" y="834"/>
                    <a:pt x="32657" y="1501"/>
                  </a:cubicBezTo>
                  <a:lnTo>
                    <a:pt x="32657" y="1234"/>
                  </a:lnTo>
                  <a:cubicBezTo>
                    <a:pt x="32657" y="567"/>
                    <a:pt x="32123" y="0"/>
                    <a:pt x="31423" y="0"/>
                  </a:cubicBezTo>
                  <a:close/>
                </a:path>
              </a:pathLst>
            </a:custGeom>
            <a:solidFill>
              <a:srgbClr val="00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8287710" y="826690"/>
              <a:ext cx="856293" cy="120743"/>
            </a:xfrm>
            <a:custGeom>
              <a:avLst/>
              <a:gdLst/>
              <a:ahLst/>
              <a:cxnLst/>
              <a:rect l="l" t="t" r="r" b="b"/>
              <a:pathLst>
                <a:path w="32658" h="4605" extrusionOk="0">
                  <a:moveTo>
                    <a:pt x="1268" y="1"/>
                  </a:moveTo>
                  <a:cubicBezTo>
                    <a:pt x="568" y="1"/>
                    <a:pt x="0" y="568"/>
                    <a:pt x="0" y="1235"/>
                  </a:cubicBezTo>
                  <a:lnTo>
                    <a:pt x="0" y="4604"/>
                  </a:lnTo>
                  <a:lnTo>
                    <a:pt x="32657" y="4604"/>
                  </a:lnTo>
                  <a:lnTo>
                    <a:pt x="32657" y="1235"/>
                  </a:lnTo>
                  <a:cubicBezTo>
                    <a:pt x="32657" y="568"/>
                    <a:pt x="32123" y="1"/>
                    <a:pt x="3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8334932" y="983249"/>
              <a:ext cx="765336" cy="58866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8371666" y="1116211"/>
              <a:ext cx="544039" cy="13136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8948924" y="1116211"/>
              <a:ext cx="52492" cy="13136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9021527" y="1116211"/>
              <a:ext cx="42004" cy="13136"/>
            </a:xfrm>
            <a:custGeom>
              <a:avLst/>
              <a:gdLst/>
              <a:ahLst/>
              <a:cxnLst/>
              <a:rect l="l" t="t" r="r" b="b"/>
              <a:pathLst>
                <a:path w="1602" h="501" extrusionOk="0">
                  <a:moveTo>
                    <a:pt x="234" y="0"/>
                  </a:moveTo>
                  <a:cubicBezTo>
                    <a:pt x="100" y="0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1368" y="501"/>
                  </a:lnTo>
                  <a:cubicBezTo>
                    <a:pt x="1501" y="501"/>
                    <a:pt x="1601" y="401"/>
                    <a:pt x="1601" y="267"/>
                  </a:cubicBezTo>
                  <a:cubicBezTo>
                    <a:pt x="1601" y="134"/>
                    <a:pt x="1501" y="0"/>
                    <a:pt x="1368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8371666" y="1176543"/>
              <a:ext cx="311389" cy="13162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687406" y="1176543"/>
              <a:ext cx="98876" cy="13162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8720653" y="1211546"/>
              <a:ext cx="65629" cy="12271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8688298" y="1211546"/>
              <a:ext cx="19245" cy="12271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8610451" y="12115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8526469" y="1211546"/>
              <a:ext cx="59519" cy="12271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8442513" y="12115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8442513" y="1253524"/>
              <a:ext cx="504683" cy="12271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8371666" y="1211546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8371666" y="1253524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8371666" y="1295502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8977792" y="1253524"/>
              <a:ext cx="74360" cy="12271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8440756" y="1295502"/>
              <a:ext cx="213457" cy="12271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8720653" y="1349725"/>
              <a:ext cx="240542" cy="13136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8882456" y="1320857"/>
              <a:ext cx="78739" cy="13162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8371666" y="1058474"/>
              <a:ext cx="251922" cy="13162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8371666" y="1467793"/>
              <a:ext cx="406725" cy="12271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8741629" y="1392595"/>
              <a:ext cx="120743" cy="12271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8902567" y="1392595"/>
              <a:ext cx="160965" cy="12271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8902567" y="1452062"/>
              <a:ext cx="160965" cy="13136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8371666" y="1508906"/>
              <a:ext cx="61250" cy="13136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8448648" y="1508906"/>
              <a:ext cx="378722" cy="13136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22"/>
          <p:cNvGrpSpPr/>
          <p:nvPr/>
        </p:nvGrpSpPr>
        <p:grpSpPr>
          <a:xfrm>
            <a:off x="-219597" y="1858747"/>
            <a:ext cx="1655354" cy="1427061"/>
            <a:chOff x="1739746" y="-454299"/>
            <a:chExt cx="1008501" cy="869417"/>
          </a:xfrm>
        </p:grpSpPr>
        <p:sp>
          <p:nvSpPr>
            <p:cNvPr id="305" name="Google Shape;305;p22"/>
            <p:cNvSpPr/>
            <p:nvPr/>
          </p:nvSpPr>
          <p:spPr>
            <a:xfrm>
              <a:off x="1739746" y="-454299"/>
              <a:ext cx="1008501" cy="869417"/>
            </a:xfrm>
            <a:custGeom>
              <a:avLst/>
              <a:gdLst/>
              <a:ahLst/>
              <a:cxnLst/>
              <a:rect l="l" t="t" r="r" b="b"/>
              <a:pathLst>
                <a:path w="21318" h="18378" extrusionOk="0">
                  <a:moveTo>
                    <a:pt x="767" y="0"/>
                  </a:moveTo>
                  <a:cubicBezTo>
                    <a:pt x="341" y="0"/>
                    <a:pt x="1" y="347"/>
                    <a:pt x="1" y="766"/>
                  </a:cubicBezTo>
                  <a:lnTo>
                    <a:pt x="1" y="17597"/>
                  </a:lnTo>
                  <a:cubicBezTo>
                    <a:pt x="1" y="18031"/>
                    <a:pt x="347" y="18377"/>
                    <a:pt x="781" y="18377"/>
                  </a:cubicBezTo>
                  <a:lnTo>
                    <a:pt x="20537" y="18377"/>
                  </a:lnTo>
                  <a:cubicBezTo>
                    <a:pt x="20970" y="18377"/>
                    <a:pt x="21317" y="18031"/>
                    <a:pt x="21317" y="17597"/>
                  </a:cubicBezTo>
                  <a:lnTo>
                    <a:pt x="21317" y="766"/>
                  </a:lnTo>
                  <a:cubicBezTo>
                    <a:pt x="21317" y="347"/>
                    <a:pt x="20979" y="0"/>
                    <a:pt x="20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1739746" y="-269848"/>
              <a:ext cx="1008501" cy="108334"/>
            </a:xfrm>
            <a:custGeom>
              <a:avLst/>
              <a:gdLst/>
              <a:ahLst/>
              <a:cxnLst/>
              <a:rect l="l" t="t" r="r" b="b"/>
              <a:pathLst>
                <a:path w="21318" h="2290" extrusionOk="0">
                  <a:moveTo>
                    <a:pt x="1" y="1"/>
                  </a:moveTo>
                  <a:lnTo>
                    <a:pt x="1" y="2290"/>
                  </a:lnTo>
                  <a:lnTo>
                    <a:pt x="21317" y="2290"/>
                  </a:lnTo>
                  <a:lnTo>
                    <a:pt x="213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1739746" y="-454299"/>
              <a:ext cx="1008501" cy="65616"/>
            </a:xfrm>
            <a:custGeom>
              <a:avLst/>
              <a:gdLst/>
              <a:ahLst/>
              <a:cxnLst/>
              <a:rect l="l" t="t" r="r" b="b"/>
              <a:pathLst>
                <a:path w="21318" h="1387" extrusionOk="0">
                  <a:moveTo>
                    <a:pt x="659" y="0"/>
                  </a:moveTo>
                  <a:cubicBezTo>
                    <a:pt x="297" y="0"/>
                    <a:pt x="1" y="297"/>
                    <a:pt x="1" y="657"/>
                  </a:cubicBezTo>
                  <a:lnTo>
                    <a:pt x="1" y="1387"/>
                  </a:lnTo>
                  <a:lnTo>
                    <a:pt x="21317" y="1387"/>
                  </a:lnTo>
                  <a:lnTo>
                    <a:pt x="21317" y="657"/>
                  </a:lnTo>
                  <a:cubicBezTo>
                    <a:pt x="21317" y="297"/>
                    <a:pt x="21022" y="0"/>
                    <a:pt x="20660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1796846" y="-439208"/>
              <a:ext cx="35197" cy="35528"/>
            </a:xfrm>
            <a:custGeom>
              <a:avLst/>
              <a:gdLst/>
              <a:ahLst/>
              <a:cxnLst/>
              <a:rect l="l" t="t" r="r" b="b"/>
              <a:pathLst>
                <a:path w="744" h="751" extrusionOk="0">
                  <a:moveTo>
                    <a:pt x="376" y="0"/>
                  </a:moveTo>
                  <a:cubicBezTo>
                    <a:pt x="166" y="0"/>
                    <a:pt x="0" y="174"/>
                    <a:pt x="0" y="375"/>
                  </a:cubicBezTo>
                  <a:cubicBezTo>
                    <a:pt x="0" y="584"/>
                    <a:pt x="166" y="751"/>
                    <a:pt x="376" y="751"/>
                  </a:cubicBezTo>
                  <a:cubicBezTo>
                    <a:pt x="579" y="751"/>
                    <a:pt x="744" y="584"/>
                    <a:pt x="744" y="375"/>
                  </a:cubicBezTo>
                  <a:cubicBezTo>
                    <a:pt x="744" y="174"/>
                    <a:pt x="579" y="0"/>
                    <a:pt x="376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1858298" y="-439208"/>
              <a:ext cx="35623" cy="35528"/>
            </a:xfrm>
            <a:custGeom>
              <a:avLst/>
              <a:gdLst/>
              <a:ahLst/>
              <a:cxnLst/>
              <a:rect l="l" t="t" r="r" b="b"/>
              <a:pathLst>
                <a:path w="753" h="751" extrusionOk="0">
                  <a:moveTo>
                    <a:pt x="377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7" y="751"/>
                  </a:cubicBezTo>
                  <a:cubicBezTo>
                    <a:pt x="587" y="751"/>
                    <a:pt x="753" y="584"/>
                    <a:pt x="753" y="375"/>
                  </a:cubicBezTo>
                  <a:cubicBezTo>
                    <a:pt x="753" y="174"/>
                    <a:pt x="587" y="0"/>
                    <a:pt x="377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1920129" y="-439208"/>
              <a:ext cx="35291" cy="35528"/>
            </a:xfrm>
            <a:custGeom>
              <a:avLst/>
              <a:gdLst/>
              <a:ahLst/>
              <a:cxnLst/>
              <a:rect l="l" t="t" r="r" b="b"/>
              <a:pathLst>
                <a:path w="746" h="751" extrusionOk="0">
                  <a:moveTo>
                    <a:pt x="370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0" y="751"/>
                  </a:cubicBezTo>
                  <a:cubicBezTo>
                    <a:pt x="579" y="751"/>
                    <a:pt x="746" y="584"/>
                    <a:pt x="746" y="375"/>
                  </a:cubicBezTo>
                  <a:cubicBezTo>
                    <a:pt x="746" y="174"/>
                    <a:pt x="579" y="0"/>
                    <a:pt x="370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934889" y="-244917"/>
              <a:ext cx="585194" cy="57431"/>
            </a:xfrm>
            <a:custGeom>
              <a:avLst/>
              <a:gdLst/>
              <a:ahLst/>
              <a:cxnLst/>
              <a:rect l="l" t="t" r="r" b="b"/>
              <a:pathLst>
                <a:path w="12370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2369" y="1214"/>
                  </a:lnTo>
                  <a:lnTo>
                    <a:pt x="12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443208" y="-244917"/>
              <a:ext cx="76875" cy="57431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624" y="1214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467051" y="-230582"/>
              <a:ext cx="29094" cy="28763"/>
            </a:xfrm>
            <a:custGeom>
              <a:avLst/>
              <a:gdLst/>
              <a:ahLst/>
              <a:cxnLst/>
              <a:rect l="l" t="t" r="r" b="b"/>
              <a:pathLst>
                <a:path w="615" h="608" extrusionOk="0">
                  <a:moveTo>
                    <a:pt x="304" y="1"/>
                  </a:moveTo>
                  <a:cubicBezTo>
                    <a:pt x="137" y="1"/>
                    <a:pt x="1" y="139"/>
                    <a:pt x="1" y="304"/>
                  </a:cubicBezTo>
                  <a:cubicBezTo>
                    <a:pt x="1" y="470"/>
                    <a:pt x="137" y="607"/>
                    <a:pt x="304" y="607"/>
                  </a:cubicBezTo>
                  <a:cubicBezTo>
                    <a:pt x="477" y="607"/>
                    <a:pt x="614" y="470"/>
                    <a:pt x="614" y="304"/>
                  </a:cubicBezTo>
                  <a:cubicBezTo>
                    <a:pt x="614" y="139"/>
                    <a:pt x="477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790033" y="-35008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0" y="0"/>
                  </a:moveTo>
                  <a:cubicBezTo>
                    <a:pt x="194" y="0"/>
                    <a:pt x="0" y="196"/>
                    <a:pt x="0" y="440"/>
                  </a:cubicBezTo>
                  <a:cubicBezTo>
                    <a:pt x="0" y="686"/>
                    <a:pt x="194" y="880"/>
                    <a:pt x="440" y="880"/>
                  </a:cubicBezTo>
                  <a:cubicBezTo>
                    <a:pt x="687" y="880"/>
                    <a:pt x="881" y="686"/>
                    <a:pt x="881" y="440"/>
                  </a:cubicBezTo>
                  <a:cubicBezTo>
                    <a:pt x="881" y="196"/>
                    <a:pt x="687" y="0"/>
                    <a:pt x="440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1869936" y="-350081"/>
              <a:ext cx="458126" cy="41678"/>
            </a:xfrm>
            <a:custGeom>
              <a:avLst/>
              <a:gdLst/>
              <a:ahLst/>
              <a:cxnLst/>
              <a:rect l="l" t="t" r="r" b="b"/>
              <a:pathLst>
                <a:path w="9684" h="881" extrusionOk="0">
                  <a:moveTo>
                    <a:pt x="441" y="0"/>
                  </a:moveTo>
                  <a:cubicBezTo>
                    <a:pt x="195" y="0"/>
                    <a:pt x="1" y="196"/>
                    <a:pt x="1" y="440"/>
                  </a:cubicBezTo>
                  <a:cubicBezTo>
                    <a:pt x="1" y="686"/>
                    <a:pt x="195" y="880"/>
                    <a:pt x="441" y="880"/>
                  </a:cubicBezTo>
                  <a:lnTo>
                    <a:pt x="9243" y="880"/>
                  </a:lnTo>
                  <a:cubicBezTo>
                    <a:pt x="9489" y="880"/>
                    <a:pt x="9683" y="686"/>
                    <a:pt x="9683" y="440"/>
                  </a:cubicBezTo>
                  <a:cubicBezTo>
                    <a:pt x="9683" y="196"/>
                    <a:pt x="9489" y="0"/>
                    <a:pt x="9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66632" y="-112692"/>
              <a:ext cx="525823" cy="192068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54"/>
                  </a:cubicBezTo>
                  <a:lnTo>
                    <a:pt x="0" y="3697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697"/>
                  </a:cubicBezTo>
                  <a:lnTo>
                    <a:pt x="11114" y="354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2011385" y="-41589"/>
              <a:ext cx="436270" cy="984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51"/>
                    <a:pt x="0" y="338"/>
                  </a:cubicBezTo>
                  <a:lnTo>
                    <a:pt x="0" y="1747"/>
                  </a:lnTo>
                  <a:cubicBezTo>
                    <a:pt x="0" y="1934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34"/>
                    <a:pt x="9222" y="1747"/>
                  </a:cubicBezTo>
                  <a:lnTo>
                    <a:pt x="9222" y="338"/>
                  </a:lnTo>
                  <a:cubicBezTo>
                    <a:pt x="9222" y="151"/>
                    <a:pt x="9069" y="0"/>
                    <a:pt x="8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2011385" y="-90458"/>
              <a:ext cx="436270" cy="21194"/>
            </a:xfrm>
            <a:custGeom>
              <a:avLst/>
              <a:gdLst/>
              <a:ahLst/>
              <a:cxnLst/>
              <a:rect l="l" t="t" r="r" b="b"/>
              <a:pathLst>
                <a:path w="9222" h="448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7"/>
                    <a:pt x="101" y="448"/>
                    <a:pt x="224" y="448"/>
                  </a:cubicBezTo>
                  <a:lnTo>
                    <a:pt x="8998" y="448"/>
                  </a:lnTo>
                  <a:cubicBezTo>
                    <a:pt x="9120" y="448"/>
                    <a:pt x="9222" y="347"/>
                    <a:pt x="9222" y="224"/>
                  </a:cubicBezTo>
                  <a:cubicBezTo>
                    <a:pt x="9222" y="101"/>
                    <a:pt x="9120" y="0"/>
                    <a:pt x="8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1966632" y="127772"/>
              <a:ext cx="525823" cy="192068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63"/>
                  </a:cubicBezTo>
                  <a:lnTo>
                    <a:pt x="0" y="3706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706"/>
                  </a:cubicBezTo>
                  <a:lnTo>
                    <a:pt x="11114" y="363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2011385" y="199206"/>
              <a:ext cx="436270" cy="984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44"/>
                    <a:pt x="0" y="333"/>
                  </a:cubicBezTo>
                  <a:lnTo>
                    <a:pt x="0" y="1740"/>
                  </a:lnTo>
                  <a:cubicBezTo>
                    <a:pt x="0" y="1929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29"/>
                    <a:pt x="9222" y="1740"/>
                  </a:cubicBezTo>
                  <a:lnTo>
                    <a:pt x="9222" y="333"/>
                  </a:lnTo>
                  <a:cubicBezTo>
                    <a:pt x="9222" y="144"/>
                    <a:pt x="9069" y="0"/>
                    <a:pt x="8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2011385" y="150338"/>
              <a:ext cx="436270" cy="20863"/>
            </a:xfrm>
            <a:custGeom>
              <a:avLst/>
              <a:gdLst/>
              <a:ahLst/>
              <a:cxnLst/>
              <a:rect l="l" t="t" r="r" b="b"/>
              <a:pathLst>
                <a:path w="9222" h="441" extrusionOk="0">
                  <a:moveTo>
                    <a:pt x="224" y="0"/>
                  </a:moveTo>
                  <a:cubicBezTo>
                    <a:pt x="101" y="0"/>
                    <a:pt x="0" y="94"/>
                    <a:pt x="0" y="217"/>
                  </a:cubicBezTo>
                  <a:cubicBezTo>
                    <a:pt x="0" y="340"/>
                    <a:pt x="101" y="441"/>
                    <a:pt x="224" y="441"/>
                  </a:cubicBezTo>
                  <a:lnTo>
                    <a:pt x="8998" y="441"/>
                  </a:lnTo>
                  <a:cubicBezTo>
                    <a:pt x="9120" y="441"/>
                    <a:pt x="9222" y="340"/>
                    <a:pt x="9222" y="217"/>
                  </a:cubicBezTo>
                  <a:cubicBezTo>
                    <a:pt x="9222" y="94"/>
                    <a:pt x="9120" y="0"/>
                    <a:pt x="8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2527226" y="-114395"/>
              <a:ext cx="189940" cy="192068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0"/>
                  </a:moveTo>
                  <a:cubicBezTo>
                    <a:pt x="181" y="0"/>
                    <a:pt x="1" y="181"/>
                    <a:pt x="1" y="397"/>
                  </a:cubicBezTo>
                  <a:lnTo>
                    <a:pt x="1" y="3654"/>
                  </a:lnTo>
                  <a:cubicBezTo>
                    <a:pt x="1" y="3879"/>
                    <a:pt x="181" y="4059"/>
                    <a:pt x="397" y="4059"/>
                  </a:cubicBezTo>
                  <a:lnTo>
                    <a:pt x="3610" y="4059"/>
                  </a:lnTo>
                  <a:cubicBezTo>
                    <a:pt x="3834" y="4059"/>
                    <a:pt x="4014" y="3879"/>
                    <a:pt x="4014" y="3654"/>
                  </a:cubicBezTo>
                  <a:lnTo>
                    <a:pt x="4014" y="397"/>
                  </a:lnTo>
                  <a:cubicBezTo>
                    <a:pt x="4014" y="181"/>
                    <a:pt x="3834" y="0"/>
                    <a:pt x="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2599276" y="-89795"/>
              <a:ext cx="101143" cy="19869"/>
            </a:xfrm>
            <a:custGeom>
              <a:avLst/>
              <a:gdLst/>
              <a:ahLst/>
              <a:cxnLst/>
              <a:rect l="l" t="t" r="r" b="b"/>
              <a:pathLst>
                <a:path w="2138" h="420" extrusionOk="0">
                  <a:moveTo>
                    <a:pt x="211" y="0"/>
                  </a:moveTo>
                  <a:cubicBezTo>
                    <a:pt x="95" y="0"/>
                    <a:pt x="1" y="94"/>
                    <a:pt x="1" y="210"/>
                  </a:cubicBezTo>
                  <a:cubicBezTo>
                    <a:pt x="1" y="326"/>
                    <a:pt x="95" y="420"/>
                    <a:pt x="211" y="420"/>
                  </a:cubicBezTo>
                  <a:lnTo>
                    <a:pt x="1928" y="420"/>
                  </a:lnTo>
                  <a:cubicBezTo>
                    <a:pt x="2044" y="420"/>
                    <a:pt x="2138" y="326"/>
                    <a:pt x="2138" y="210"/>
                  </a:cubicBezTo>
                  <a:cubicBezTo>
                    <a:pt x="2138" y="94"/>
                    <a:pt x="2044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2562092" y="-43339"/>
              <a:ext cx="138327" cy="47544"/>
            </a:xfrm>
            <a:custGeom>
              <a:avLst/>
              <a:gdLst/>
              <a:ahLst/>
              <a:cxnLst/>
              <a:rect l="l" t="t" r="r" b="b"/>
              <a:pathLst>
                <a:path w="2924" h="1005" extrusionOk="0">
                  <a:moveTo>
                    <a:pt x="274" y="1"/>
                  </a:moveTo>
                  <a:cubicBezTo>
                    <a:pt x="121" y="1"/>
                    <a:pt x="0" y="124"/>
                    <a:pt x="0" y="275"/>
                  </a:cubicBezTo>
                  <a:lnTo>
                    <a:pt x="0" y="731"/>
                  </a:lnTo>
                  <a:cubicBezTo>
                    <a:pt x="0" y="881"/>
                    <a:pt x="121" y="1004"/>
                    <a:pt x="274" y="1004"/>
                  </a:cubicBezTo>
                  <a:lnTo>
                    <a:pt x="2650" y="1004"/>
                  </a:lnTo>
                  <a:cubicBezTo>
                    <a:pt x="2801" y="1004"/>
                    <a:pt x="2924" y="881"/>
                    <a:pt x="2924" y="731"/>
                  </a:cubicBezTo>
                  <a:lnTo>
                    <a:pt x="2924" y="275"/>
                  </a:lnTo>
                  <a:cubicBezTo>
                    <a:pt x="2924" y="124"/>
                    <a:pt x="2801" y="1"/>
                    <a:pt x="2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2543973" y="-97979"/>
              <a:ext cx="36190" cy="36285"/>
            </a:xfrm>
            <a:custGeom>
              <a:avLst/>
              <a:gdLst/>
              <a:ahLst/>
              <a:cxnLst/>
              <a:rect l="l" t="t" r="r" b="b"/>
              <a:pathLst>
                <a:path w="765" h="767" extrusionOk="0">
                  <a:moveTo>
                    <a:pt x="383" y="0"/>
                  </a:moveTo>
                  <a:cubicBezTo>
                    <a:pt x="173" y="0"/>
                    <a:pt x="0" y="173"/>
                    <a:pt x="0" y="383"/>
                  </a:cubicBezTo>
                  <a:cubicBezTo>
                    <a:pt x="0" y="600"/>
                    <a:pt x="173" y="766"/>
                    <a:pt x="383" y="766"/>
                  </a:cubicBezTo>
                  <a:cubicBezTo>
                    <a:pt x="600" y="766"/>
                    <a:pt x="764" y="600"/>
                    <a:pt x="764" y="383"/>
                  </a:cubicBezTo>
                  <a:cubicBezTo>
                    <a:pt x="764" y="173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527226" y="127772"/>
              <a:ext cx="189940" cy="192068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1"/>
                  </a:moveTo>
                  <a:cubicBezTo>
                    <a:pt x="181" y="1"/>
                    <a:pt x="1" y="181"/>
                    <a:pt x="1" y="406"/>
                  </a:cubicBezTo>
                  <a:lnTo>
                    <a:pt x="1" y="3663"/>
                  </a:lnTo>
                  <a:cubicBezTo>
                    <a:pt x="1" y="3879"/>
                    <a:pt x="181" y="4060"/>
                    <a:pt x="397" y="4060"/>
                  </a:cubicBezTo>
                  <a:lnTo>
                    <a:pt x="3610" y="4060"/>
                  </a:lnTo>
                  <a:cubicBezTo>
                    <a:pt x="3834" y="4060"/>
                    <a:pt x="4014" y="3879"/>
                    <a:pt x="4014" y="3663"/>
                  </a:cubicBezTo>
                  <a:lnTo>
                    <a:pt x="4014" y="406"/>
                  </a:lnTo>
                  <a:cubicBezTo>
                    <a:pt x="4014" y="181"/>
                    <a:pt x="3834" y="1"/>
                    <a:pt x="3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2599276" y="152703"/>
              <a:ext cx="101143" cy="19585"/>
            </a:xfrm>
            <a:custGeom>
              <a:avLst/>
              <a:gdLst/>
              <a:ahLst/>
              <a:cxnLst/>
              <a:rect l="l" t="t" r="r" b="b"/>
              <a:pathLst>
                <a:path w="2138" h="414" extrusionOk="0">
                  <a:moveTo>
                    <a:pt x="211" y="1"/>
                  </a:moveTo>
                  <a:cubicBezTo>
                    <a:pt x="95" y="1"/>
                    <a:pt x="1" y="96"/>
                    <a:pt x="1" y="203"/>
                  </a:cubicBezTo>
                  <a:cubicBezTo>
                    <a:pt x="1" y="319"/>
                    <a:pt x="95" y="413"/>
                    <a:pt x="211" y="413"/>
                  </a:cubicBezTo>
                  <a:lnTo>
                    <a:pt x="1928" y="413"/>
                  </a:lnTo>
                  <a:cubicBezTo>
                    <a:pt x="2044" y="413"/>
                    <a:pt x="2138" y="319"/>
                    <a:pt x="2138" y="203"/>
                  </a:cubicBezTo>
                  <a:cubicBezTo>
                    <a:pt x="2138" y="96"/>
                    <a:pt x="2044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2562092" y="198875"/>
              <a:ext cx="138327" cy="47828"/>
            </a:xfrm>
            <a:custGeom>
              <a:avLst/>
              <a:gdLst/>
              <a:ahLst/>
              <a:cxnLst/>
              <a:rect l="l" t="t" r="r" b="b"/>
              <a:pathLst>
                <a:path w="2924" h="1011" extrusionOk="0">
                  <a:moveTo>
                    <a:pt x="274" y="0"/>
                  </a:moveTo>
                  <a:cubicBezTo>
                    <a:pt x="121" y="0"/>
                    <a:pt x="0" y="123"/>
                    <a:pt x="0" y="274"/>
                  </a:cubicBezTo>
                  <a:lnTo>
                    <a:pt x="0" y="737"/>
                  </a:lnTo>
                  <a:cubicBezTo>
                    <a:pt x="0" y="888"/>
                    <a:pt x="121" y="1011"/>
                    <a:pt x="274" y="1011"/>
                  </a:cubicBezTo>
                  <a:lnTo>
                    <a:pt x="2650" y="1011"/>
                  </a:lnTo>
                  <a:cubicBezTo>
                    <a:pt x="2801" y="1011"/>
                    <a:pt x="2924" y="888"/>
                    <a:pt x="2924" y="737"/>
                  </a:cubicBezTo>
                  <a:lnTo>
                    <a:pt x="2924" y="274"/>
                  </a:lnTo>
                  <a:cubicBezTo>
                    <a:pt x="2924" y="123"/>
                    <a:pt x="2801" y="0"/>
                    <a:pt x="2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2543973" y="144188"/>
              <a:ext cx="36190" cy="36616"/>
            </a:xfrm>
            <a:custGeom>
              <a:avLst/>
              <a:gdLst/>
              <a:ahLst/>
              <a:cxnLst/>
              <a:rect l="l" t="t" r="r" b="b"/>
              <a:pathLst>
                <a:path w="765" h="774" extrusionOk="0">
                  <a:moveTo>
                    <a:pt x="383" y="0"/>
                  </a:moveTo>
                  <a:cubicBezTo>
                    <a:pt x="173" y="0"/>
                    <a:pt x="0" y="174"/>
                    <a:pt x="0" y="383"/>
                  </a:cubicBezTo>
                  <a:cubicBezTo>
                    <a:pt x="0" y="600"/>
                    <a:pt x="173" y="773"/>
                    <a:pt x="383" y="773"/>
                  </a:cubicBezTo>
                  <a:cubicBezTo>
                    <a:pt x="600" y="773"/>
                    <a:pt x="764" y="600"/>
                    <a:pt x="764" y="383"/>
                  </a:cubicBezTo>
                  <a:cubicBezTo>
                    <a:pt x="764" y="174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1770921" y="-7546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1"/>
                    <a:pt x="441" y="881"/>
                  </a:cubicBezTo>
                  <a:cubicBezTo>
                    <a:pt x="685" y="881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1770921" y="35901"/>
              <a:ext cx="41678" cy="42104"/>
            </a:xfrm>
            <a:custGeom>
              <a:avLst/>
              <a:gdLst/>
              <a:ahLst/>
              <a:cxnLst/>
              <a:rect l="l" t="t" r="r" b="b"/>
              <a:pathLst>
                <a:path w="881" h="890" extrusionOk="0">
                  <a:moveTo>
                    <a:pt x="441" y="0"/>
                  </a:moveTo>
                  <a:cubicBezTo>
                    <a:pt x="201" y="0"/>
                    <a:pt x="0" y="203"/>
                    <a:pt x="0" y="442"/>
                  </a:cubicBezTo>
                  <a:cubicBezTo>
                    <a:pt x="0" y="686"/>
                    <a:pt x="201" y="889"/>
                    <a:pt x="441" y="889"/>
                  </a:cubicBezTo>
                  <a:cubicBezTo>
                    <a:pt x="685" y="889"/>
                    <a:pt x="881" y="686"/>
                    <a:pt x="881" y="442"/>
                  </a:cubicBezTo>
                  <a:cubicBezTo>
                    <a:pt x="881" y="203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1770921" y="14764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0"/>
                  </a:moveTo>
                  <a:cubicBezTo>
                    <a:pt x="201" y="0"/>
                    <a:pt x="0" y="194"/>
                    <a:pt x="0" y="440"/>
                  </a:cubicBezTo>
                  <a:cubicBezTo>
                    <a:pt x="0" y="680"/>
                    <a:pt x="201" y="881"/>
                    <a:pt x="441" y="881"/>
                  </a:cubicBezTo>
                  <a:cubicBezTo>
                    <a:pt x="685" y="881"/>
                    <a:pt x="881" y="680"/>
                    <a:pt x="881" y="440"/>
                  </a:cubicBezTo>
                  <a:cubicBezTo>
                    <a:pt x="881" y="194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1770921" y="258956"/>
              <a:ext cx="41678" cy="41773"/>
            </a:xfrm>
            <a:custGeom>
              <a:avLst/>
              <a:gdLst/>
              <a:ahLst/>
              <a:cxnLst/>
              <a:rect l="l" t="t" r="r" b="b"/>
              <a:pathLst>
                <a:path w="881" h="883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3"/>
                    <a:pt x="441" y="883"/>
                  </a:cubicBezTo>
                  <a:cubicBezTo>
                    <a:pt x="685" y="883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1829630" y="-69311"/>
              <a:ext cx="103272" cy="27770"/>
            </a:xfrm>
            <a:custGeom>
              <a:avLst/>
              <a:gdLst/>
              <a:ahLst/>
              <a:cxnLst/>
              <a:rect l="l" t="t" r="r" b="b"/>
              <a:pathLst>
                <a:path w="2183" h="587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6"/>
                    <a:pt x="130" y="586"/>
                    <a:pt x="297" y="586"/>
                  </a:cubicBezTo>
                  <a:lnTo>
                    <a:pt x="1886" y="586"/>
                  </a:lnTo>
                  <a:cubicBezTo>
                    <a:pt x="2052" y="586"/>
                    <a:pt x="2182" y="456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1829630" y="43092"/>
              <a:ext cx="103272" cy="27675"/>
            </a:xfrm>
            <a:custGeom>
              <a:avLst/>
              <a:gdLst/>
              <a:ahLst/>
              <a:cxnLst/>
              <a:rect l="l" t="t" r="r" b="b"/>
              <a:pathLst>
                <a:path w="2183" h="585" extrusionOk="0">
                  <a:moveTo>
                    <a:pt x="297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55"/>
                    <a:pt x="130" y="585"/>
                    <a:pt x="297" y="585"/>
                  </a:cubicBezTo>
                  <a:lnTo>
                    <a:pt x="1886" y="585"/>
                  </a:lnTo>
                  <a:cubicBezTo>
                    <a:pt x="2052" y="585"/>
                    <a:pt x="2182" y="455"/>
                    <a:pt x="2182" y="290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829630" y="155163"/>
              <a:ext cx="103272" cy="28006"/>
            </a:xfrm>
            <a:custGeom>
              <a:avLst/>
              <a:gdLst/>
              <a:ahLst/>
              <a:cxnLst/>
              <a:rect l="l" t="t" r="r" b="b"/>
              <a:pathLst>
                <a:path w="2183" h="592" extrusionOk="0">
                  <a:moveTo>
                    <a:pt x="297" y="1"/>
                  </a:moveTo>
                  <a:cubicBezTo>
                    <a:pt x="130" y="1"/>
                    <a:pt x="0" y="138"/>
                    <a:pt x="0" y="295"/>
                  </a:cubicBezTo>
                  <a:cubicBezTo>
                    <a:pt x="0" y="462"/>
                    <a:pt x="130" y="592"/>
                    <a:pt x="297" y="592"/>
                  </a:cubicBezTo>
                  <a:lnTo>
                    <a:pt x="1886" y="592"/>
                  </a:lnTo>
                  <a:cubicBezTo>
                    <a:pt x="2052" y="592"/>
                    <a:pt x="2182" y="462"/>
                    <a:pt x="2182" y="295"/>
                  </a:cubicBezTo>
                  <a:cubicBezTo>
                    <a:pt x="2182" y="138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829630" y="267471"/>
              <a:ext cx="103272" cy="28101"/>
            </a:xfrm>
            <a:custGeom>
              <a:avLst/>
              <a:gdLst/>
              <a:ahLst/>
              <a:cxnLst/>
              <a:rect l="l" t="t" r="r" b="b"/>
              <a:pathLst>
                <a:path w="2183" h="594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7"/>
                    <a:pt x="130" y="594"/>
                    <a:pt x="297" y="594"/>
                  </a:cubicBezTo>
                  <a:lnTo>
                    <a:pt x="1886" y="594"/>
                  </a:lnTo>
                  <a:cubicBezTo>
                    <a:pt x="2052" y="594"/>
                    <a:pt x="2182" y="457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07FE-3A3D-40D8-6ECF-9C316ABA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3160" y="253730"/>
            <a:ext cx="5821880" cy="1026430"/>
          </a:xfrm>
        </p:spPr>
        <p:txBody>
          <a:bodyPr/>
          <a:lstStyle/>
          <a:p>
            <a:r>
              <a:rPr lang="en-US" sz="2800" dirty="0"/>
              <a:t>System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41B69-142D-1BA6-4DB2-5CDDDD4CFCA4}"/>
              </a:ext>
            </a:extLst>
          </p:cNvPr>
          <p:cNvSpPr txBox="1"/>
          <p:nvPr/>
        </p:nvSpPr>
        <p:spPr>
          <a:xfrm>
            <a:off x="396240" y="1280160"/>
            <a:ext cx="6339840" cy="329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algn="l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1.</a:t>
            </a:r>
            <a:r>
              <a:rPr lang="en-US" sz="1800" dirty="0">
                <a:solidFill>
                  <a:schemeClr val="bg1"/>
                </a:solidFill>
              </a:rPr>
              <a:t>Scalable Database Management System </a:t>
            </a:r>
            <a:r>
              <a:rPr lang="en-GB" sz="1800" dirty="0">
                <a:solidFill>
                  <a:schemeClr val="bg1"/>
                </a:solidFill>
              </a:rPr>
              <a:t>(priority : high)</a:t>
            </a:r>
            <a:br>
              <a:rPr lang="en-GB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pPr marL="25400" algn="l"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</a:rPr>
              <a:t>2.Cloud Infrastructure Or Hosting</a:t>
            </a:r>
            <a:r>
              <a:rPr lang="en-GB" sz="1800" dirty="0">
                <a:solidFill>
                  <a:schemeClr val="bg1"/>
                </a:solidFill>
              </a:rPr>
              <a:t>(priority : medium)</a:t>
            </a:r>
            <a:br>
              <a:rPr lang="en-GB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pPr marL="25400" algn="l"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</a:rPr>
              <a:t>3.Geospatial Data Integration</a:t>
            </a:r>
            <a:r>
              <a:rPr lang="en-GB" sz="1800" dirty="0">
                <a:solidFill>
                  <a:schemeClr val="bg1"/>
                </a:solidFill>
              </a:rPr>
              <a:t>(priority : high)</a:t>
            </a:r>
            <a:br>
              <a:rPr lang="en-GB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</a:rPr>
              <a:t>4.Robust Search And Indexing Mechanism</a:t>
            </a:r>
            <a:r>
              <a:rPr lang="en-GB" sz="1800" dirty="0">
                <a:solidFill>
                  <a:schemeClr val="bg1"/>
                </a:solidFill>
              </a:rPr>
              <a:t>(priority : high)</a:t>
            </a:r>
            <a:br>
              <a:rPr lang="en-GB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pPr marL="482600" indent="-457200" algn="l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E79F770-D357-80D7-C81B-96FA86AFA608}"/>
              </a:ext>
            </a:extLst>
          </p:cNvPr>
          <p:cNvSpPr/>
          <p:nvPr/>
        </p:nvSpPr>
        <p:spPr>
          <a:xfrm>
            <a:off x="7782560" y="4368800"/>
            <a:ext cx="1137920" cy="7747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EF9F788-DB2C-5E66-D8BD-88829C98C0AB}"/>
              </a:ext>
            </a:extLst>
          </p:cNvPr>
          <p:cNvSpPr/>
          <p:nvPr/>
        </p:nvSpPr>
        <p:spPr>
          <a:xfrm rot="9666607">
            <a:off x="8151055" y="3995325"/>
            <a:ext cx="1270000" cy="1168400"/>
          </a:xfrm>
          <a:prstGeom prst="triangle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0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6DE5-FDCB-8811-49C8-577BCACF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03070"/>
            <a:ext cx="7704000" cy="373736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</a:rPr>
              <a:t>5. Secure Authentication And Authorization</a:t>
            </a:r>
            <a:r>
              <a:rPr lang="en-GB" sz="2000" dirty="0">
                <a:solidFill>
                  <a:schemeClr val="bg1"/>
                </a:solidFill>
              </a:rPr>
              <a:t> (priority : high)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6.   Real-time Data Processing And Notifications</a:t>
            </a:r>
            <a:r>
              <a:rPr lang="en-GB" sz="2000" dirty="0">
                <a:solidFill>
                  <a:schemeClr val="bg1"/>
                </a:solidFill>
              </a:rPr>
              <a:t> (priority : medium)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7.  Cross-platform Compatibility</a:t>
            </a:r>
            <a:r>
              <a:rPr lang="en-GB" sz="2000" dirty="0">
                <a:solidFill>
                  <a:schemeClr val="bg1"/>
                </a:solidFill>
              </a:rPr>
              <a:t> (priority : medium)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8. Data Backup And Disaster Recovery</a:t>
            </a:r>
            <a:r>
              <a:rPr lang="en-GB" sz="2000" dirty="0">
                <a:solidFill>
                  <a:schemeClr val="bg1"/>
                </a:solidFill>
              </a:rPr>
              <a:t> (priority : medium)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9.Compliance With Data Privacy Regulations</a:t>
            </a:r>
            <a:r>
              <a:rPr lang="en-GB" sz="2000" dirty="0">
                <a:solidFill>
                  <a:schemeClr val="bg1"/>
                </a:solidFill>
              </a:rPr>
              <a:t> (priority : medium)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574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E81F-035B-9CA4-ED8A-0742476D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Analysis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2A94F-58A3-B545-8442-82F544AAD0DF}"/>
              </a:ext>
            </a:extLst>
          </p:cNvPr>
          <p:cNvSpPr txBox="1"/>
          <p:nvPr/>
        </p:nvSpPr>
        <p:spPr>
          <a:xfrm>
            <a:off x="81280" y="2016280"/>
            <a:ext cx="4866640" cy="163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</a:rPr>
              <a:t>1.Economic Feasibility</a:t>
            </a:r>
          </a:p>
          <a:p>
            <a:pPr algn="l">
              <a:lnSpc>
                <a:spcPct val="12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</a:rPr>
              <a:t>2.Legal And Regulatory Feasibility</a:t>
            </a:r>
          </a:p>
          <a:p>
            <a:pPr algn="l">
              <a:lnSpc>
                <a:spcPct val="12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E6D67-E38F-167B-9001-8D0373335445}"/>
              </a:ext>
            </a:extLst>
          </p:cNvPr>
          <p:cNvSpPr txBox="1"/>
          <p:nvPr/>
        </p:nvSpPr>
        <p:spPr>
          <a:xfrm>
            <a:off x="5608320" y="2016280"/>
            <a:ext cx="3606800" cy="130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</a:rPr>
              <a:t>3. Resource Feasibility</a:t>
            </a:r>
          </a:p>
          <a:p>
            <a:pPr algn="l">
              <a:lnSpc>
                <a:spcPct val="12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</a:rPr>
              <a:t>4.Schedule Feasibility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47CC01-2F01-E8F5-7B41-5FF5B9798C4A}"/>
              </a:ext>
            </a:extLst>
          </p:cNvPr>
          <p:cNvSpPr/>
          <p:nvPr/>
        </p:nvSpPr>
        <p:spPr>
          <a:xfrm>
            <a:off x="7025640" y="466300"/>
            <a:ext cx="772160" cy="646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8FE658-20BC-177C-C7C6-2DA64E9C0820}"/>
              </a:ext>
            </a:extLst>
          </p:cNvPr>
          <p:cNvSpPr/>
          <p:nvPr/>
        </p:nvSpPr>
        <p:spPr>
          <a:xfrm>
            <a:off x="7489280" y="-55293"/>
            <a:ext cx="1654720" cy="1406777"/>
          </a:xfrm>
          <a:prstGeom prst="ellipse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9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D0E6-4892-2AFA-0656-DE0CCE43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250" y="1834838"/>
            <a:ext cx="5970750" cy="1120800"/>
          </a:xfrm>
        </p:spPr>
        <p:txBody>
          <a:bodyPr/>
          <a:lstStyle/>
          <a:p>
            <a:r>
              <a:rPr lang="en-US" sz="28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D405C-E107-3BFA-962A-6B2987BA3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1544" y="3373119"/>
            <a:ext cx="5033176" cy="568961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/>
              <a:t>THANKS FOR YOUR KIND ATTENTION </a:t>
            </a:r>
          </a:p>
        </p:txBody>
      </p:sp>
    </p:spTree>
    <p:extLst>
      <p:ext uri="{BB962C8B-B14F-4D97-AF65-F5344CB8AC3E}">
        <p14:creationId xmlns:p14="http://schemas.microsoft.com/office/powerpoint/2010/main" val="355130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CCB9-7A18-BAF1-2423-7ADD3E13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FF9FEA-B675-AB0E-6F21-7FAFF3391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26149"/>
              </p:ext>
            </p:extLst>
          </p:nvPr>
        </p:nvGraphicFramePr>
        <p:xfrm>
          <a:off x="690880" y="539750"/>
          <a:ext cx="7134330" cy="389001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14918">
                  <a:extLst>
                    <a:ext uri="{9D8B030D-6E8A-4147-A177-3AD203B41FA5}">
                      <a16:colId xmlns:a16="http://schemas.microsoft.com/office/drawing/2014/main" val="798547588"/>
                    </a:ext>
                  </a:extLst>
                </a:gridCol>
                <a:gridCol w="2309706">
                  <a:extLst>
                    <a:ext uri="{9D8B030D-6E8A-4147-A177-3AD203B41FA5}">
                      <a16:colId xmlns:a16="http://schemas.microsoft.com/office/drawing/2014/main" val="2413348645"/>
                    </a:ext>
                  </a:extLst>
                </a:gridCol>
                <a:gridCol w="2309706">
                  <a:extLst>
                    <a:ext uri="{9D8B030D-6E8A-4147-A177-3AD203B41FA5}">
                      <a16:colId xmlns:a16="http://schemas.microsoft.com/office/drawing/2014/main" val="3189768503"/>
                    </a:ext>
                  </a:extLst>
                </a:gridCol>
              </a:tblGrid>
              <a:tr h="77800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MATRICULE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SPECIALITY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706554"/>
                  </a:ext>
                </a:extLst>
              </a:tr>
              <a:tr h="77800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KOUETE TEPE KENNETH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FE21A220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49223"/>
                  </a:ext>
                </a:extLst>
              </a:tr>
              <a:tr h="77800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ZELEFACK MARIE NOELLE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FE21A330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802263"/>
                  </a:ext>
                </a:extLst>
              </a:tr>
              <a:tr h="77800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TAKO DIEUDONNE OJONG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FE21A310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46832"/>
                  </a:ext>
                </a:extLst>
              </a:tr>
              <a:tr h="77800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BUIFON MONIE JULIUS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FE21A154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23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06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0utline</a:t>
            </a:r>
            <a:endParaRPr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body" idx="1"/>
          </p:nvPr>
        </p:nvSpPr>
        <p:spPr>
          <a:xfrm>
            <a:off x="720000" y="1447400"/>
            <a:ext cx="7704000" cy="3510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solidFill>
                  <a:schemeClr val="bg1"/>
                </a:solidFill>
              </a:rPr>
              <a:t>1.Requirement Analysis Overview</a:t>
            </a:r>
            <a:endParaRPr lang="en-US" dirty="0">
              <a:solidFill>
                <a:schemeClr val="bg1"/>
              </a:solidFill>
            </a:endParaRPr>
          </a:p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bg1"/>
                </a:solidFill>
              </a:rPr>
              <a:t>2. Key Stakeholders  And Roles</a:t>
            </a:r>
          </a:p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bg1"/>
                </a:solidFill>
              </a:rPr>
              <a:t>3.Requirement Prioritization</a:t>
            </a:r>
          </a:p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bg1"/>
                </a:solidFill>
              </a:rPr>
              <a:t>-  USER REQUIREMENT DOCUMENTATION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en-US" dirty="0">
                <a:solidFill>
                  <a:schemeClr val="bg1"/>
                </a:solidFill>
              </a:rPr>
              <a:t>             Functional requirements</a:t>
            </a:r>
          </a:p>
          <a:p>
            <a:pPr marL="596900" lvl="1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dirty="0">
                <a:solidFill>
                  <a:schemeClr val="bg1"/>
                </a:solidFill>
              </a:rPr>
              <a:t>   Non functional requirements</a:t>
            </a:r>
            <a:endParaRPr lang="en-US" dirty="0">
              <a:solidFill>
                <a:schemeClr val="bg1"/>
              </a:solidFill>
            </a:endParaRPr>
          </a:p>
          <a:p>
            <a:pPr marL="596900" lvl="1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596900" lvl="1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596900" lvl="1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596900" lvl="1" indent="0" algn="l" rtl="0"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 lang="en" dirty="0"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FF470-BEED-0A55-B51B-FCF0D61AEF27}"/>
              </a:ext>
            </a:extLst>
          </p:cNvPr>
          <p:cNvSpPr txBox="1"/>
          <p:nvPr/>
        </p:nvSpPr>
        <p:spPr>
          <a:xfrm>
            <a:off x="792480" y="3532364"/>
            <a:ext cx="45110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- SYSTEM REQUIREMENT DOCUMENTATION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002D3-41B2-D937-BA8B-404DBE26DDDC}"/>
              </a:ext>
            </a:extLst>
          </p:cNvPr>
          <p:cNvSpPr txBox="1"/>
          <p:nvPr/>
        </p:nvSpPr>
        <p:spPr>
          <a:xfrm>
            <a:off x="792480" y="3905011"/>
            <a:ext cx="191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4.Feasibility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D647F-E2AE-8CEF-424F-5F3D9ED93195}"/>
              </a:ext>
            </a:extLst>
          </p:cNvPr>
          <p:cNvSpPr txBox="1"/>
          <p:nvPr/>
        </p:nvSpPr>
        <p:spPr>
          <a:xfrm>
            <a:off x="914400" y="4254573"/>
            <a:ext cx="197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</a:t>
            </a:r>
            <a:r>
              <a:rPr lang="en-US" sz="1100" dirty="0">
                <a:solidFill>
                  <a:schemeClr val="bg1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0F5E63-51D5-C872-0236-A3EB380A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Introduction</a:t>
            </a:r>
            <a:br>
              <a:rPr lang="en-US" sz="4000" dirty="0"/>
            </a:br>
            <a:br>
              <a:rPr lang="en-US" dirty="0"/>
            </a:br>
            <a:r>
              <a:rPr lang="en-US" dirty="0"/>
              <a:t>1. what’s Requirement Analysis</a:t>
            </a:r>
            <a:br>
              <a:rPr lang="en-US" dirty="0"/>
            </a:br>
            <a:r>
              <a:rPr lang="en-US" dirty="0"/>
              <a:t>2 .Importance of Requirement Analysis</a:t>
            </a:r>
            <a:br>
              <a:rPr lang="en-US" dirty="0"/>
            </a:br>
            <a:r>
              <a:rPr lang="en-US" dirty="0"/>
              <a:t>3. Role of Requirement Analysis</a:t>
            </a:r>
            <a:br>
              <a:rPr lang="en-US" dirty="0"/>
            </a:br>
            <a:r>
              <a:rPr lang="en-US" dirty="0"/>
              <a:t>4. Benefits of Requirement Analysis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40083F-B495-7DFD-9067-584720EBBF58}"/>
              </a:ext>
            </a:extLst>
          </p:cNvPr>
          <p:cNvSpPr/>
          <p:nvPr/>
        </p:nvSpPr>
        <p:spPr>
          <a:xfrm>
            <a:off x="8036560" y="3545840"/>
            <a:ext cx="1107440" cy="1280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0E16-3EC6-4D0C-52AF-8160544B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2792480"/>
          </a:xfrm>
        </p:spPr>
        <p:txBody>
          <a:bodyPr/>
          <a:lstStyle/>
          <a:p>
            <a:r>
              <a:rPr lang="en-US" dirty="0"/>
              <a:t>Stakeholders and their Roles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1.End Users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2.Administrators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3.Technical Team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4.project sponsor and supervisor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250687-9AA1-F3C4-666D-00D6DBD8737C}"/>
              </a:ext>
            </a:extLst>
          </p:cNvPr>
          <p:cNvSpPr/>
          <p:nvPr/>
        </p:nvSpPr>
        <p:spPr>
          <a:xfrm>
            <a:off x="8067040" y="3992880"/>
            <a:ext cx="1076960" cy="1005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E54889-F7EA-A820-A04E-306418B2079E}"/>
              </a:ext>
            </a:extLst>
          </p:cNvPr>
          <p:cNvSpPr/>
          <p:nvPr/>
        </p:nvSpPr>
        <p:spPr>
          <a:xfrm>
            <a:off x="0" y="314960"/>
            <a:ext cx="894080" cy="518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4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7F7288-6DA1-5DA5-8156-03B498F4E7A1}"/>
              </a:ext>
            </a:extLst>
          </p:cNvPr>
          <p:cNvSpPr txBox="1"/>
          <p:nvPr/>
        </p:nvSpPr>
        <p:spPr>
          <a:xfrm>
            <a:off x="2407920" y="438368"/>
            <a:ext cx="622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Prioritizing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6C530-32F5-BC1E-00C5-D8EECD55E342}"/>
              </a:ext>
            </a:extLst>
          </p:cNvPr>
          <p:cNvSpPr txBox="1"/>
          <p:nvPr/>
        </p:nvSpPr>
        <p:spPr>
          <a:xfrm>
            <a:off x="1859280" y="1578948"/>
            <a:ext cx="58318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Criteria for prioritizing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1.  </a:t>
            </a:r>
            <a:r>
              <a:rPr lang="en-US" sz="1800" dirty="0">
                <a:solidFill>
                  <a:schemeClr val="bg1"/>
                </a:solidFill>
              </a:rPr>
              <a:t>Importance 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2.   Feasibility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3.   Impact on project success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Requirement Documentation</a:t>
            </a:r>
            <a:br>
              <a:rPr lang="en"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2C2B63-69AB-FE41-E43F-7F10CEDCDED5}"/>
              </a:ext>
            </a:extLst>
          </p:cNvPr>
          <p:cNvSpPr txBox="1"/>
          <p:nvPr/>
        </p:nvSpPr>
        <p:spPr>
          <a:xfrm>
            <a:off x="243840" y="1320800"/>
            <a:ext cx="585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      </a:t>
            </a:r>
            <a:r>
              <a:rPr lang="en-US" sz="2400" dirty="0">
                <a:solidFill>
                  <a:schemeClr val="bg1"/>
                </a:solidFill>
              </a:rPr>
              <a:t>User Requirement Documentation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1E809-43AB-D0B7-EC22-3DB127C9336D}"/>
              </a:ext>
            </a:extLst>
          </p:cNvPr>
          <p:cNvSpPr txBox="1"/>
          <p:nvPr/>
        </p:nvSpPr>
        <p:spPr>
          <a:xfrm>
            <a:off x="558800" y="1897932"/>
            <a:ext cx="316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Functional</a:t>
            </a:r>
            <a:r>
              <a:rPr lang="en-US" sz="1800" dirty="0">
                <a:solidFill>
                  <a:schemeClr val="bg1"/>
                </a:solidFill>
              </a:rPr>
              <a:t> Requirement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1FE7B-4B23-630B-D488-B323357A916C}"/>
              </a:ext>
            </a:extLst>
          </p:cNvPr>
          <p:cNvSpPr txBox="1"/>
          <p:nvPr/>
        </p:nvSpPr>
        <p:spPr>
          <a:xfrm>
            <a:off x="213360" y="2475064"/>
            <a:ext cx="6797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algn="l"/>
            <a:r>
              <a:rPr lang="en-GB" sz="1400" dirty="0">
                <a:solidFill>
                  <a:schemeClr val="accent6">
                    <a:lumMod val="10000"/>
                  </a:schemeClr>
                </a:solidFill>
              </a:rPr>
              <a:t>                  </a:t>
            </a:r>
            <a:r>
              <a:rPr lang="en-GB" sz="1800" dirty="0">
                <a:solidFill>
                  <a:schemeClr val="bg1"/>
                </a:solidFill>
              </a:rPr>
              <a:t>1.</a:t>
            </a:r>
            <a:r>
              <a:rPr lang="en-GB" sz="1800" dirty="0">
                <a:solidFill>
                  <a:schemeClr val="accent6">
                    <a:lumMod val="10000"/>
                  </a:schemeClr>
                </a:solidFill>
              </a:rPr>
              <a:t>  </a:t>
            </a:r>
            <a:r>
              <a:rPr lang="en-GB" sz="1800" dirty="0">
                <a:solidFill>
                  <a:schemeClr val="bg1"/>
                </a:solidFill>
              </a:rPr>
              <a:t>User Registration and Authentication  (priority : high)</a:t>
            </a:r>
          </a:p>
          <a:p>
            <a:pPr marL="482600" indent="-457200" algn="l">
              <a:buFont typeface="Wingdings" panose="05000000000000000000" pitchFamily="2" charset="2"/>
              <a:buChar char="§"/>
            </a:pPr>
            <a:endParaRPr lang="en-GB" sz="1800" dirty="0">
              <a:solidFill>
                <a:schemeClr val="bg1"/>
              </a:solidFill>
            </a:endParaRPr>
          </a:p>
          <a:p>
            <a:pPr marL="25400" algn="l"/>
            <a:endParaRPr lang="en-GB" sz="1800" dirty="0">
              <a:solidFill>
                <a:schemeClr val="bg1"/>
              </a:solidFill>
            </a:endParaRPr>
          </a:p>
          <a:p>
            <a:pPr marL="25400" algn="l"/>
            <a:r>
              <a:rPr lang="en-GB" sz="1800" dirty="0">
                <a:solidFill>
                  <a:schemeClr val="bg1"/>
                </a:solidFill>
              </a:rPr>
              <a:t>              2.  Upload Images of Lost Items (priority : high)</a:t>
            </a:r>
          </a:p>
          <a:p>
            <a:pPr marL="25400" algn="l"/>
            <a:endParaRPr lang="en-GB" sz="1800" dirty="0">
              <a:solidFill>
                <a:schemeClr val="bg1"/>
              </a:solidFill>
            </a:endParaRPr>
          </a:p>
          <a:p>
            <a:pPr marL="25400" algn="l"/>
            <a:endParaRPr lang="en-GB" sz="1800" dirty="0">
              <a:solidFill>
                <a:schemeClr val="bg1"/>
              </a:solidFill>
            </a:endParaRPr>
          </a:p>
          <a:p>
            <a:pPr marL="25400" algn="l"/>
            <a:r>
              <a:rPr lang="en-GB" sz="1800" dirty="0">
                <a:solidFill>
                  <a:schemeClr val="bg1"/>
                </a:solidFill>
              </a:rPr>
              <a:t>              3. Search for Potential Matches  (priority : high)</a:t>
            </a:r>
          </a:p>
          <a:p>
            <a:pPr marL="482600" indent="-4572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2F44-DBDB-1B85-E0C9-A15A2639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70480"/>
            <a:ext cx="7704000" cy="3605280"/>
          </a:xfrm>
        </p:spPr>
        <p:txBody>
          <a:bodyPr/>
          <a:lstStyle/>
          <a:p>
            <a:pPr marL="25400"/>
            <a:r>
              <a:rPr lang="en-GB" sz="1600" dirty="0">
                <a:solidFill>
                  <a:schemeClr val="bg1"/>
                </a:solidFill>
              </a:rPr>
              <a:t> 4</a:t>
            </a:r>
            <a:r>
              <a:rPr lang="en-GB" sz="2400" dirty="0">
                <a:solidFill>
                  <a:schemeClr val="bg1"/>
                </a:solidFill>
              </a:rPr>
              <a:t>.Utilize Image Matching Algorithms  (priority : high)</a:t>
            </a:r>
            <a:br>
              <a:rPr lang="en-GB" sz="2400" dirty="0">
                <a:solidFill>
                  <a:schemeClr val="bg1"/>
                </a:solidFill>
              </a:rPr>
            </a:b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 5.  Implement Computer Vision Techniques (priority : high)</a:t>
            </a:r>
            <a:br>
              <a:rPr lang="en-GB" sz="2400" dirty="0">
                <a:solidFill>
                  <a:schemeClr val="bg1"/>
                </a:solidFill>
              </a:rPr>
            </a:b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 6.Provide Notification System (priority : medium)</a:t>
            </a:r>
            <a:br>
              <a:rPr lang="en-GB" sz="2400" dirty="0">
                <a:solidFill>
                  <a:schemeClr val="bg1"/>
                </a:solidFill>
              </a:rPr>
            </a:b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 7. Location Tracking (priority : medium)</a:t>
            </a:r>
            <a:br>
              <a:rPr lang="en-GB" sz="2400" dirty="0">
                <a:solidFill>
                  <a:schemeClr val="bg1"/>
                </a:solidFill>
              </a:rPr>
            </a:b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 8. System Configuration (priority : medium)</a:t>
            </a:r>
            <a:br>
              <a:rPr lang="en-GB" sz="2400" dirty="0">
                <a:solidFill>
                  <a:schemeClr val="bg1"/>
                </a:solidFill>
              </a:rPr>
            </a:b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9.  User Support (priority : mediu</a:t>
            </a:r>
            <a:r>
              <a:rPr lang="en-GB" sz="1600" dirty="0">
                <a:solidFill>
                  <a:schemeClr val="bg1"/>
                </a:solidFill>
              </a:rPr>
              <a:t>m)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673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ECE9-F59F-7E80-5616-D5C5093D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ABB35-7FFB-9524-397B-6FA2B28E6C83}"/>
              </a:ext>
            </a:extLst>
          </p:cNvPr>
          <p:cNvSpPr txBox="1"/>
          <p:nvPr/>
        </p:nvSpPr>
        <p:spPr>
          <a:xfrm>
            <a:off x="457200" y="1351280"/>
            <a:ext cx="7203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algn="l"/>
            <a:r>
              <a:rPr lang="en-GB" sz="2000" dirty="0">
                <a:solidFill>
                  <a:schemeClr val="accent6">
                    <a:lumMod val="10000"/>
                  </a:schemeClr>
                </a:solidFill>
              </a:rPr>
              <a:t>  </a:t>
            </a:r>
            <a:r>
              <a:rPr lang="en-GB" sz="2000" dirty="0">
                <a:solidFill>
                  <a:schemeClr val="bg1"/>
                </a:solidFill>
              </a:rPr>
              <a:t>1. Data Security and Privacy (priority : high)</a:t>
            </a:r>
            <a:br>
              <a:rPr lang="en-GB" sz="2000" dirty="0">
                <a:solidFill>
                  <a:schemeClr val="bg1"/>
                </a:solidFill>
              </a:rPr>
            </a:br>
            <a:endParaRPr lang="en-GB" sz="2000" dirty="0">
              <a:solidFill>
                <a:schemeClr val="bg1"/>
              </a:solidFill>
            </a:endParaRPr>
          </a:p>
          <a:p>
            <a:pPr marL="25400" algn="l"/>
            <a:r>
              <a:rPr lang="en-GB" sz="2000" dirty="0">
                <a:solidFill>
                  <a:schemeClr val="bg1"/>
                </a:solidFill>
              </a:rPr>
              <a:t>  2. Scalability and Performance (priority : medium)</a:t>
            </a:r>
            <a:br>
              <a:rPr lang="en-GB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25400" algn="l"/>
            <a:r>
              <a:rPr lang="en-GB" sz="2000" dirty="0">
                <a:solidFill>
                  <a:schemeClr val="bg1"/>
                </a:solidFill>
              </a:rPr>
              <a:t>  3. User-Friendly Interface(priority : medium)</a:t>
            </a:r>
            <a:br>
              <a:rPr lang="en-GB" sz="2000" dirty="0">
                <a:solidFill>
                  <a:schemeClr val="bg1"/>
                </a:solidFill>
              </a:rPr>
            </a:br>
            <a:endParaRPr lang="en-GB" sz="2000" dirty="0">
              <a:solidFill>
                <a:schemeClr val="bg1"/>
              </a:solidFill>
            </a:endParaRPr>
          </a:p>
          <a:p>
            <a:pPr marL="25400" algn="l"/>
            <a:r>
              <a:rPr lang="en-GB" sz="2000" dirty="0">
                <a:solidFill>
                  <a:schemeClr val="bg1"/>
                </a:solidFill>
              </a:rPr>
              <a:t>  4. Efficiency and Performance (priority : high)</a:t>
            </a:r>
            <a:br>
              <a:rPr lang="en-GB" sz="2000" dirty="0">
                <a:solidFill>
                  <a:schemeClr val="bg1"/>
                </a:solidFill>
              </a:rPr>
            </a:br>
            <a:endParaRPr lang="en-GB" sz="2000" dirty="0">
              <a:solidFill>
                <a:schemeClr val="bg1"/>
              </a:solidFill>
            </a:endParaRPr>
          </a:p>
          <a:p>
            <a:pPr marL="25400" algn="l"/>
            <a:r>
              <a:rPr lang="en-GB" sz="2000" dirty="0">
                <a:solidFill>
                  <a:schemeClr val="bg1"/>
                </a:solidFill>
              </a:rPr>
              <a:t> 5. Reliability and Accuracy (priority : high)</a:t>
            </a:r>
            <a:br>
              <a:rPr lang="en-GB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978418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iness Plan Infographics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482</Words>
  <Application>Microsoft Office PowerPoint</Application>
  <PresentationFormat>On-screen Show (16:9)</PresentationFormat>
  <Paragraphs>75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Wingdings</vt:lpstr>
      <vt:lpstr>Livvic</vt:lpstr>
      <vt:lpstr>Oswald</vt:lpstr>
      <vt:lpstr>Roboto Condensed Light</vt:lpstr>
      <vt:lpstr>Raleway</vt:lpstr>
      <vt:lpstr>Roboto</vt:lpstr>
      <vt:lpstr>Software Development Business Plan Infographics by Slidesgo</vt:lpstr>
      <vt:lpstr>MOBILE BASED ARCHIVAL AND RETRIEVAL OF MISSING OBJECTS USING IMAGE MATCHING(GROUP 6)</vt:lpstr>
      <vt:lpstr>PowerPoint Presentation</vt:lpstr>
      <vt:lpstr>0utline</vt:lpstr>
      <vt:lpstr>Introduction  1. what’s Requirement Analysis 2 .Importance of Requirement Analysis 3. Role of Requirement Analysis 4. Benefits of Requirement Analysis</vt:lpstr>
      <vt:lpstr>Stakeholders and their Roles   1.End Users  2.Administrators  3.Technical Team  4.project sponsor and supervisor</vt:lpstr>
      <vt:lpstr>PowerPoint Presentation</vt:lpstr>
      <vt:lpstr>Requirement Documentation </vt:lpstr>
      <vt:lpstr> 4.Utilize Image Matching Algorithms  (priority : high)   5.  Implement Computer Vision Techniques (priority : high)   6.Provide Notification System (priority : medium)   7. Location Tracking (priority : medium)   8. System Configuration (priority : medium)  9.  User Support (priority : medium)</vt:lpstr>
      <vt:lpstr>Non functional Requirement</vt:lpstr>
      <vt:lpstr>System Requirement</vt:lpstr>
      <vt:lpstr>5. Secure Authentication And Authorization (priority : high)  6.   Real-time Data Processing And Notifications (priority : medium)  7.  Cross-platform Compatibility (priority : medium)  8. Data Backup And Disaster Recovery (priority : medium)  9.Compliance With Data Privacy Regulations (priority : medium) </vt:lpstr>
      <vt:lpstr>Feasibility Analysis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BUSINESS PLAN INFOGRAPHICS</dc:title>
  <dc:creator>HP</dc:creator>
  <cp:lastModifiedBy>Zelefack Marie</cp:lastModifiedBy>
  <cp:revision>3</cp:revision>
  <dcterms:modified xsi:type="dcterms:W3CDTF">2024-05-13T22:33:25Z</dcterms:modified>
</cp:coreProperties>
</file>