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DATABASE DESIGN AND IMPLEMENTATION </a:t>
            </a:r>
            <a:endParaRPr lang="en-GB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875766"/>
          </a:xfrm>
        </p:spPr>
        <p:txBody>
          <a:bodyPr/>
          <a:lstStyle/>
          <a:p>
            <a:r>
              <a:rPr lang="en-GB" dirty="0" smtClean="0"/>
              <a:t>Redundancy, integrity, completeness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3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Collection: </a:t>
            </a:r>
            <a:r>
              <a:rPr lang="en-GB" b="1" dirty="0" smtClean="0"/>
              <a:t>matches</a:t>
            </a:r>
            <a:r>
              <a:rPr lang="en-GB" dirty="0"/>
              <a:t> </a:t>
            </a:r>
            <a:r>
              <a:rPr lang="en-GB" b="1" dirty="0" smtClean="0"/>
              <a:t>Indexing</a:t>
            </a:r>
            <a:endParaRPr lang="en-GB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/>
              <a:t>Index on </a:t>
            </a:r>
            <a:r>
              <a:rPr lang="en-GB" sz="2800" dirty="0" err="1"/>
              <a:t>LostItemId</a:t>
            </a:r>
            <a:r>
              <a:rPr lang="en-GB" sz="2800" dirty="0"/>
              <a:t> and FoundItemId</a:t>
            </a:r>
          </a:p>
          <a:p>
            <a:pPr lvl="1"/>
            <a:r>
              <a:rPr lang="en-GB" sz="2800" dirty="0"/>
              <a:t>Reason: Efficient retrieval of related lost and found items.</a:t>
            </a:r>
          </a:p>
          <a:p>
            <a:pPr lvl="0"/>
            <a:r>
              <a:rPr lang="en-GB" sz="2800" dirty="0"/>
              <a:t>Index on Status</a:t>
            </a:r>
          </a:p>
          <a:p>
            <a:pPr lvl="1"/>
            <a:r>
              <a:rPr lang="en-GB" sz="2800" dirty="0"/>
              <a:t>Reason: Facilitates filtering based on match status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69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DATABASE IMPLEMENTATION</a:t>
            </a:r>
            <a:r>
              <a:rPr lang="en-GB" b="1" dirty="0" smtClean="0"/>
              <a:t>.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Atlas</a:t>
            </a:r>
          </a:p>
          <a:p>
            <a:r>
              <a:rPr lang="en-GB" dirty="0" smtClean="0"/>
              <a:t>Login</a:t>
            </a:r>
          </a:p>
          <a:p>
            <a:r>
              <a:rPr lang="en-GB" dirty="0" smtClean="0"/>
              <a:t>Create Cluster</a:t>
            </a:r>
          </a:p>
          <a:p>
            <a:r>
              <a:rPr lang="en-GB" dirty="0" smtClean="0"/>
              <a:t>Create Database</a:t>
            </a:r>
          </a:p>
          <a:p>
            <a:r>
              <a:rPr lang="en-GB" dirty="0" smtClean="0"/>
              <a:t>Create Collections</a:t>
            </a:r>
          </a:p>
          <a:p>
            <a:r>
              <a:rPr lang="en-GB" dirty="0" smtClean="0"/>
              <a:t>Create indexes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5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</a:t>
            </a:r>
            <a:r>
              <a:rPr lang="en-GB" dirty="0" smtClean="0"/>
              <a:t>Cluster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2176530"/>
            <a:ext cx="10032642" cy="40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Select Cloud Provider and </a:t>
            </a:r>
            <a:r>
              <a:rPr lang="en-GB" b="1" dirty="0" smtClean="0"/>
              <a:t>Region.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296" y="2137893"/>
            <a:ext cx="5434884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553793"/>
            <a:ext cx="5131156" cy="5666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Create Database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21" y="1170016"/>
            <a:ext cx="10303098" cy="49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734096"/>
            <a:ext cx="8840271" cy="65682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Result Database Creation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868" y="1553765"/>
            <a:ext cx="5499278" cy="47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Collections Created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462" y="2163651"/>
            <a:ext cx="10387099" cy="36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Indexes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1" y="2176531"/>
            <a:ext cx="9285668" cy="41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762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Created item indexes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654" y="2373356"/>
            <a:ext cx="7534140" cy="3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4000" b="1" dirty="0" smtClean="0">
                <a:solidFill>
                  <a:schemeClr val="accent2"/>
                </a:solidFill>
              </a:rPr>
              <a:t>Thanks For you Kind </a:t>
            </a:r>
            <a:r>
              <a:rPr lang="en-GB" sz="4000" b="1" dirty="0" err="1" smtClean="0">
                <a:solidFill>
                  <a:schemeClr val="accent2"/>
                </a:solidFill>
              </a:rPr>
              <a:t>Attension</a:t>
            </a:r>
            <a:endParaRPr lang="en-GB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and system Requirements</a:t>
            </a:r>
          </a:p>
          <a:p>
            <a:r>
              <a:rPr lang="en-GB" dirty="0" smtClean="0"/>
              <a:t>Entity sets, Attribute, and Relationship Identification</a:t>
            </a:r>
          </a:p>
          <a:p>
            <a:r>
              <a:rPr lang="en-GB" dirty="0" smtClean="0"/>
              <a:t>Conceptual Design with ER-Diagram</a:t>
            </a:r>
          </a:p>
          <a:p>
            <a:r>
              <a:rPr lang="en-GB" dirty="0" smtClean="0"/>
              <a:t>Physical Design(Collections)</a:t>
            </a:r>
          </a:p>
          <a:p>
            <a:r>
              <a:rPr lang="en-GB" dirty="0" smtClean="0"/>
              <a:t>Index Design and Optimization.</a:t>
            </a:r>
          </a:p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2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design?</a:t>
            </a:r>
          </a:p>
          <a:p>
            <a:r>
              <a:rPr lang="en-GB" dirty="0" smtClean="0"/>
              <a:t>Design method used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10" y="3580723"/>
            <a:ext cx="7330574" cy="2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REQUIREMENTS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User </a:t>
            </a:r>
            <a:r>
              <a:rPr lang="en-GB" b="1" dirty="0" smtClean="0"/>
              <a:t>Management</a:t>
            </a:r>
          </a:p>
          <a:p>
            <a:r>
              <a:rPr lang="en-GB" b="1" dirty="0"/>
              <a:t>Matching and </a:t>
            </a:r>
            <a:r>
              <a:rPr lang="en-GB" b="1" dirty="0" smtClean="0"/>
              <a:t>Search</a:t>
            </a:r>
          </a:p>
          <a:p>
            <a:pPr lvl="0"/>
            <a:r>
              <a:rPr lang="en-GB" b="1" dirty="0"/>
              <a:t>Notification System</a:t>
            </a:r>
            <a:r>
              <a:rPr lang="en-GB" dirty="0"/>
              <a:t>:</a:t>
            </a:r>
          </a:p>
          <a:p>
            <a:r>
              <a:rPr lang="en-GB" b="1" dirty="0"/>
              <a:t>Support </a:t>
            </a:r>
            <a:r>
              <a:rPr lang="en-GB" b="1" dirty="0" smtClean="0"/>
              <a:t>System</a:t>
            </a:r>
          </a:p>
          <a:p>
            <a:r>
              <a:rPr lang="en-GB" b="1" dirty="0"/>
              <a:t>Tracking </a:t>
            </a:r>
            <a:r>
              <a:rPr lang="en-GB" b="1" dirty="0" smtClean="0"/>
              <a:t>System</a:t>
            </a:r>
          </a:p>
          <a:p>
            <a:r>
              <a:rPr lang="en-GB" b="1" dirty="0"/>
              <a:t>Email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3037" y="982132"/>
            <a:ext cx="9943561" cy="13038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Entity Set, Attributes, and Relationships </a:t>
            </a:r>
            <a:r>
              <a:rPr lang="en-GB" b="1" dirty="0" smtClean="0"/>
              <a:t>Identification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Entity Set </a:t>
            </a:r>
            <a:r>
              <a:rPr lang="en-GB" b="1" dirty="0" smtClean="0"/>
              <a:t>Identification</a:t>
            </a:r>
            <a:r>
              <a:rPr lang="en-GB" dirty="0" smtClean="0"/>
              <a:t>: Nouns and Nouns Phrases.</a:t>
            </a:r>
          </a:p>
          <a:p>
            <a:pPr lvl="1"/>
            <a:r>
              <a:rPr lang="en-GB" dirty="0" smtClean="0"/>
              <a:t>users</a:t>
            </a:r>
            <a:r>
              <a:rPr lang="en-GB" dirty="0"/>
              <a:t>, items, notifications</a:t>
            </a:r>
            <a:endParaRPr lang="en-GB" dirty="0" smtClean="0"/>
          </a:p>
          <a:p>
            <a:r>
              <a:rPr lang="en-GB" b="1" dirty="0" smtClean="0"/>
              <a:t>Attributes Identification</a:t>
            </a:r>
            <a:r>
              <a:rPr lang="en-GB" dirty="0" smtClean="0"/>
              <a:t>:  important properties of Entities</a:t>
            </a:r>
          </a:p>
          <a:p>
            <a:pPr lvl="1"/>
            <a:r>
              <a:rPr lang="en-GB" dirty="0" smtClean="0"/>
              <a:t>User may have properties like, name, email, password</a:t>
            </a:r>
            <a:endParaRPr lang="en-GB" dirty="0"/>
          </a:p>
          <a:p>
            <a:r>
              <a:rPr lang="en-GB" b="1" dirty="0"/>
              <a:t>Relationship </a:t>
            </a:r>
            <a:r>
              <a:rPr lang="en-GB" b="1" dirty="0" smtClean="0"/>
              <a:t>Identification: </a:t>
            </a:r>
            <a:r>
              <a:rPr lang="en-GB" dirty="0" smtClean="0"/>
              <a:t>How entities interact with each other</a:t>
            </a:r>
          </a:p>
          <a:p>
            <a:pPr lvl="1"/>
            <a:r>
              <a:rPr lang="en-GB" dirty="0" smtClean="0"/>
              <a:t>User </a:t>
            </a:r>
            <a:r>
              <a:rPr lang="en-GB" b="1" dirty="0" smtClean="0"/>
              <a:t>Search</a:t>
            </a:r>
            <a:r>
              <a:rPr lang="en-GB" dirty="0" smtClean="0"/>
              <a:t> An 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CONCEPTUAL DESING USING ER </a:t>
            </a:r>
            <a:r>
              <a:rPr lang="en-GB" b="1" dirty="0" smtClean="0"/>
              <a:t>DIAGRAM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258" y="2557463"/>
            <a:ext cx="6523860" cy="35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Design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Tailored to </a:t>
            </a:r>
            <a:r>
              <a:rPr lang="en-GB" dirty="0" err="1" smtClean="0"/>
              <a:t>MongoDB</a:t>
            </a:r>
            <a:endParaRPr lang="en-GB" dirty="0" smtClean="0"/>
          </a:p>
          <a:p>
            <a:r>
              <a:rPr lang="en-GB" dirty="0"/>
              <a:t>we will translate the entities, attributes, and relationships identified in our Entity-Relationship (ER) diagram into collections and </a:t>
            </a:r>
            <a:r>
              <a:rPr lang="en-GB" dirty="0" smtClean="0"/>
              <a:t>documents</a:t>
            </a:r>
            <a:endParaRPr lang="en-GB" dirty="0"/>
          </a:p>
          <a:p>
            <a:r>
              <a:rPr lang="en-GB" dirty="0"/>
              <a:t>Each entity from the ER diagram will correspond to a collection, and the attributes of these entities will be represented as fields within these documents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Relationships will </a:t>
            </a:r>
            <a:r>
              <a:rPr lang="en-GB" dirty="0"/>
              <a:t>be managed using embedded documents and references.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8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788949"/>
            <a:ext cx="9601196" cy="34439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Physical Design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1146221"/>
            <a:ext cx="9601196" cy="4729648"/>
          </a:xfrm>
        </p:spPr>
        <p:txBody>
          <a:bodyPr>
            <a:normAutofit fontScale="40000" lnSpcReduction="20000"/>
          </a:bodyPr>
          <a:lstStyle/>
          <a:p>
            <a:r>
              <a:rPr lang="en-GB" b="1" dirty="0"/>
              <a:t>users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"_id": ObjectId,</a:t>
            </a:r>
          </a:p>
          <a:p>
            <a:r>
              <a:rPr lang="en-GB" dirty="0"/>
              <a:t>  "password": String,</a:t>
            </a:r>
          </a:p>
          <a:p>
            <a:r>
              <a:rPr lang="en-GB" dirty="0"/>
              <a:t>  "name": String,</a:t>
            </a:r>
          </a:p>
          <a:p>
            <a:r>
              <a:rPr lang="en-GB" dirty="0"/>
              <a:t>  "email": String,</a:t>
            </a:r>
          </a:p>
          <a:p>
            <a:r>
              <a:rPr lang="en-GB" dirty="0"/>
              <a:t>  "role": {</a:t>
            </a:r>
          </a:p>
          <a:p>
            <a:r>
              <a:rPr lang="en-GB" dirty="0"/>
              <a:t>    "</a:t>
            </a:r>
            <a:r>
              <a:rPr lang="en-GB" dirty="0" err="1"/>
              <a:t>roleId</a:t>
            </a:r>
            <a:r>
              <a:rPr lang="en-GB" dirty="0"/>
              <a:t>": ObjectId,</a:t>
            </a:r>
          </a:p>
          <a:p>
            <a:r>
              <a:rPr lang="en-GB" dirty="0"/>
              <a:t>    "</a:t>
            </a:r>
            <a:r>
              <a:rPr lang="en-GB" dirty="0" err="1"/>
              <a:t>roleName</a:t>
            </a:r>
            <a:r>
              <a:rPr lang="en-GB" dirty="0"/>
              <a:t>": String,</a:t>
            </a:r>
          </a:p>
          <a:p>
            <a:r>
              <a:rPr lang="en-GB" dirty="0"/>
              <a:t>    "permissions": [String]</a:t>
            </a:r>
          </a:p>
          <a:p>
            <a:r>
              <a:rPr lang="en-GB" dirty="0"/>
              <a:t>  },</a:t>
            </a:r>
          </a:p>
          <a:p>
            <a:r>
              <a:rPr lang="en-GB" dirty="0"/>
              <a:t>  "</a:t>
            </a:r>
            <a:r>
              <a:rPr lang="en-GB" dirty="0" err="1"/>
              <a:t>activityLog</a:t>
            </a:r>
            <a:r>
              <a:rPr lang="en-GB" dirty="0"/>
              <a:t>": [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"</a:t>
            </a:r>
            <a:r>
              <a:rPr lang="en-GB" dirty="0" err="1"/>
              <a:t>activityId</a:t>
            </a:r>
            <a:r>
              <a:rPr lang="en-GB" dirty="0"/>
              <a:t>": ObjectId,</a:t>
            </a:r>
          </a:p>
          <a:p>
            <a:r>
              <a:rPr lang="en-GB" dirty="0"/>
              <a:t>      "loginTime": Date,</a:t>
            </a:r>
          </a:p>
          <a:p>
            <a:r>
              <a:rPr lang="en-GB" dirty="0"/>
              <a:t>      "</a:t>
            </a:r>
            <a:r>
              <a:rPr lang="en-GB" dirty="0" err="1"/>
              <a:t>logoutTime</a:t>
            </a:r>
            <a:r>
              <a:rPr lang="en-GB" dirty="0"/>
              <a:t>": Date,</a:t>
            </a:r>
          </a:p>
          <a:p>
            <a:r>
              <a:rPr lang="en-GB" dirty="0"/>
              <a:t>      "activities": String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]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INDEX DESIGN AND </a:t>
            </a:r>
            <a:r>
              <a:rPr lang="en-GB" b="1" dirty="0" smtClean="0"/>
              <a:t>OPTIMIZATION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What is Indexing?</a:t>
            </a:r>
          </a:p>
          <a:p>
            <a:pPr marL="457200" lvl="1" indent="0">
              <a:buNone/>
            </a:pPr>
            <a:r>
              <a:rPr lang="en-GB" dirty="0"/>
              <a:t>Without indexes, a database must scan every document or record to find those that match a query, which can be slow and inefficient, especially with large datasets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How Indexing Works</a:t>
            </a:r>
            <a:r>
              <a:rPr lang="en-GB" b="1" dirty="0" smtClean="0"/>
              <a:t>?</a:t>
            </a:r>
            <a:endParaRPr lang="en-GB" b="1" dirty="0"/>
          </a:p>
          <a:p>
            <a:r>
              <a:rPr lang="en-GB" dirty="0"/>
              <a:t>Indexes work similarly to the index in a book, which helps you quickly locate information without having to read every page. 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408</Words>
  <Application>Microsoft Office PowerPoint</Application>
  <PresentationFormat>Grand écran</PresentationFormat>
  <Paragraphs>82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Organique</vt:lpstr>
      <vt:lpstr>DATABASE DESIGN AND IMPLEMENTATION </vt:lpstr>
      <vt:lpstr>Outline</vt:lpstr>
      <vt:lpstr>INTRODUCTION</vt:lpstr>
      <vt:lpstr>SYSTEM REQUIREMENTS</vt:lpstr>
      <vt:lpstr>Entity Set, Attributes, and Relationships Identification</vt:lpstr>
      <vt:lpstr>CONCEPTUAL DESING USING ER DIAGRAM</vt:lpstr>
      <vt:lpstr>Physical Design</vt:lpstr>
      <vt:lpstr>Physical Design</vt:lpstr>
      <vt:lpstr>INDEX DESIGN AND OPTIMIZATION</vt:lpstr>
      <vt:lpstr>Collection: matches Indexing</vt:lpstr>
      <vt:lpstr>DATABASE IMPLEMENTATION.</vt:lpstr>
      <vt:lpstr>Create Cluster</vt:lpstr>
      <vt:lpstr>Select Cloud Provider and Region.</vt:lpstr>
      <vt:lpstr>Create Database</vt:lpstr>
      <vt:lpstr>Result Database Creation</vt:lpstr>
      <vt:lpstr>All Collections Created</vt:lpstr>
      <vt:lpstr>Creating Indexes</vt:lpstr>
      <vt:lpstr>Created item indexes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AND IMPLEMENTATION</dc:title>
  <dc:creator>KENNETH KOUETE</dc:creator>
  <cp:lastModifiedBy>KENNETH KOUETE</cp:lastModifiedBy>
  <cp:revision>7</cp:revision>
  <dcterms:created xsi:type="dcterms:W3CDTF">2024-06-20T18:46:00Z</dcterms:created>
  <dcterms:modified xsi:type="dcterms:W3CDTF">2024-06-20T19:45:58Z</dcterms:modified>
</cp:coreProperties>
</file>