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  <p:sldMasterId id="2147483786" r:id="rId2"/>
  </p:sldMasterIdLst>
  <p:notesMasterIdLst>
    <p:notesMasterId r:id="rId24"/>
  </p:notesMasterIdLst>
  <p:sldIdLst>
    <p:sldId id="256" r:id="rId3"/>
    <p:sldId id="258" r:id="rId4"/>
    <p:sldId id="259" r:id="rId5"/>
    <p:sldId id="260" r:id="rId6"/>
    <p:sldId id="261" r:id="rId7"/>
    <p:sldId id="262" r:id="rId8"/>
    <p:sldId id="277" r:id="rId9"/>
    <p:sldId id="278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80" r:id="rId20"/>
    <p:sldId id="281" r:id="rId21"/>
    <p:sldId id="282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82018" autoAdjust="0"/>
  </p:normalViewPr>
  <p:slideViewPr>
    <p:cSldViewPr snapToGrid="0">
      <p:cViewPr varScale="1">
        <p:scale>
          <a:sx n="75" d="100"/>
          <a:sy n="75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150D6-8970-43A2-B9C8-6C5EA78BD8AA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ADF81-8968-4D3A-BF5C-59900DE5E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732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7ADF81-8968-4D3A-BF5C-59900DE5EDF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83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8D04F23-638B-43CA-9D9E-67B5B41928F9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C275-B09B-4471-9E9F-6F0EF9593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8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0B12-0881-499C-8E2D-A19D556F82A9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C275-B09B-4471-9E9F-6F0EF9593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418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C0F6-CCC3-403E-97AB-165932C5D1BA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C275-B09B-4471-9E9F-6F0EF9593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311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8D04F23-638B-43CA-9D9E-67B5B41928F9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C275-B09B-4471-9E9F-6F0EF9593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762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5433-9F45-44B8-8B67-863CB84EAE82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C275-B09B-4471-9E9F-6F0EF9593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328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3BDE-5393-4F43-9A69-04D79C8541D4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C275-B09B-4471-9E9F-6F0EF9593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119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9607-A25B-4D1C-BA70-303FD04F6253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C275-B09B-4471-9E9F-6F0EF9593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756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DEF5-66D8-4DBF-8947-67DB829AD50D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C275-B09B-4471-9E9F-6F0EF9593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994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9202-62FB-4468-8DDB-DAFD3E45489F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C275-B09B-4471-9E9F-6F0EF9593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2285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F02C-849B-4EA0-983D-BDF934A8AF20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C275-B09B-4471-9E9F-6F0EF9593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7043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7344-3418-4681-9AE5-68E273C2098A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C275-B09B-4471-9E9F-6F0EF9593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57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5433-9F45-44B8-8B67-863CB84EAE82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C275-B09B-4471-9E9F-6F0EF9593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82698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4F83-E3A0-49FC-9BAD-32D6AF044451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C275-B09B-4471-9E9F-6F0EF9593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0984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0B12-0881-499C-8E2D-A19D556F82A9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C275-B09B-4471-9E9F-6F0EF9593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331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C0F6-CCC3-403E-97AB-165932C5D1BA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C275-B09B-4471-9E9F-6F0EF9593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63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3BDE-5393-4F43-9A69-04D79C8541D4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C275-B09B-4471-9E9F-6F0EF9593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41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9607-A25B-4D1C-BA70-303FD04F6253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C275-B09B-4471-9E9F-6F0EF9593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476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DEF5-66D8-4DBF-8947-67DB829AD50D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C275-B09B-4471-9E9F-6F0EF9593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69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9202-62FB-4468-8DDB-DAFD3E45489F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C275-B09B-4471-9E9F-6F0EF9593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84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F02C-849B-4EA0-983D-BDF934A8AF20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C275-B09B-4471-9E9F-6F0EF9593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41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7344-3418-4681-9AE5-68E273C2098A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C275-B09B-4471-9E9F-6F0EF9593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28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4F83-E3A0-49FC-9BAD-32D6AF044451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C275-B09B-4471-9E9F-6F0EF9593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16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F1A33DB-EF89-4F87-9309-A26CD73EA011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0CBC275-B09B-4471-9E9F-6F0EF9593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75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1"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F1A33DB-EF89-4F87-9309-A26CD73EA011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0CBC275-B09B-4471-9E9F-6F0EF9593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18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1"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00.112/kadai/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>
            <a:extLst>
              <a:ext uri="{FF2B5EF4-FFF2-40B4-BE49-F238E27FC236}">
                <a16:creationId xmlns:a16="http://schemas.microsoft.com/office/drawing/2014/main" id="{ADF3F984-6DEA-4344-A574-A4C32D65B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791"/>
            <a:ext cx="12236708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2104605-EBE4-4E09-9F07-EFEC1E66E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6335" y="968973"/>
            <a:ext cx="7750288" cy="1928588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みん</a:t>
            </a:r>
            <a:r>
              <a:rPr kumimoji="1" lang="en-US" altLang="ja-JP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P</a:t>
            </a:r>
            <a:br>
              <a:rPr kumimoji="1" lang="en-US" altLang="ja-JP" b="1" i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kumimoji="1" lang="ja-JP" alt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～</a:t>
            </a:r>
            <a:r>
              <a:rPr kumimoji="1" lang="ja-JP" alt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みんな</a:t>
            </a:r>
            <a:r>
              <a:rPr lang="ja-JP" alt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の</a:t>
            </a:r>
            <a:r>
              <a:rPr lang="en-US" altLang="ja-JP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PDF</a:t>
            </a:r>
            <a:r>
              <a:rPr lang="ja-JP" alt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を「どこから」でも</a:t>
            </a:r>
            <a:r>
              <a:rPr lang="ja-JP" alt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～</a:t>
            </a:r>
            <a:endParaRPr kumimoji="1" lang="ja-JP" altLang="en-US" sz="3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CBDB1CB-9F82-4F68-9E73-688FA3B48766}"/>
              </a:ext>
            </a:extLst>
          </p:cNvPr>
          <p:cNvGrpSpPr/>
          <p:nvPr/>
        </p:nvGrpSpPr>
        <p:grpSpPr>
          <a:xfrm>
            <a:off x="2773683" y="2931716"/>
            <a:ext cx="5962153" cy="3072630"/>
            <a:chOff x="2440194" y="2931716"/>
            <a:chExt cx="5962153" cy="3072630"/>
          </a:xfrm>
        </p:grpSpPr>
        <p:sp>
          <p:nvSpPr>
            <p:cNvPr id="3" name="円柱 2">
              <a:extLst>
                <a:ext uri="{FF2B5EF4-FFF2-40B4-BE49-F238E27FC236}">
                  <a16:creationId xmlns:a16="http://schemas.microsoft.com/office/drawing/2014/main" id="{17CC221A-27E4-4974-8B11-A5B01DA55F12}"/>
                </a:ext>
              </a:extLst>
            </p:cNvPr>
            <p:cNvSpPr/>
            <p:nvPr/>
          </p:nvSpPr>
          <p:spPr>
            <a:xfrm>
              <a:off x="4528969" y="2931716"/>
              <a:ext cx="1828800" cy="1928588"/>
            </a:xfrm>
            <a:prstGeom prst="ca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C000"/>
                </a:solidFill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09B1D0CF-0CEB-46C5-87BC-C12533E337B3}"/>
                </a:ext>
              </a:extLst>
            </p:cNvPr>
            <p:cNvSpPr txBox="1"/>
            <p:nvPr/>
          </p:nvSpPr>
          <p:spPr>
            <a:xfrm>
              <a:off x="4523590" y="3759797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みん</a:t>
              </a:r>
              <a:r>
                <a:rPr kumimoji="1" lang="en-US" altLang="ja-JP" dirty="0"/>
                <a:t>P</a:t>
              </a:r>
              <a:r>
                <a:rPr kumimoji="1" lang="ja-JP" altLang="en-US" dirty="0"/>
                <a:t>サーバー</a:t>
              </a:r>
            </a:p>
          </p:txBody>
        </p:sp>
        <p:sp>
          <p:nvSpPr>
            <p:cNvPr id="5" name="矢印: 右 4">
              <a:extLst>
                <a:ext uri="{FF2B5EF4-FFF2-40B4-BE49-F238E27FC236}">
                  <a16:creationId xmlns:a16="http://schemas.microsoft.com/office/drawing/2014/main" id="{3AEC0462-E40F-4163-BED5-06D2E933FA41}"/>
                </a:ext>
              </a:extLst>
            </p:cNvPr>
            <p:cNvSpPr/>
            <p:nvPr/>
          </p:nvSpPr>
          <p:spPr>
            <a:xfrm>
              <a:off x="3388659" y="3688704"/>
              <a:ext cx="978408" cy="484632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C000"/>
                </a:solidFill>
              </a:endParaRPr>
            </a:p>
          </p:txBody>
        </p:sp>
        <p:sp>
          <p:nvSpPr>
            <p:cNvPr id="6" name="矢印: 右 5">
              <a:extLst>
                <a:ext uri="{FF2B5EF4-FFF2-40B4-BE49-F238E27FC236}">
                  <a16:creationId xmlns:a16="http://schemas.microsoft.com/office/drawing/2014/main" id="{5DDA4477-2659-4163-9C50-7A171956316F}"/>
                </a:ext>
              </a:extLst>
            </p:cNvPr>
            <p:cNvSpPr/>
            <p:nvPr/>
          </p:nvSpPr>
          <p:spPr>
            <a:xfrm rot="10800000">
              <a:off x="6467139" y="3720978"/>
              <a:ext cx="978408" cy="484632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C000"/>
                </a:solidFill>
              </a:endParaRPr>
            </a:p>
          </p:txBody>
        </p:sp>
        <p:sp>
          <p:nvSpPr>
            <p:cNvPr id="7" name="矢印: 右 6">
              <a:extLst>
                <a:ext uri="{FF2B5EF4-FFF2-40B4-BE49-F238E27FC236}">
                  <a16:creationId xmlns:a16="http://schemas.microsoft.com/office/drawing/2014/main" id="{33594C84-135B-41BF-B8CE-D74466F1D3B9}"/>
                </a:ext>
              </a:extLst>
            </p:cNvPr>
            <p:cNvSpPr/>
            <p:nvPr/>
          </p:nvSpPr>
          <p:spPr>
            <a:xfrm rot="7970259">
              <a:off x="4090864" y="4743436"/>
              <a:ext cx="978408" cy="484632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C000"/>
                </a:solidFill>
              </a:endParaRPr>
            </a:p>
          </p:txBody>
        </p:sp>
        <p:sp>
          <p:nvSpPr>
            <p:cNvPr id="8" name="矢印: 右 7">
              <a:extLst>
                <a:ext uri="{FF2B5EF4-FFF2-40B4-BE49-F238E27FC236}">
                  <a16:creationId xmlns:a16="http://schemas.microsoft.com/office/drawing/2014/main" id="{C58C4F6D-401E-4B49-912E-004DF39DB229}"/>
                </a:ext>
              </a:extLst>
            </p:cNvPr>
            <p:cNvSpPr/>
            <p:nvPr/>
          </p:nvSpPr>
          <p:spPr>
            <a:xfrm rot="2872066">
              <a:off x="5783614" y="4765982"/>
              <a:ext cx="978408" cy="484632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C000"/>
                </a:solidFill>
              </a:endParaRPr>
            </a:p>
          </p:txBody>
        </p:sp>
        <p:sp>
          <p:nvSpPr>
            <p:cNvPr id="19" name="台形 18">
              <a:extLst>
                <a:ext uri="{FF2B5EF4-FFF2-40B4-BE49-F238E27FC236}">
                  <a16:creationId xmlns:a16="http://schemas.microsoft.com/office/drawing/2014/main" id="{61589BD2-8B5D-4B60-9B99-27A6861D99FD}"/>
                </a:ext>
              </a:extLst>
            </p:cNvPr>
            <p:cNvSpPr/>
            <p:nvPr/>
          </p:nvSpPr>
          <p:spPr>
            <a:xfrm>
              <a:off x="7563251" y="3570749"/>
              <a:ext cx="839096" cy="600912"/>
            </a:xfrm>
            <a:prstGeom prst="trapezoi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C000"/>
                </a:solidFill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0B7D45DD-11BE-4AEE-8606-77CBB127CC11}"/>
                </a:ext>
              </a:extLst>
            </p:cNvPr>
            <p:cNvSpPr txBox="1"/>
            <p:nvPr/>
          </p:nvSpPr>
          <p:spPr>
            <a:xfrm>
              <a:off x="7715963" y="3686539"/>
              <a:ext cx="494046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C000"/>
                  </a:solidFill>
                </a:rPr>
                <a:t>PC</a:t>
              </a:r>
              <a:endParaRPr kumimoji="1" lang="ja-JP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24" name="台形 23">
              <a:extLst>
                <a:ext uri="{FF2B5EF4-FFF2-40B4-BE49-F238E27FC236}">
                  <a16:creationId xmlns:a16="http://schemas.microsoft.com/office/drawing/2014/main" id="{47360656-544C-4B96-B5F5-1FC9D90C248B}"/>
                </a:ext>
              </a:extLst>
            </p:cNvPr>
            <p:cNvSpPr/>
            <p:nvPr/>
          </p:nvSpPr>
          <p:spPr>
            <a:xfrm>
              <a:off x="3483264" y="5403434"/>
              <a:ext cx="839096" cy="600912"/>
            </a:xfrm>
            <a:prstGeom prst="trapezoi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C000"/>
                </a:solidFill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F88E8912-8AE0-4F18-95FE-2199102BE67A}"/>
                </a:ext>
              </a:extLst>
            </p:cNvPr>
            <p:cNvSpPr txBox="1"/>
            <p:nvPr/>
          </p:nvSpPr>
          <p:spPr>
            <a:xfrm>
              <a:off x="3635976" y="5519224"/>
              <a:ext cx="494046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C000"/>
                  </a:solidFill>
                </a:rPr>
                <a:t>PC</a:t>
              </a:r>
              <a:endParaRPr kumimoji="1" lang="ja-JP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27" name="台形 26">
              <a:extLst>
                <a:ext uri="{FF2B5EF4-FFF2-40B4-BE49-F238E27FC236}">
                  <a16:creationId xmlns:a16="http://schemas.microsoft.com/office/drawing/2014/main" id="{F628FFD6-01A1-48FA-A457-85E3B5E85DEC}"/>
                </a:ext>
              </a:extLst>
            </p:cNvPr>
            <p:cNvSpPr/>
            <p:nvPr/>
          </p:nvSpPr>
          <p:spPr>
            <a:xfrm>
              <a:off x="2440194" y="3662838"/>
              <a:ext cx="839096" cy="600912"/>
            </a:xfrm>
            <a:prstGeom prst="trapezoi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C000"/>
                </a:solidFill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9442BE04-C5DB-4ED4-B477-C2600FE97175}"/>
                </a:ext>
              </a:extLst>
            </p:cNvPr>
            <p:cNvSpPr txBox="1"/>
            <p:nvPr/>
          </p:nvSpPr>
          <p:spPr>
            <a:xfrm>
              <a:off x="2592906" y="3778628"/>
              <a:ext cx="494046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C000"/>
                  </a:solidFill>
                </a:rPr>
                <a:t>PC</a:t>
              </a:r>
              <a:endParaRPr kumimoji="1" lang="ja-JP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30" name="台形 29">
              <a:extLst>
                <a:ext uri="{FF2B5EF4-FFF2-40B4-BE49-F238E27FC236}">
                  <a16:creationId xmlns:a16="http://schemas.microsoft.com/office/drawing/2014/main" id="{F7F4A595-95E2-4C45-846B-5736CE8E704D}"/>
                </a:ext>
              </a:extLst>
            </p:cNvPr>
            <p:cNvSpPr/>
            <p:nvPr/>
          </p:nvSpPr>
          <p:spPr>
            <a:xfrm>
              <a:off x="6606451" y="5403434"/>
              <a:ext cx="839096" cy="600912"/>
            </a:xfrm>
            <a:prstGeom prst="trapezoi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C000"/>
                </a:solidFill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3E337F57-7244-46E1-BE1C-705A655F6EA8}"/>
                </a:ext>
              </a:extLst>
            </p:cNvPr>
            <p:cNvSpPr txBox="1"/>
            <p:nvPr/>
          </p:nvSpPr>
          <p:spPr>
            <a:xfrm>
              <a:off x="6759163" y="5519224"/>
              <a:ext cx="494046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C000"/>
                  </a:solidFill>
                </a:rPr>
                <a:t>PC</a:t>
              </a:r>
              <a:endParaRPr kumimoji="1" lang="ja-JP" altLang="en-US" dirty="0">
                <a:solidFill>
                  <a:srgbClr val="FFC000"/>
                </a:solidFill>
              </a:endParaRPr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402594E-9C99-4A47-B5BA-CF5C905C543B}"/>
              </a:ext>
            </a:extLst>
          </p:cNvPr>
          <p:cNvSpPr txBox="1"/>
          <p:nvPr/>
        </p:nvSpPr>
        <p:spPr>
          <a:xfrm>
            <a:off x="5067042" y="5688385"/>
            <a:ext cx="71511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3200" b="1" dirty="0">
                <a:solidFill>
                  <a:schemeClr val="bg1"/>
                </a:solidFill>
              </a:rPr>
              <a:t>髙木　耕平</a:t>
            </a:r>
            <a:endParaRPr kumimoji="1" lang="en-US" altLang="ja-JP" sz="3200" b="1" dirty="0">
              <a:solidFill>
                <a:schemeClr val="bg1"/>
              </a:solidFill>
            </a:endParaRPr>
          </a:p>
          <a:p>
            <a:r>
              <a:rPr kumimoji="1" lang="en-US" altLang="ja-JP" sz="3200" b="1" dirty="0">
                <a:solidFill>
                  <a:schemeClr val="bg1"/>
                </a:solidFill>
              </a:rPr>
              <a:t>http://192.168.100.112/kadai/index.php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188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19CA9E-264E-439A-94BE-DE22C2C3B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苦労や工夫</a:t>
            </a:r>
            <a:r>
              <a:rPr lang="en-US" altLang="ja-JP" dirty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9F036E-97CA-41FB-991C-725781BD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216" y="2558148"/>
            <a:ext cx="5220092" cy="4023360"/>
          </a:xfrm>
        </p:spPr>
        <p:txBody>
          <a:bodyPr/>
          <a:lstStyle/>
          <a:p>
            <a:r>
              <a:rPr kumimoji="1" lang="en-US" altLang="ja-JP" dirty="0"/>
              <a:t>HTTP</a:t>
            </a:r>
            <a:r>
              <a:rPr kumimoji="1" lang="ja-JP" altLang="en-US" dirty="0"/>
              <a:t>の</a:t>
            </a:r>
            <a:r>
              <a:rPr kumimoji="1" lang="en-US" altLang="ja-JP" dirty="0"/>
              <a:t>pdf</a:t>
            </a:r>
            <a:r>
              <a:rPr kumimoji="1" lang="ja-JP" altLang="en-US" dirty="0"/>
              <a:t>表示</a:t>
            </a:r>
            <a:endParaRPr kumimoji="1" lang="en-US" altLang="ja-JP" dirty="0"/>
          </a:p>
          <a:p>
            <a:r>
              <a:rPr kumimoji="1" lang="ja-JP" altLang="en-US" dirty="0"/>
              <a:t>→最終的には「</a:t>
            </a:r>
            <a:r>
              <a:rPr kumimoji="1" lang="en-US" altLang="ja-JP" dirty="0"/>
              <a:t>iframe</a:t>
            </a:r>
            <a:r>
              <a:rPr kumimoji="1" lang="ja-JP" altLang="en-US" dirty="0"/>
              <a:t>」</a:t>
            </a:r>
            <a:r>
              <a:rPr lang="ja-JP" altLang="en-US" dirty="0"/>
              <a:t>を使用しました。</a:t>
            </a:r>
            <a:endParaRPr lang="en-US" altLang="ja-JP" dirty="0"/>
          </a:p>
          <a:p>
            <a:r>
              <a:rPr kumimoji="1" lang="ja-JP" altLang="en-US" dirty="0"/>
              <a:t>→他の方法に「</a:t>
            </a:r>
            <a:r>
              <a:rPr kumimoji="1" lang="en-US" altLang="ja-JP" dirty="0"/>
              <a:t>object</a:t>
            </a:r>
            <a:r>
              <a:rPr kumimoji="1" lang="ja-JP" altLang="en-US" dirty="0"/>
              <a:t>タグ」や「</a:t>
            </a:r>
            <a:r>
              <a:rPr kumimoji="1" lang="en-US" altLang="ja-JP" dirty="0"/>
              <a:t>embed</a:t>
            </a:r>
            <a:r>
              <a:rPr kumimoji="1" lang="ja-JP" altLang="en-US" dirty="0"/>
              <a:t>タグ」を使う方法があったが、</a:t>
            </a:r>
            <a:r>
              <a:rPr kumimoji="1" lang="en-US" altLang="ja-JP" dirty="0"/>
              <a:t>Google Chrome</a:t>
            </a:r>
            <a:r>
              <a:rPr kumimoji="1" lang="ja-JP" altLang="en-US" dirty="0"/>
              <a:t>で上手く表示されなかったため、採用しませんでした。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CC831F-4772-47A1-A9D7-01119F41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C275-B09B-4471-9E9F-6F0EF9593331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E0DC88C-DA6C-4ACE-ABFF-4EAAE5ED4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009" y="1717729"/>
            <a:ext cx="6581775" cy="4752975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68818AA-25F6-4E2A-8E40-F8FCDC5F2C15}"/>
              </a:ext>
            </a:extLst>
          </p:cNvPr>
          <p:cNvCxnSpPr>
            <a:cxnSpLocks/>
          </p:cNvCxnSpPr>
          <p:nvPr/>
        </p:nvCxnSpPr>
        <p:spPr>
          <a:xfrm>
            <a:off x="7126044" y="5085677"/>
            <a:ext cx="955638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43DB2EA-98A9-4275-8B77-E69ABBDA1452}"/>
              </a:ext>
            </a:extLst>
          </p:cNvPr>
          <p:cNvCxnSpPr>
            <a:cxnSpLocks/>
          </p:cNvCxnSpPr>
          <p:nvPr/>
        </p:nvCxnSpPr>
        <p:spPr>
          <a:xfrm>
            <a:off x="7126044" y="4807771"/>
            <a:ext cx="468495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046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6F87F3-9AFA-4069-B949-5687913EC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苦労や工夫</a:t>
            </a:r>
            <a:r>
              <a:rPr lang="en-US" altLang="ja-JP" dirty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0B8E1A-159E-44D0-A4F6-904D601F5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74" y="2544039"/>
            <a:ext cx="4370238" cy="3100354"/>
          </a:xfrm>
        </p:spPr>
        <p:txBody>
          <a:bodyPr/>
          <a:lstStyle/>
          <a:p>
            <a:r>
              <a:rPr kumimoji="1" lang="ja-JP" altLang="en-US" dirty="0"/>
              <a:t>ファイル名の順次取得</a:t>
            </a:r>
            <a:endParaRPr kumimoji="1" lang="en-US" altLang="ja-JP" dirty="0"/>
          </a:p>
          <a:p>
            <a:r>
              <a:rPr lang="ja-JP" altLang="en-US" dirty="0"/>
              <a:t>→</a:t>
            </a:r>
            <a:r>
              <a:rPr lang="en-US" altLang="ja-JP" dirty="0"/>
              <a:t>foreach</a:t>
            </a:r>
            <a:r>
              <a:rPr lang="ja-JP" altLang="en-US" dirty="0"/>
              <a:t>文と</a:t>
            </a:r>
            <a:r>
              <a:rPr lang="en-US" altLang="ja-JP" dirty="0"/>
              <a:t>html</a:t>
            </a:r>
            <a:r>
              <a:rPr lang="ja-JP" altLang="en-US" dirty="0"/>
              <a:t>の組み合わせで対応しました。</a:t>
            </a:r>
            <a:endParaRPr lang="en-US" altLang="ja-JP" dirty="0"/>
          </a:p>
          <a:p>
            <a:r>
              <a:rPr lang="ja-JP" altLang="en-US" dirty="0"/>
              <a:t>→「みんなの</a:t>
            </a:r>
            <a:r>
              <a:rPr lang="en-US" altLang="ja-JP" dirty="0"/>
              <a:t>pdf</a:t>
            </a:r>
            <a:r>
              <a:rPr lang="ja-JP" altLang="en-US" dirty="0"/>
              <a:t>」ページではファイル管理をしていないので、</a:t>
            </a:r>
            <a:endParaRPr lang="en-US" altLang="ja-JP" dirty="0"/>
          </a:p>
          <a:p>
            <a:r>
              <a:rPr lang="ja-JP" altLang="en-US" dirty="0"/>
              <a:t>「</a:t>
            </a:r>
            <a:r>
              <a:rPr lang="en-US" altLang="ja-JP" dirty="0" err="1"/>
              <a:t>publicpdf</a:t>
            </a:r>
            <a:r>
              <a:rPr lang="en-US" altLang="ja-JP" dirty="0"/>
              <a:t>/*</a:t>
            </a:r>
            <a:r>
              <a:rPr lang="ja-JP" altLang="en-US" dirty="0"/>
              <a:t>」に当てはまるファイル全てを取得しています。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3931270-DC97-4E26-8505-D00201F1C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C275-B09B-4471-9E9F-6F0EF9593331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E733528-6AAC-4910-9998-F5DC6EB4F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009" y="1717729"/>
            <a:ext cx="6581775" cy="475297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9EA8E0E-F42D-4F7E-8313-EEE670478779}"/>
              </a:ext>
            </a:extLst>
          </p:cNvPr>
          <p:cNvSpPr/>
          <p:nvPr/>
        </p:nvSpPr>
        <p:spPr>
          <a:xfrm>
            <a:off x="5884164" y="3429000"/>
            <a:ext cx="6070271" cy="238012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0271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F87583-CC33-4C45-AB10-C43240E31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苦労や工夫</a:t>
            </a:r>
            <a:r>
              <a:rPr lang="en-US" altLang="ja-JP" dirty="0"/>
              <a:t>(3)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59C505-D359-4B52-80C9-7908CEF1F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670" y="2084832"/>
            <a:ext cx="4042724" cy="3428462"/>
          </a:xfrm>
        </p:spPr>
        <p:txBody>
          <a:bodyPr/>
          <a:lstStyle/>
          <a:p>
            <a:r>
              <a:rPr kumimoji="1" lang="ja-JP" altLang="en-US" dirty="0"/>
              <a:t>ログイン認証とサーバー接続</a:t>
            </a:r>
            <a:endParaRPr kumimoji="1" lang="en-US" altLang="ja-JP" dirty="0"/>
          </a:p>
          <a:p>
            <a:r>
              <a:rPr lang="ja-JP" altLang="en-US" dirty="0"/>
              <a:t>→授業で習ったことの復習になりました。</a:t>
            </a:r>
            <a:endParaRPr lang="en-US" altLang="ja-JP" dirty="0"/>
          </a:p>
          <a:p>
            <a:r>
              <a:rPr kumimoji="1" lang="ja-JP" altLang="en-US" dirty="0"/>
              <a:t>→ログイン後の「</a:t>
            </a:r>
            <a:r>
              <a:rPr kumimoji="1" lang="en-US" altLang="ja-JP" dirty="0"/>
              <a:t>username2</a:t>
            </a:r>
            <a:r>
              <a:rPr kumimoji="1" lang="ja-JP" altLang="en-US" dirty="0"/>
              <a:t>」は「</a:t>
            </a:r>
            <a:r>
              <a:rPr kumimoji="1" lang="en-US" altLang="ja-JP" dirty="0"/>
              <a:t>global</a:t>
            </a:r>
            <a:r>
              <a:rPr kumimoji="1" lang="ja-JP" altLang="en-US" dirty="0"/>
              <a:t>」変数として宣言することで、外部の</a:t>
            </a:r>
            <a:r>
              <a:rPr kumimoji="1" lang="en-US" altLang="ja-JP" dirty="0"/>
              <a:t>php</a:t>
            </a:r>
            <a:r>
              <a:rPr kumimoji="1" lang="ja-JP" altLang="en-US" dirty="0"/>
              <a:t>ファイルからも呼び出せるようにしました。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F441FEF-B3DF-4AE8-AAFF-5B324E9E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C275-B09B-4471-9E9F-6F0EF9593331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8A7A7FB-EC99-4942-A1DA-5729912F17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930" b="40765"/>
          <a:stretch/>
        </p:blipFill>
        <p:spPr>
          <a:xfrm>
            <a:off x="4628086" y="2084832"/>
            <a:ext cx="7474267" cy="3537652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5F56C9-7AF0-4AD3-B4B4-E72F28A40568}"/>
              </a:ext>
            </a:extLst>
          </p:cNvPr>
          <p:cNvSpPr/>
          <p:nvPr/>
        </p:nvSpPr>
        <p:spPr>
          <a:xfrm>
            <a:off x="4628086" y="2084832"/>
            <a:ext cx="6761572" cy="3537652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006EA92-355A-4105-8767-CAB773381C70}"/>
              </a:ext>
            </a:extLst>
          </p:cNvPr>
          <p:cNvCxnSpPr>
            <a:cxnSpLocks/>
          </p:cNvCxnSpPr>
          <p:nvPr/>
        </p:nvCxnSpPr>
        <p:spPr>
          <a:xfrm>
            <a:off x="4628086" y="3052482"/>
            <a:ext cx="1355855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565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711408-104D-46E3-84B9-DE4DA224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苦労や工夫</a:t>
            </a:r>
            <a:r>
              <a:rPr lang="en-US" altLang="ja-JP" dirty="0"/>
              <a:t>(4)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F15D5C-0BEB-4BB0-9417-F1A0833F2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762" y="1823421"/>
            <a:ext cx="4290150" cy="5034579"/>
          </a:xfrm>
        </p:spPr>
        <p:txBody>
          <a:bodyPr/>
          <a:lstStyle/>
          <a:p>
            <a:r>
              <a:rPr kumimoji="1" lang="ja-JP" altLang="en-US" dirty="0"/>
              <a:t>ログイン後に</a:t>
            </a:r>
            <a:r>
              <a:rPr kumimoji="1" lang="en-US" altLang="ja-JP" dirty="0"/>
              <a:t>pdf</a:t>
            </a:r>
            <a:r>
              <a:rPr kumimoji="1" lang="ja-JP" altLang="en-US" dirty="0"/>
              <a:t>表示をする方法</a:t>
            </a:r>
            <a:endParaRPr kumimoji="1" lang="en-US" altLang="ja-JP" dirty="0"/>
          </a:p>
          <a:p>
            <a:r>
              <a:rPr lang="ja-JP" altLang="en-US" dirty="0"/>
              <a:t>→当初はログインに成功したら、ログインページ上で</a:t>
            </a:r>
            <a:r>
              <a:rPr lang="en-US" altLang="ja-JP" dirty="0"/>
              <a:t>pdf</a:t>
            </a:r>
            <a:r>
              <a:rPr lang="ja-JP" altLang="en-US" dirty="0"/>
              <a:t>ファイルが表示される仕様を目指していたが、</a:t>
            </a:r>
            <a:r>
              <a:rPr lang="en-US" altLang="ja-JP" dirty="0"/>
              <a:t>http</a:t>
            </a:r>
            <a:r>
              <a:rPr lang="ja-JP" altLang="en-US" dirty="0"/>
              <a:t>の「</a:t>
            </a:r>
            <a:r>
              <a:rPr lang="en-US" altLang="ja-JP" dirty="0"/>
              <a:t>POST</a:t>
            </a:r>
            <a:r>
              <a:rPr lang="ja-JP" altLang="en-US" dirty="0"/>
              <a:t>」ボタンがログイン用とアップロード用の</a:t>
            </a:r>
            <a:r>
              <a:rPr lang="en-US" altLang="ja-JP" dirty="0"/>
              <a:t>2</a:t>
            </a:r>
            <a:r>
              <a:rPr lang="ja-JP" altLang="en-US" dirty="0"/>
              <a:t>つあると、上手く</a:t>
            </a:r>
            <a:r>
              <a:rPr kumimoji="1" lang="ja-JP" altLang="en-US" dirty="0"/>
              <a:t>機能しないことが分かりました。</a:t>
            </a:r>
            <a:endParaRPr kumimoji="1" lang="en-US" altLang="ja-JP" dirty="0"/>
          </a:p>
          <a:p>
            <a:r>
              <a:rPr lang="ja-JP" altLang="en-US" dirty="0"/>
              <a:t>→そこで</a:t>
            </a:r>
            <a:r>
              <a:rPr lang="en-US" altLang="ja-JP" dirty="0"/>
              <a:t>php</a:t>
            </a:r>
            <a:r>
              <a:rPr lang="ja-JP" altLang="en-US" dirty="0"/>
              <a:t>に備わっているクッキー認証を利用し、ログイン成功後、個人のページへ移動する仕様に変更しました。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996D0C-C3D2-4638-9182-09DD0C07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C275-B09B-4471-9E9F-6F0EF9593331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168C292-2BAE-4DC8-A404-311CB8EFD8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13"/>
          <a:stretch/>
        </p:blipFill>
        <p:spPr>
          <a:xfrm>
            <a:off x="4797912" y="1600347"/>
            <a:ext cx="6065640" cy="4870357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49FDBCE-AE01-4C52-8CA8-E8591DEA81EE}"/>
              </a:ext>
            </a:extLst>
          </p:cNvPr>
          <p:cNvCxnSpPr>
            <a:cxnSpLocks/>
          </p:cNvCxnSpPr>
          <p:nvPr/>
        </p:nvCxnSpPr>
        <p:spPr>
          <a:xfrm>
            <a:off x="5515087" y="4346089"/>
            <a:ext cx="362891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ACB2CBA-37D5-4C95-A1D8-ADB6043E1941}"/>
              </a:ext>
            </a:extLst>
          </p:cNvPr>
          <p:cNvCxnSpPr>
            <a:cxnSpLocks/>
          </p:cNvCxnSpPr>
          <p:nvPr/>
        </p:nvCxnSpPr>
        <p:spPr>
          <a:xfrm>
            <a:off x="5519570" y="4579171"/>
            <a:ext cx="362891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052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F6F805-4771-462F-B5DE-C7DF0910E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苦労や工夫</a:t>
            </a:r>
            <a:r>
              <a:rPr lang="en-US" altLang="ja-JP" dirty="0"/>
              <a:t>(5)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112913-B0C9-4B1A-AC1B-0E25079C4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850" y="2599159"/>
            <a:ext cx="4440757" cy="2419396"/>
          </a:xfrm>
        </p:spPr>
        <p:txBody>
          <a:bodyPr/>
          <a:lstStyle/>
          <a:p>
            <a:r>
              <a:rPr kumimoji="1" lang="ja-JP" altLang="en-US" dirty="0"/>
              <a:t>データベースによるユーザー名とファイル名の管理</a:t>
            </a:r>
            <a:endParaRPr kumimoji="1" lang="en-US" altLang="ja-JP" dirty="0"/>
          </a:p>
          <a:p>
            <a:r>
              <a:rPr lang="ja-JP" altLang="en-US" dirty="0"/>
              <a:t>→授業の復習になるが、データベースを呼び出す</a:t>
            </a:r>
            <a:r>
              <a:rPr lang="en-US" altLang="ja-JP" dirty="0"/>
              <a:t>SQL</a:t>
            </a:r>
            <a:r>
              <a:rPr lang="ja-JP" altLang="en-US" dirty="0"/>
              <a:t>文に多少、てこずりました。データベース上のファイル名が文字化けするのは、そのままになっています。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75E297-38EA-419C-8CAB-2D53EA61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C275-B09B-4471-9E9F-6F0EF9593331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94BC76D-8860-49A7-AB80-4FB8B8122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214" y="2566987"/>
            <a:ext cx="7000875" cy="1724025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D6AFD84-433A-4DBB-B7F8-69919A63E369}"/>
              </a:ext>
            </a:extLst>
          </p:cNvPr>
          <p:cNvCxnSpPr>
            <a:cxnSpLocks/>
          </p:cNvCxnSpPr>
          <p:nvPr/>
        </p:nvCxnSpPr>
        <p:spPr>
          <a:xfrm>
            <a:off x="5228216" y="3348318"/>
            <a:ext cx="551598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457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3D5021-CEB8-47C1-8933-7CC5AA8E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データベース詳細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93AA39-0694-4960-A3B0-210727387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628943"/>
          </a:xfrm>
        </p:spPr>
        <p:txBody>
          <a:bodyPr/>
          <a:lstStyle/>
          <a:p>
            <a:r>
              <a:rPr kumimoji="1" lang="ja-JP" altLang="en-US" dirty="0"/>
              <a:t>ユーザー名とパスワード管理</a:t>
            </a:r>
            <a:endParaRPr kumimoji="1" lang="en-US" altLang="ja-JP" dirty="0"/>
          </a:p>
          <a:p>
            <a:r>
              <a:rPr lang="ja-JP" altLang="en-US" dirty="0"/>
              <a:t>→ユーザー名のかぶりを防ぐため、「</a:t>
            </a:r>
            <a:r>
              <a:rPr lang="en-US" altLang="ja-JP" dirty="0"/>
              <a:t>UNIQUE</a:t>
            </a:r>
            <a:r>
              <a:rPr lang="ja-JP" altLang="en-US" dirty="0"/>
              <a:t>」を設定しました。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A14BFF-631E-4991-BD89-7CCB24F4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C275-B09B-4471-9E9F-6F0EF9593331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3938E67-21AA-4AA0-9107-FFE54324C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10" y="3144226"/>
            <a:ext cx="6165462" cy="162894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05198A2-6CA7-4E8C-9400-6B804BCC3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144" y="4950128"/>
            <a:ext cx="5507056" cy="1657736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076F7EA-48E8-4B07-AB47-6604474BFB0D}"/>
              </a:ext>
            </a:extLst>
          </p:cNvPr>
          <p:cNvCxnSpPr>
            <a:cxnSpLocks/>
          </p:cNvCxnSpPr>
          <p:nvPr/>
        </p:nvCxnSpPr>
        <p:spPr>
          <a:xfrm>
            <a:off x="2764715" y="3950746"/>
            <a:ext cx="104080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289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8E1E27-490D-4909-961F-85E557FF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データベース詳細</a:t>
            </a:r>
            <a:r>
              <a:rPr lang="en-US" altLang="ja-JP" dirty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072E83-2843-4BBD-AD7C-A17FA6DD4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418" y="1929643"/>
            <a:ext cx="6031808" cy="2448978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ユーザー名とファイル名管理</a:t>
            </a:r>
            <a:endParaRPr kumimoji="1" lang="en-US" altLang="ja-JP" dirty="0"/>
          </a:p>
          <a:p>
            <a:r>
              <a:rPr lang="ja-JP" altLang="en-US" dirty="0"/>
              <a:t>→作成当初は、ファイルはアップロード出来るが、「</a:t>
            </a:r>
            <a:r>
              <a:rPr lang="en-US" altLang="ja-JP" dirty="0"/>
              <a:t>username</a:t>
            </a:r>
            <a:r>
              <a:rPr lang="ja-JP" altLang="en-US" dirty="0"/>
              <a:t>」を取得しない、という</a:t>
            </a:r>
            <a:endParaRPr lang="en-US" altLang="ja-JP" dirty="0"/>
          </a:p>
          <a:p>
            <a:r>
              <a:rPr kumimoji="1" lang="ja-JP" altLang="en-US" dirty="0"/>
              <a:t>問題に当たりました。</a:t>
            </a:r>
            <a:endParaRPr kumimoji="1" lang="en-US" altLang="ja-JP" dirty="0"/>
          </a:p>
          <a:p>
            <a:r>
              <a:rPr lang="ja-JP" altLang="en-US" dirty="0"/>
              <a:t>→</a:t>
            </a:r>
            <a:r>
              <a:rPr lang="en-US" altLang="ja-JP" dirty="0"/>
              <a:t>php</a:t>
            </a:r>
            <a:r>
              <a:rPr lang="ja-JP" altLang="en-US" dirty="0"/>
              <a:t>の</a:t>
            </a:r>
            <a:r>
              <a:rPr lang="en-US" altLang="ja-JP" dirty="0"/>
              <a:t>SQL</a:t>
            </a:r>
            <a:r>
              <a:rPr lang="ja-JP" altLang="en-US" dirty="0"/>
              <a:t>文の中で変数を扱う時には、「</a:t>
            </a:r>
            <a:r>
              <a:rPr lang="en-US" altLang="ja-JP" dirty="0"/>
              <a:t>’</a:t>
            </a:r>
            <a:r>
              <a:rPr lang="ja-JP" altLang="en-US" dirty="0"/>
              <a:t>」で囲う必要があるためでした。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B616C5-697A-46DB-81EE-59582E89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C275-B09B-4471-9E9F-6F0EF9593331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06BEA9A-7932-449E-ADE3-93B4E3302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18" y="4516598"/>
            <a:ext cx="5888388" cy="175618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F2F4034-6799-4A8D-A902-03455CEA6E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92"/>
          <a:stretch/>
        </p:blipFill>
        <p:spPr>
          <a:xfrm>
            <a:off x="6878937" y="2012218"/>
            <a:ext cx="3865263" cy="4732806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DF1D464-8F95-4A47-B2AD-87974313A347}"/>
              </a:ext>
            </a:extLst>
          </p:cNvPr>
          <p:cNvSpPr/>
          <p:nvPr/>
        </p:nvSpPr>
        <p:spPr>
          <a:xfrm>
            <a:off x="8603708" y="2012218"/>
            <a:ext cx="2140492" cy="1416782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363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A317FB-3D8A-41F1-B59B-D485E4B0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7F62D8-0FB3-45B8-9481-9FC50C436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260" y="2277394"/>
            <a:ext cx="9720073" cy="2872829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・最初は簡単なページになるかと思ってましたが、意外に「</a:t>
            </a:r>
            <a:r>
              <a:rPr kumimoji="1" lang="en-US" altLang="ja-JP" dirty="0"/>
              <a:t>PHP</a:t>
            </a:r>
            <a:r>
              <a:rPr kumimoji="1" lang="ja-JP" altLang="en-US" dirty="0"/>
              <a:t>言語」と「</a:t>
            </a:r>
            <a:r>
              <a:rPr kumimoji="1" lang="en-US" altLang="ja-JP" dirty="0"/>
              <a:t>http</a:t>
            </a:r>
            <a:r>
              <a:rPr kumimoji="1" lang="ja-JP" altLang="en-US" dirty="0"/>
              <a:t>の</a:t>
            </a:r>
            <a:r>
              <a:rPr kumimoji="1" lang="en-US" altLang="ja-JP" dirty="0"/>
              <a:t>POST</a:t>
            </a:r>
            <a:r>
              <a:rPr kumimoji="1" lang="ja-JP" altLang="en-US" dirty="0"/>
              <a:t>ボタン」の使い方にてこず</a:t>
            </a:r>
            <a:r>
              <a:rPr lang="ja-JP" altLang="en-US" dirty="0"/>
              <a:t>りました</a:t>
            </a:r>
            <a:r>
              <a:rPr kumimoji="1" lang="ja-JP" altLang="en-US" dirty="0"/>
              <a:t>。</a:t>
            </a:r>
            <a:endParaRPr kumimoji="1" lang="en-US" altLang="ja-JP" dirty="0"/>
          </a:p>
          <a:p>
            <a:r>
              <a:rPr lang="ja-JP" altLang="en-US" dirty="0"/>
              <a:t>・データベースの使い方を初歩的ながら学べたのは良かったです。</a:t>
            </a:r>
            <a:endParaRPr lang="en-US" altLang="ja-JP" dirty="0"/>
          </a:p>
          <a:p>
            <a:r>
              <a:rPr lang="ja-JP" altLang="en-US" dirty="0"/>
              <a:t>・「</a:t>
            </a:r>
            <a:r>
              <a:rPr lang="en-US" altLang="ja-JP" dirty="0"/>
              <a:t>BASIC</a:t>
            </a:r>
            <a:r>
              <a:rPr lang="ja-JP" altLang="en-US" dirty="0"/>
              <a:t>認証」を最初は採用しようとし、作成しましたが、結局は使わなかったです。</a:t>
            </a:r>
            <a:endParaRPr lang="en-US" altLang="ja-JP" dirty="0"/>
          </a:p>
          <a:p>
            <a:r>
              <a:rPr kumimoji="1" lang="ja-JP" altLang="en-US" dirty="0"/>
              <a:t>・「遊びページ」は皆様が楽しんで頂ければ幸いです。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1A6995-1334-43B1-9D83-AA856046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C275-B09B-4471-9E9F-6F0EF9593331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20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131962-9032-410F-8572-0DB1BC8A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「遊びページ」解答</a:t>
            </a:r>
            <a:r>
              <a:rPr lang="en-US" altLang="ja-JP" dirty="0"/>
              <a:t>(1)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A07938-BDF2-47FA-9E14-7F4F1C63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C275-B09B-4471-9E9F-6F0EF9593331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44BF2DEE-F2E8-44AD-B6DD-EF6B4C688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430" y="2503632"/>
            <a:ext cx="4849939" cy="331148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C190DF8-FE9C-4C1A-BCDF-ADF3A41A0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37" y="2503633"/>
            <a:ext cx="6484663" cy="3311481"/>
          </a:xfrm>
          <a:prstGeom prst="rect">
            <a:avLst/>
          </a:prstGeom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21D057D8-D546-4E45-938D-455B749CEA39}"/>
              </a:ext>
            </a:extLst>
          </p:cNvPr>
          <p:cNvSpPr/>
          <p:nvPr/>
        </p:nvSpPr>
        <p:spPr>
          <a:xfrm>
            <a:off x="4270786" y="4539727"/>
            <a:ext cx="355002" cy="333487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5BDDE7F-BB05-4F5E-9BC2-3C67CB395C30}"/>
              </a:ext>
            </a:extLst>
          </p:cNvPr>
          <p:cNvSpPr/>
          <p:nvPr/>
        </p:nvSpPr>
        <p:spPr>
          <a:xfrm>
            <a:off x="7532146" y="3262256"/>
            <a:ext cx="355002" cy="333487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620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131962-9032-410F-8572-0DB1BC8A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「遊びページ」解答</a:t>
            </a:r>
            <a:r>
              <a:rPr lang="en-US" altLang="ja-JP" dirty="0"/>
              <a:t>(2)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A07938-BDF2-47FA-9E14-7F4F1C63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C275-B09B-4471-9E9F-6F0EF9593331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47D62148-9233-4852-8397-E4EFF5D32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63" y="2429204"/>
            <a:ext cx="5454127" cy="309323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477E48D-4CC7-4861-9F8D-23A1CC53E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674" y="2429204"/>
            <a:ext cx="6138963" cy="3132479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B02B34A2-0FFD-48E1-BB73-730F9694A32E}"/>
              </a:ext>
            </a:extLst>
          </p:cNvPr>
          <p:cNvSpPr/>
          <p:nvPr/>
        </p:nvSpPr>
        <p:spPr>
          <a:xfrm>
            <a:off x="6723529" y="4636546"/>
            <a:ext cx="355002" cy="333487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CFFF1C4-6965-4177-B4C2-318A8B32CA78}"/>
              </a:ext>
            </a:extLst>
          </p:cNvPr>
          <p:cNvSpPr/>
          <p:nvPr/>
        </p:nvSpPr>
        <p:spPr>
          <a:xfrm>
            <a:off x="3562575" y="3911274"/>
            <a:ext cx="355002" cy="333487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29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B55C0-E212-4AF6-9E1A-95E7EEA7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目次とサイト構成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97CC8B-3BB1-4174-8074-815CD659A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103" y="2084832"/>
            <a:ext cx="4634394" cy="402336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目的</a:t>
            </a:r>
            <a:r>
              <a:rPr lang="en-US" altLang="ja-JP" dirty="0"/>
              <a:t>(P3)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作成した</a:t>
            </a:r>
            <a:r>
              <a:rPr lang="en-US" altLang="ja-JP" dirty="0"/>
              <a:t>Web</a:t>
            </a:r>
            <a:r>
              <a:rPr lang="ja-JP" altLang="en-US" dirty="0"/>
              <a:t>ページ</a:t>
            </a:r>
            <a:r>
              <a:rPr lang="en-US" altLang="ja-JP" dirty="0"/>
              <a:t>(P4</a:t>
            </a:r>
            <a:r>
              <a:rPr lang="ja-JP" altLang="en-US" dirty="0"/>
              <a:t>～</a:t>
            </a:r>
            <a:r>
              <a:rPr lang="en-US" altLang="ja-JP" dirty="0"/>
              <a:t>8)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技術上の課題</a:t>
            </a:r>
            <a:r>
              <a:rPr lang="en-US" altLang="ja-JP" dirty="0"/>
              <a:t>(P9)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工夫や苦労</a:t>
            </a:r>
            <a:r>
              <a:rPr lang="en-US" altLang="ja-JP" dirty="0"/>
              <a:t>(P10</a:t>
            </a:r>
            <a:r>
              <a:rPr lang="ja-JP" altLang="en-US" dirty="0"/>
              <a:t>～</a:t>
            </a:r>
            <a:r>
              <a:rPr lang="en-US" altLang="ja-JP" dirty="0"/>
              <a:t>14)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データベース詳細</a:t>
            </a:r>
            <a:r>
              <a:rPr lang="en-US" altLang="ja-JP" dirty="0"/>
              <a:t>(P15</a:t>
            </a:r>
            <a:r>
              <a:rPr lang="ja-JP" altLang="en-US" dirty="0"/>
              <a:t>～</a:t>
            </a:r>
            <a:r>
              <a:rPr lang="en-US" altLang="ja-JP" dirty="0"/>
              <a:t>16)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まとめ</a:t>
            </a:r>
            <a:r>
              <a:rPr lang="en-US" altLang="ja-JP" dirty="0"/>
              <a:t>(P17)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「遊びページ」解答</a:t>
            </a:r>
            <a:r>
              <a:rPr lang="en-US" altLang="ja-JP" dirty="0"/>
              <a:t>(P18</a:t>
            </a:r>
            <a:r>
              <a:rPr lang="ja-JP" altLang="en-US" dirty="0"/>
              <a:t>～</a:t>
            </a:r>
            <a:r>
              <a:rPr lang="en-US" altLang="ja-JP" dirty="0"/>
              <a:t>20)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最後に</a:t>
            </a:r>
            <a:r>
              <a:rPr lang="en-US" altLang="ja-JP" dirty="0"/>
              <a:t>(P21)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659C425-9EE8-4B79-AE7C-F419F20DF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C275-B09B-4471-9E9F-6F0EF9593331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9A620C5-65C6-4453-8649-8BF9895A3551}"/>
              </a:ext>
            </a:extLst>
          </p:cNvPr>
          <p:cNvSpPr txBox="1">
            <a:spLocks/>
          </p:cNvSpPr>
          <p:nvPr/>
        </p:nvSpPr>
        <p:spPr>
          <a:xfrm>
            <a:off x="4971496" y="1778000"/>
            <a:ext cx="7080803" cy="49670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hlinkClick r:id="rId2"/>
              </a:rPr>
              <a:t>http://192.168.100.112/kadai/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</a:t>
            </a:r>
            <a:r>
              <a:rPr lang="en-US" altLang="ja-JP" dirty="0" err="1"/>
              <a:t>index.php</a:t>
            </a:r>
            <a:r>
              <a:rPr lang="ja-JP" altLang="en-US" dirty="0"/>
              <a:t>　→みんなの公開</a:t>
            </a:r>
            <a:r>
              <a:rPr lang="en-US" altLang="ja-JP" dirty="0"/>
              <a:t>PDF(</a:t>
            </a:r>
            <a:r>
              <a:rPr lang="en-US" altLang="ja-JP" dirty="0" err="1"/>
              <a:t>public.php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ja-JP" altLang="en-US" dirty="0"/>
              <a:t>　　　　　　　</a:t>
            </a:r>
            <a:r>
              <a:rPr lang="ja-JP" altLang="en-US" sz="1800" dirty="0"/>
              <a:t>　誰でも</a:t>
            </a:r>
            <a:r>
              <a:rPr lang="en-US" altLang="ja-JP" sz="1800" dirty="0"/>
              <a:t>pdf</a:t>
            </a:r>
            <a:r>
              <a:rPr lang="ja-JP" altLang="en-US" sz="1800" dirty="0"/>
              <a:t>をアップロード・閲覧可能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dirty="0"/>
              <a:t>　　　　　　→みんなの掲示板</a:t>
            </a:r>
            <a:r>
              <a:rPr lang="en-US" altLang="ja-JP" dirty="0"/>
              <a:t>(</a:t>
            </a:r>
            <a:r>
              <a:rPr lang="en-US" altLang="ja-JP" dirty="0" err="1"/>
              <a:t>bbs.php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ja-JP" altLang="en-US" dirty="0"/>
              <a:t>　　　　　　　</a:t>
            </a:r>
            <a:r>
              <a:rPr lang="ja-JP" altLang="en-US" sz="1800" dirty="0"/>
              <a:t>　誰でも発言可能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dirty="0"/>
              <a:t>　　　　　　→個人の</a:t>
            </a:r>
            <a:r>
              <a:rPr lang="en-US" altLang="ja-JP" dirty="0"/>
              <a:t>PDF(login4test2.php)</a:t>
            </a:r>
          </a:p>
          <a:p>
            <a:pPr marL="0" indent="0">
              <a:buNone/>
            </a:pPr>
            <a:r>
              <a:rPr lang="ja-JP" altLang="en-US" dirty="0"/>
              <a:t>　　　　　   　　→ログインページボタン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　　　   　→新規登録ページボタン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              </a:t>
            </a:r>
            <a:r>
              <a:rPr lang="ja-JP" altLang="en-US" dirty="0"/>
              <a:t>　　</a:t>
            </a:r>
            <a:r>
              <a:rPr lang="ja-JP" altLang="en-US" sz="1800" dirty="0"/>
              <a:t>　個人の秘密</a:t>
            </a:r>
            <a:r>
              <a:rPr lang="en-US" altLang="ja-JP" sz="1800" dirty="0"/>
              <a:t>pdf</a:t>
            </a:r>
            <a:r>
              <a:rPr lang="ja-JP" altLang="en-US" sz="1800" dirty="0"/>
              <a:t>置き場（認証つき）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dirty="0"/>
              <a:t>　　　　　　→遊びページ</a:t>
            </a:r>
            <a:r>
              <a:rPr lang="en-US" altLang="ja-JP" dirty="0"/>
              <a:t>(</a:t>
            </a:r>
            <a:r>
              <a:rPr lang="en-US" altLang="ja-JP" dirty="0" err="1"/>
              <a:t>playground.php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ja-JP" altLang="en-US" dirty="0"/>
              <a:t>　　　　　　　</a:t>
            </a:r>
            <a:r>
              <a:rPr lang="ja-JP" altLang="en-US" sz="1800" dirty="0"/>
              <a:t>　暇つぶしにどうぞ</a:t>
            </a:r>
            <a:r>
              <a:rPr lang="ja-JP" altLang="en-US" sz="1800" dirty="0" err="1"/>
              <a:t>。。。</a:t>
            </a:r>
            <a:endParaRPr lang="en-US" altLang="ja-JP" sz="1800" dirty="0"/>
          </a:p>
          <a:p>
            <a:pPr marL="514350" indent="-514350">
              <a:buFont typeface="+mj-lt"/>
              <a:buAutoNum type="arabicPeriod"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4087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131962-9032-410F-8572-0DB1BC8A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「遊びページ」解答</a:t>
            </a:r>
            <a:r>
              <a:rPr lang="en-US" altLang="ja-JP" dirty="0"/>
              <a:t>(3)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A07938-BDF2-47FA-9E14-7F4F1C63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C275-B09B-4471-9E9F-6F0EF9593331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3C9A0A96-FBBE-4889-BEDD-52995AA03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533" y="1664810"/>
            <a:ext cx="9867800" cy="4943054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63908491-7D33-4813-9D25-3810EC435016}"/>
              </a:ext>
            </a:extLst>
          </p:cNvPr>
          <p:cNvSpPr/>
          <p:nvPr/>
        </p:nvSpPr>
        <p:spPr>
          <a:xfrm>
            <a:off x="8025205" y="5507915"/>
            <a:ext cx="355002" cy="333487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765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EADC17-3989-47E0-9BB4-C45C8181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最後に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665035-A2CF-4DAD-9A91-D17708375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3103581"/>
            <a:ext cx="9720073" cy="1016598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altLang="ja-JP" dirty="0"/>
              <a:t>3</a:t>
            </a:r>
            <a:r>
              <a:rPr lang="ja-JP" altLang="en-US" dirty="0"/>
              <a:t>ヶ月という短い間でしたが、皆様と共に学べたことに感謝しています。</a:t>
            </a:r>
            <a:endParaRPr lang="en-US" altLang="ja-JP" dirty="0"/>
          </a:p>
          <a:p>
            <a:pPr algn="ctr"/>
            <a:r>
              <a:rPr kumimoji="1" lang="ja-JP" altLang="en-US" sz="4800" dirty="0"/>
              <a:t>ありがとうございました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F6AE24-F3B4-46AB-A671-8F3E3880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C275-B09B-4471-9E9F-6F0EF9593331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726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EF0B1-638D-442E-99EB-3F24DAE8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848CCC-1435-4C07-94C5-3DFCE86D9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3" y="2425851"/>
            <a:ext cx="9720073" cy="2759336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「客先や移動中に自分の</a:t>
            </a:r>
            <a:r>
              <a:rPr lang="ja-JP" altLang="en-US" dirty="0"/>
              <a:t>パソコンにある</a:t>
            </a:r>
            <a:r>
              <a:rPr lang="en-US" altLang="ja-JP" dirty="0"/>
              <a:t>PDF</a:t>
            </a:r>
            <a:r>
              <a:rPr lang="ja-JP" altLang="en-US" dirty="0"/>
              <a:t>を確認出来たら良いなー」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そんな想いから生まれた「</a:t>
            </a:r>
            <a:r>
              <a:rPr lang="ja-JP" altLang="en-US" sz="2800" b="1" dirty="0"/>
              <a:t>みん</a:t>
            </a:r>
            <a:r>
              <a:rPr lang="en-US" altLang="ja-JP" sz="3600" b="1" dirty="0"/>
              <a:t>P</a:t>
            </a:r>
            <a:r>
              <a:rPr lang="ja-JP" altLang="en-US" dirty="0"/>
              <a:t>」です。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アップロードした</a:t>
            </a:r>
            <a:r>
              <a:rPr kumimoji="1" lang="en-US" altLang="ja-JP" dirty="0"/>
              <a:t>PDF</a:t>
            </a:r>
            <a:r>
              <a:rPr kumimoji="1" lang="ja-JP" altLang="en-US" dirty="0"/>
              <a:t>ファイルを「どこから」でも、「みんな」で見えるようにする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サービスを作り出しました。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A5C861C-FD78-4B7A-93B3-DB5E6C91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C275-B09B-4471-9E9F-6F0EF959333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63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196A1D-B33D-4155-9808-F7F4A3E3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作成した</a:t>
            </a:r>
            <a:r>
              <a:rPr kumimoji="1" lang="en-US" altLang="ja-JP" dirty="0"/>
              <a:t>Web</a:t>
            </a:r>
            <a:r>
              <a:rPr lang="ja-JP" altLang="en-US" dirty="0"/>
              <a:t>ページ</a:t>
            </a:r>
            <a:r>
              <a:rPr lang="en-US" altLang="ja-JP" dirty="0"/>
              <a:t>(1)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8127819F-4A82-418B-92CD-195FE33B1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854" y="1848915"/>
            <a:ext cx="2885181" cy="305794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0FAB83-5AA0-4A53-AF9D-90AD3379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C275-B09B-4471-9E9F-6F0EF9593331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AFD3159-295E-4B44-B187-63B47C5201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335"/>
          <a:stretch/>
        </p:blipFill>
        <p:spPr>
          <a:xfrm>
            <a:off x="3725471" y="1862362"/>
            <a:ext cx="3290884" cy="4410422"/>
          </a:xfrm>
          <a:prstGeom prst="rect">
            <a:avLst/>
          </a:prstGeom>
        </p:spPr>
      </p:pic>
      <p:pic>
        <p:nvPicPr>
          <p:cNvPr id="8" name="コンテンツ プレースホルダー 5">
            <a:extLst>
              <a:ext uri="{FF2B5EF4-FFF2-40B4-BE49-F238E27FC236}">
                <a16:creationId xmlns:a16="http://schemas.microsoft.com/office/drawing/2014/main" id="{CD5F2CB2-B2C8-4D41-A7D9-9F8B23B048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475"/>
          <a:stretch/>
        </p:blipFill>
        <p:spPr>
          <a:xfrm>
            <a:off x="7702791" y="1862362"/>
            <a:ext cx="362137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9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DC55C3-3492-4BF1-A3AB-2B9BCC79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作成した</a:t>
            </a:r>
            <a:r>
              <a:rPr lang="en-US" altLang="ja-JP" dirty="0"/>
              <a:t>Web</a:t>
            </a:r>
            <a:r>
              <a:rPr lang="ja-JP" altLang="en-US" dirty="0"/>
              <a:t>ページ</a:t>
            </a:r>
            <a:r>
              <a:rPr lang="en-US" altLang="ja-JP" dirty="0"/>
              <a:t>(2)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2476F6-9D02-4803-B70B-662FB53B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C275-B09B-4471-9E9F-6F0EF9593331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2B0B947F-8B67-4DB6-A235-E57637501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0823"/>
          <a:stretch/>
        </p:blipFill>
        <p:spPr>
          <a:xfrm>
            <a:off x="250631" y="1953032"/>
            <a:ext cx="3399441" cy="402272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F9439BC-194D-43CC-ADC3-6B2B394C5D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679"/>
          <a:stretch/>
        </p:blipFill>
        <p:spPr>
          <a:xfrm>
            <a:off x="3871407" y="1953032"/>
            <a:ext cx="3823071" cy="351472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72FF3283-11BF-4947-A26C-80EB15B81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813" y="1588915"/>
            <a:ext cx="3252059" cy="496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2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131962-9032-410F-8572-0DB1BC8A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作成した</a:t>
            </a:r>
            <a:r>
              <a:rPr lang="en-US" altLang="ja-JP" dirty="0"/>
              <a:t>Web</a:t>
            </a:r>
            <a:r>
              <a:rPr lang="ja-JP" altLang="en-US" dirty="0"/>
              <a:t>ページ</a:t>
            </a:r>
            <a:r>
              <a:rPr lang="en-US" altLang="ja-JP" dirty="0"/>
              <a:t>(3)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A07938-BDF2-47FA-9E14-7F4F1C63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C275-B09B-4471-9E9F-6F0EF9593331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44BF2DEE-F2E8-44AD-B6DD-EF6B4C688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430" y="2503632"/>
            <a:ext cx="4849939" cy="331148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C190DF8-FE9C-4C1A-BCDF-ADF3A41A0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37" y="2503633"/>
            <a:ext cx="6484663" cy="331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7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131962-9032-410F-8572-0DB1BC8A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作成した</a:t>
            </a:r>
            <a:r>
              <a:rPr lang="en-US" altLang="ja-JP" dirty="0"/>
              <a:t>Web</a:t>
            </a:r>
            <a:r>
              <a:rPr lang="ja-JP" altLang="en-US" dirty="0"/>
              <a:t>ページ</a:t>
            </a:r>
            <a:r>
              <a:rPr lang="en-US" altLang="ja-JP" dirty="0"/>
              <a:t>(4)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A07938-BDF2-47FA-9E14-7F4F1C63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C275-B09B-4471-9E9F-6F0EF9593331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47D62148-9233-4852-8397-E4EFF5D32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63" y="2429204"/>
            <a:ext cx="5454127" cy="309323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477E48D-4CC7-4861-9F8D-23A1CC53E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674" y="2429204"/>
            <a:ext cx="6138963" cy="313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6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131962-9032-410F-8572-0DB1BC8A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作成した</a:t>
            </a:r>
            <a:r>
              <a:rPr lang="en-US" altLang="ja-JP" dirty="0"/>
              <a:t>Web</a:t>
            </a:r>
            <a:r>
              <a:rPr lang="ja-JP" altLang="en-US" dirty="0"/>
              <a:t>ページ</a:t>
            </a:r>
            <a:r>
              <a:rPr lang="en-US" altLang="ja-JP" dirty="0"/>
              <a:t>(5)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A07938-BDF2-47FA-9E14-7F4F1C63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C275-B09B-4471-9E9F-6F0EF9593331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3C9A0A96-FBBE-4889-BEDD-52995AA03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072" y="1801970"/>
            <a:ext cx="9867800" cy="49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3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F73294-A04F-4039-A29C-1D7991AA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技術上の課題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FEF1C5-D85E-4CCD-A30B-122E27267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014" y="2634022"/>
            <a:ext cx="8597972" cy="318919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ja-JP" sz="2800" dirty="0"/>
              <a:t>HTTP</a:t>
            </a:r>
            <a:r>
              <a:rPr kumimoji="1" lang="ja-JP" altLang="en-US" sz="2800" dirty="0"/>
              <a:t>の</a:t>
            </a:r>
            <a:r>
              <a:rPr kumimoji="1" lang="en-US" altLang="ja-JP" sz="2800" dirty="0"/>
              <a:t>pdf</a:t>
            </a:r>
            <a:r>
              <a:rPr kumimoji="1" lang="ja-JP" altLang="en-US" sz="2800" dirty="0"/>
              <a:t>表示</a:t>
            </a:r>
            <a:endParaRPr kumimoji="1" lang="en-US" altLang="ja-JP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2800" dirty="0"/>
              <a:t>ファイル名の順次取得</a:t>
            </a:r>
            <a:endParaRPr kumimoji="1" lang="en-US" altLang="ja-JP" sz="2800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sz="2800" dirty="0"/>
              <a:t>ログイン認証とサーバー接続</a:t>
            </a:r>
            <a:endParaRPr kumimoji="1" lang="en-US" altLang="ja-JP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2800" dirty="0"/>
              <a:t>ログイン後に</a:t>
            </a:r>
            <a:r>
              <a:rPr lang="en-US" altLang="ja-JP" sz="2800" dirty="0"/>
              <a:t>pdf</a:t>
            </a:r>
            <a:r>
              <a:rPr lang="ja-JP" altLang="en-US" sz="2800" dirty="0"/>
              <a:t>ファイルを表示する方法</a:t>
            </a:r>
            <a:endParaRPr kumimoji="1" lang="en-US" altLang="ja-JP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2800" dirty="0"/>
              <a:t>データベースによるユーザー名とファイル名の管理</a:t>
            </a:r>
            <a:endParaRPr lang="en-US" altLang="ja-JP" sz="2800" dirty="0"/>
          </a:p>
          <a:p>
            <a:pPr marL="0" indent="0">
              <a:buNone/>
            </a:pPr>
            <a:endParaRPr kumimoji="1" lang="en-US" altLang="ja-JP" sz="2800" dirty="0"/>
          </a:p>
          <a:p>
            <a:pPr>
              <a:buFont typeface="Wingdings" panose="05000000000000000000" pitchFamily="2" charset="2"/>
              <a:buChar char="Ø"/>
            </a:pPr>
            <a:endParaRPr kumimoji="1" lang="ja-JP" altLang="en-US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0AC7D6B-8B81-4279-8F84-44975D22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C275-B09B-4471-9E9F-6F0EF959333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074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ンテグラル">
  <a:themeElements>
    <a:clrScheme name="インテグラル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インテグラル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インテグラル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1_インテグラル">
  <a:themeElements>
    <a:clrScheme name="インテグラル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インテグラル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インテグラル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441</TotalTime>
  <Words>715</Words>
  <Application>Microsoft Office PowerPoint</Application>
  <PresentationFormat>ワイド画面</PresentationFormat>
  <Paragraphs>105</Paragraphs>
  <Slides>21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21</vt:i4>
      </vt:variant>
    </vt:vector>
  </HeadingPairs>
  <TitlesOfParts>
    <vt:vector size="30" baseType="lpstr">
      <vt:lpstr>メイリオ</vt:lpstr>
      <vt:lpstr>游ゴシック</vt:lpstr>
      <vt:lpstr>Arial Black</vt:lpstr>
      <vt:lpstr>Tw Cen MT</vt:lpstr>
      <vt:lpstr>Tw Cen MT Condensed</vt:lpstr>
      <vt:lpstr>Wingdings</vt:lpstr>
      <vt:lpstr>Wingdings 3</vt:lpstr>
      <vt:lpstr>インテグラル</vt:lpstr>
      <vt:lpstr>1_インテグラル</vt:lpstr>
      <vt:lpstr>みんP ～みんなのPDFを「どこから」でも～</vt:lpstr>
      <vt:lpstr>目次とサイト構成</vt:lpstr>
      <vt:lpstr>目的</vt:lpstr>
      <vt:lpstr>作成したWebページ(1)</vt:lpstr>
      <vt:lpstr>作成したWebページ(2)</vt:lpstr>
      <vt:lpstr>作成したWebページ(3)</vt:lpstr>
      <vt:lpstr>作成したWebページ(4)</vt:lpstr>
      <vt:lpstr>作成したWebページ(5)</vt:lpstr>
      <vt:lpstr>技術上の課題</vt:lpstr>
      <vt:lpstr>苦労や工夫(1)</vt:lpstr>
      <vt:lpstr>苦労や工夫(2)</vt:lpstr>
      <vt:lpstr>苦労や工夫(3)</vt:lpstr>
      <vt:lpstr>苦労や工夫(4)</vt:lpstr>
      <vt:lpstr>苦労や工夫(5)</vt:lpstr>
      <vt:lpstr>データベース詳細(1)</vt:lpstr>
      <vt:lpstr>データベース詳細(2)</vt:lpstr>
      <vt:lpstr>まとめ</vt:lpstr>
      <vt:lpstr>「遊びページ」解答(1)</vt:lpstr>
      <vt:lpstr>「遊びページ」解答(2)</vt:lpstr>
      <vt:lpstr>「遊びページ」解答(3)</vt:lpstr>
      <vt:lpstr>最後に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みんP ～みんなのPDFを「どこから」でも～</dc:title>
  <dc:creator>hongou</dc:creator>
  <cp:lastModifiedBy>hongou</cp:lastModifiedBy>
  <cp:revision>78</cp:revision>
  <dcterms:created xsi:type="dcterms:W3CDTF">2018-11-15T04:45:31Z</dcterms:created>
  <dcterms:modified xsi:type="dcterms:W3CDTF">2018-11-28T06:52:04Z</dcterms:modified>
</cp:coreProperties>
</file>