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933C9-D5F4-46B2-9E5C-10C7F0B11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F38906-5D89-4181-B5E1-05A47AAD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9283A6-7242-4B7B-800A-B31505A5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AE3-C190-4828-91A7-BCDABE37D04B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AD2DA9-D283-45BD-AF5C-DE81475C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942B1C-50FE-4E22-A680-76FE8E0F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28A-C1C9-4BAF-9210-08D5B8B1C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3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1C2FD-C72C-4AB8-AF51-08D8C82F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435E47-2481-4DE2-8B96-04FDD9E28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DD5833-795B-45D6-8C56-80C7B56C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AE3-C190-4828-91A7-BCDABE37D04B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B79A08-9CCB-457F-8458-B5D8262F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123C28-2173-4BC2-91CE-820300A4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28A-C1C9-4BAF-9210-08D5B8B1C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39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5596F9-55C6-42D6-BE5F-1E3AC8180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86027E-E6BA-4CBE-8ADF-D720149BF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83AA99-7E95-4F8D-829E-EB14C810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AE3-C190-4828-91A7-BCDABE37D04B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135E34-A509-406D-AF20-D4B719AC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4FAA8D-E929-4525-9BCB-08EC0F1E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28A-C1C9-4BAF-9210-08D5B8B1C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72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239C5-0F36-4289-A935-A45AFF1C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B1B821-E748-4E3C-A898-EAEB7390F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9906B8-03C9-47CB-B5E4-4AC4A76D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AE3-C190-4828-91A7-BCDABE37D04B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EF1359-D3C2-42E5-B3CA-88B8F929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390772-9623-422E-9D10-CE09D588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28A-C1C9-4BAF-9210-08D5B8B1C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23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C1BA8-19FB-4EA9-954F-FB5EB648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6936EA-ED38-42B9-BF14-E78ADA6A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4D9471-1A71-46C9-8732-33F0F9FF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AE3-C190-4828-91A7-BCDABE37D04B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D77790-92D6-4BDB-BD79-D9AC1364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2658CC-5021-4259-9DBB-3C105E05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28A-C1C9-4BAF-9210-08D5B8B1C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93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F8A3B-86D1-48F0-B88B-3061F8E3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5A72D-F523-424A-8BAE-B1F439B6C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B56EBD-0EF8-4F00-B705-F9E0527A9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5E6043-A30B-4559-BB4A-B88F90C0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AE3-C190-4828-91A7-BCDABE37D04B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BA4998-F668-4BD8-83B4-812EFB42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CC0B6B-63FF-49A6-8923-016074B7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28A-C1C9-4BAF-9210-08D5B8B1C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10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22CEE-F412-472A-80E2-2A961417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2A8436-BBB3-4267-A190-4C7FE8ED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801E83-7258-4067-8E35-BA02E25C4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090C2F-7329-44F5-A374-C05CA00B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36B337-852E-48CA-8BD3-75F7751A0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3B1B11C-14A5-4030-A771-FD101933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AE3-C190-4828-91A7-BCDABE37D04B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74D60B-0D84-4755-BB92-044F1F1E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FBD5613-DAFF-4BB1-B2F8-EC68ADB8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28A-C1C9-4BAF-9210-08D5B8B1C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70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225BE-CF0A-42BD-B1E9-023B6680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4741A4-1341-419A-95AC-D693FBC6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AE3-C190-4828-91A7-BCDABE37D04B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899C86-B854-495C-8C9E-1A39FBB1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5157B2-1D44-4B31-B2A7-DC89708A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28A-C1C9-4BAF-9210-08D5B8B1C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95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A150BA-7925-4B72-88B7-1CF76467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AE3-C190-4828-91A7-BCDABE37D04B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51D79-9E4E-4E0F-8878-25C4485D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3BF764-C67E-46EC-8E12-5A50CC3C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28A-C1C9-4BAF-9210-08D5B8B1C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78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5E67B-0822-4E2D-BBA0-785281D3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96EEEC-C8E5-498C-B476-1A65E074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2F1774-2C7C-4FC0-B0A3-3BDE43867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C20B57-19F2-41D4-A9AB-F92321B8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AE3-C190-4828-91A7-BCDABE37D04B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0A9D7F-3745-4E69-9819-440432AE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3775AB-7D08-45AE-B69E-261CE90E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28A-C1C9-4BAF-9210-08D5B8B1C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21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63EA7-0BA9-45CD-A983-2584824A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CDBB40-69C1-40C9-A41B-8BD814480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53D4E2-C48F-481F-9CE6-5360AEBF6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BB0029-938B-48C0-ACDA-55EE1D4C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AE3-C190-4828-91A7-BCDABE37D04B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3540FD-1E0B-4EDA-8647-012597F7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79EFA0-867F-4514-8DFA-199C35CF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28A-C1C9-4BAF-9210-08D5B8B1C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1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0C442A-8307-4B92-8F3C-7EB44440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3EB90A-7099-4F44-A68E-731CA3997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75001C-1827-4A4F-95CE-228100B81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1AE3-C190-4828-91A7-BCDABE37D04B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8E003F-CF62-405C-8838-2580BE2E2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460DDA-EFF1-4F16-B867-B36A27788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028A-C1C9-4BAF-9210-08D5B8B1C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25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9082B61-73CC-43CC-9775-3D30AC96FE7A}"/>
              </a:ext>
            </a:extLst>
          </p:cNvPr>
          <p:cNvSpPr txBox="1"/>
          <p:nvPr/>
        </p:nvSpPr>
        <p:spPr>
          <a:xfrm>
            <a:off x="902368" y="493914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預處理需求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9ECBA9B-4503-4A22-9F49-640F4547080F}"/>
              </a:ext>
            </a:extLst>
          </p:cNvPr>
          <p:cNvSpPr txBox="1"/>
          <p:nvPr/>
        </p:nvSpPr>
        <p:spPr>
          <a:xfrm>
            <a:off x="1886552" y="1328286"/>
            <a:ext cx="3866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使用面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程式環境 </a:t>
            </a:r>
            <a:r>
              <a:rPr lang="en-US" altLang="zh-TW" dirty="0"/>
              <a:t>Python 3.9 or </a:t>
            </a:r>
            <a:r>
              <a:rPr lang="zh-TW" altLang="en-US" dirty="0"/>
              <a:t>以上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8B8A7C-9FEE-487E-9E69-8DADFBC31DDE}"/>
              </a:ext>
            </a:extLst>
          </p:cNvPr>
          <p:cNvSpPr txBox="1"/>
          <p:nvPr/>
        </p:nvSpPr>
        <p:spPr>
          <a:xfrm>
            <a:off x="2050181" y="2666198"/>
            <a:ext cx="7488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安裝教學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安裝 </a:t>
            </a:r>
            <a:r>
              <a:rPr lang="en-US" altLang="zh-TW" dirty="0"/>
              <a:t>Anaconda (</a:t>
            </a:r>
            <a:r>
              <a:rPr lang="en-US" altLang="zh-TW" dirty="0">
                <a:hlinkClick r:id="rId2"/>
              </a:rPr>
              <a:t>https://www.anaconda.com/products/distribution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FDC9029-5627-4191-AB3E-D7677606C4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3"/>
          <a:stretch/>
        </p:blipFill>
        <p:spPr>
          <a:xfrm>
            <a:off x="440960" y="3429000"/>
            <a:ext cx="11310079" cy="647376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9A815A-03F5-4798-9731-DBD576B3341B}"/>
              </a:ext>
            </a:extLst>
          </p:cNvPr>
          <p:cNvSpPr/>
          <p:nvPr/>
        </p:nvSpPr>
        <p:spPr>
          <a:xfrm>
            <a:off x="7623209" y="5043911"/>
            <a:ext cx="1703672" cy="5579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5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B1C5FFF-63C2-4F90-A48D-80CB9FC6B6F9}"/>
              </a:ext>
            </a:extLst>
          </p:cNvPr>
          <p:cNvSpPr txBox="1"/>
          <p:nvPr/>
        </p:nvSpPr>
        <p:spPr>
          <a:xfrm>
            <a:off x="539015" y="490889"/>
            <a:ext cx="428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資料夾   紅框</a:t>
            </a:r>
            <a:r>
              <a:rPr lang="en-US" altLang="zh-TW" dirty="0"/>
              <a:t>word</a:t>
            </a:r>
            <a:r>
              <a:rPr lang="zh-TW" altLang="en-US" dirty="0"/>
              <a:t>檔就是轉出來的資料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DF6595-513D-4F46-8CF6-633FB01FA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05" y="956881"/>
            <a:ext cx="7352017" cy="51407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2DC5B8-E1BD-4B2C-8E8A-09F08E83CA34}"/>
              </a:ext>
            </a:extLst>
          </p:cNvPr>
          <p:cNvSpPr/>
          <p:nvPr/>
        </p:nvSpPr>
        <p:spPr>
          <a:xfrm>
            <a:off x="3407343" y="3705726"/>
            <a:ext cx="885524" cy="1530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2EC8A45-84C9-4AD1-8BAA-B56FC1DD3BF9}"/>
              </a:ext>
            </a:extLst>
          </p:cNvPr>
          <p:cNvSpPr txBox="1"/>
          <p:nvPr/>
        </p:nvSpPr>
        <p:spPr>
          <a:xfrm>
            <a:off x="4673482" y="6367111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完成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885535D-EE6A-49CD-B8DC-13D01FE50EEB}"/>
              </a:ext>
            </a:extLst>
          </p:cNvPr>
          <p:cNvSpPr txBox="1"/>
          <p:nvPr/>
        </p:nvSpPr>
        <p:spPr>
          <a:xfrm>
            <a:off x="11265784" y="6367111"/>
            <a:ext cx="92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By </a:t>
            </a:r>
            <a:r>
              <a:rPr lang="zh-TW" altLang="en-US" dirty="0"/>
              <a:t>意淇</a:t>
            </a:r>
          </a:p>
        </p:txBody>
      </p:sp>
    </p:spTree>
    <p:extLst>
      <p:ext uri="{BB962C8B-B14F-4D97-AF65-F5344CB8AC3E}">
        <p14:creationId xmlns:p14="http://schemas.microsoft.com/office/powerpoint/2010/main" val="101019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7439024-3414-469E-9580-E5DDC30F38C7}"/>
              </a:ext>
            </a:extLst>
          </p:cNvPr>
          <p:cNvSpPr txBox="1"/>
          <p:nvPr/>
        </p:nvSpPr>
        <p:spPr>
          <a:xfrm>
            <a:off x="760396" y="548640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附錄</a:t>
            </a:r>
            <a:r>
              <a:rPr lang="en-US" altLang="zh-TW" dirty="0"/>
              <a:t>-</a:t>
            </a:r>
            <a:r>
              <a:rPr lang="zh-TW" altLang="en-US" dirty="0"/>
              <a:t> 其他轉檔時的注意事項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AAB08DD-8FF6-4DE8-9548-748DC9BB5908}"/>
              </a:ext>
            </a:extLst>
          </p:cNvPr>
          <p:cNvSpPr txBox="1"/>
          <p:nvPr/>
        </p:nvSpPr>
        <p:spPr>
          <a:xfrm>
            <a:off x="1684421" y="1222408"/>
            <a:ext cx="532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Excel </a:t>
            </a:r>
            <a:r>
              <a:rPr lang="zh-TW" altLang="en-US" dirty="0"/>
              <a:t>的公式要先全部拿掉</a:t>
            </a:r>
            <a:r>
              <a:rPr lang="en-US" altLang="zh-TW" dirty="0"/>
              <a:t>,</a:t>
            </a:r>
            <a:r>
              <a:rPr lang="zh-TW" altLang="en-US" dirty="0"/>
              <a:t>否則他會貼上整個公式</a:t>
            </a:r>
          </a:p>
        </p:txBody>
      </p:sp>
    </p:spTree>
    <p:extLst>
      <p:ext uri="{BB962C8B-B14F-4D97-AF65-F5344CB8AC3E}">
        <p14:creationId xmlns:p14="http://schemas.microsoft.com/office/powerpoint/2010/main" val="51348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D4D0050-0A64-4FF1-A068-0AA71E01D7BA}"/>
              </a:ext>
            </a:extLst>
          </p:cNvPr>
          <p:cNvSpPr txBox="1"/>
          <p:nvPr/>
        </p:nvSpPr>
        <p:spPr>
          <a:xfrm>
            <a:off x="683393" y="29838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安裝教學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安裝流程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57FA2D-B9D1-4918-A3DE-FC262383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7" y="1523041"/>
            <a:ext cx="4715533" cy="36771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49D55B-A9CB-454D-80B8-41E57E88C630}"/>
              </a:ext>
            </a:extLst>
          </p:cNvPr>
          <p:cNvSpPr/>
          <p:nvPr/>
        </p:nvSpPr>
        <p:spPr>
          <a:xfrm>
            <a:off x="3984859" y="4831882"/>
            <a:ext cx="760396" cy="3272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3753AB-792F-4243-B4D6-D3836FECF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99" y="1523041"/>
            <a:ext cx="4791744" cy="367716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5E4760-8A36-40F3-A36F-782818E2622E}"/>
              </a:ext>
            </a:extLst>
          </p:cNvPr>
          <p:cNvSpPr/>
          <p:nvPr/>
        </p:nvSpPr>
        <p:spPr>
          <a:xfrm>
            <a:off x="9565907" y="4831881"/>
            <a:ext cx="760396" cy="3272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49E32BF7-0B5F-43EB-91C5-48027056B23F}"/>
              </a:ext>
            </a:extLst>
          </p:cNvPr>
          <p:cNvSpPr/>
          <p:nvPr/>
        </p:nvSpPr>
        <p:spPr>
          <a:xfrm>
            <a:off x="5719402" y="2945331"/>
            <a:ext cx="662147" cy="31763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735B2F4-A9E2-4C55-B189-D2F774DB4751}"/>
              </a:ext>
            </a:extLst>
          </p:cNvPr>
          <p:cNvSpPr txBox="1"/>
          <p:nvPr/>
        </p:nvSpPr>
        <p:spPr>
          <a:xfrm>
            <a:off x="851445" y="118258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E8D4595-F676-40F9-91B1-3903B0929BED}"/>
              </a:ext>
            </a:extLst>
          </p:cNvPr>
          <p:cNvSpPr txBox="1"/>
          <p:nvPr/>
        </p:nvSpPr>
        <p:spPr>
          <a:xfrm>
            <a:off x="6369115" y="115370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64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0CE021A-C693-4E5F-A7DE-5B1101B24816}"/>
              </a:ext>
            </a:extLst>
          </p:cNvPr>
          <p:cNvSpPr txBox="1"/>
          <p:nvPr/>
        </p:nvSpPr>
        <p:spPr>
          <a:xfrm>
            <a:off x="757586" y="82645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EAEC98-3897-42FD-8360-DBB7B7A2C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2" y="1268021"/>
            <a:ext cx="4753638" cy="36866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A7777A8-109E-4521-9046-9DEEB8707EA9}"/>
              </a:ext>
            </a:extLst>
          </p:cNvPr>
          <p:cNvSpPr/>
          <p:nvPr/>
        </p:nvSpPr>
        <p:spPr>
          <a:xfrm>
            <a:off x="4148489" y="4581624"/>
            <a:ext cx="760396" cy="2791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0BD7F7E-8EA8-4271-9E5B-CFFF7855B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87" y="1268021"/>
            <a:ext cx="4696480" cy="370574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CD5AC90-0C03-4BB0-A70A-71A92112542F}"/>
              </a:ext>
            </a:extLst>
          </p:cNvPr>
          <p:cNvSpPr/>
          <p:nvPr/>
        </p:nvSpPr>
        <p:spPr>
          <a:xfrm>
            <a:off x="9623660" y="4661138"/>
            <a:ext cx="760396" cy="2791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EAF01EF-8B74-4CEC-BB25-3B1A325AF129}"/>
              </a:ext>
            </a:extLst>
          </p:cNvPr>
          <p:cNvCxnSpPr/>
          <p:nvPr/>
        </p:nvCxnSpPr>
        <p:spPr>
          <a:xfrm>
            <a:off x="6930189" y="3753853"/>
            <a:ext cx="39367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E34457A-5536-48AD-A05D-993B0C7282E1}"/>
              </a:ext>
            </a:extLst>
          </p:cNvPr>
          <p:cNvSpPr/>
          <p:nvPr/>
        </p:nvSpPr>
        <p:spPr>
          <a:xfrm>
            <a:off x="5839555" y="2952548"/>
            <a:ext cx="662147" cy="31763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A64D812-2657-4ABF-91C1-BCE24152EADD}"/>
              </a:ext>
            </a:extLst>
          </p:cNvPr>
          <p:cNvSpPr txBox="1"/>
          <p:nvPr/>
        </p:nvSpPr>
        <p:spPr>
          <a:xfrm>
            <a:off x="6348098" y="89868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B631A9-8A68-4573-AA8D-75E54DBC001E}"/>
              </a:ext>
            </a:extLst>
          </p:cNvPr>
          <p:cNvSpPr txBox="1"/>
          <p:nvPr/>
        </p:nvSpPr>
        <p:spPr>
          <a:xfrm>
            <a:off x="7809004" y="3104147"/>
            <a:ext cx="36471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這裡是選擇你要安裝的資料夾位置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48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6267AF2-26B2-45ED-B8A1-18F2CBD03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80" y="1389238"/>
            <a:ext cx="4715533" cy="370574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529D725-2424-48B1-B430-0E5D784956F8}"/>
              </a:ext>
            </a:extLst>
          </p:cNvPr>
          <p:cNvSpPr txBox="1"/>
          <p:nvPr/>
        </p:nvSpPr>
        <p:spPr>
          <a:xfrm>
            <a:off x="690208" y="93718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5.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F66C5A-E561-4F05-863B-BD3ECD61D3ED}"/>
              </a:ext>
            </a:extLst>
          </p:cNvPr>
          <p:cNvSpPr/>
          <p:nvPr/>
        </p:nvSpPr>
        <p:spPr>
          <a:xfrm>
            <a:off x="1289785" y="2492943"/>
            <a:ext cx="288758" cy="29838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BFAC6D-ECEA-49D1-B03E-F532C190C8EC}"/>
              </a:ext>
            </a:extLst>
          </p:cNvPr>
          <p:cNvSpPr/>
          <p:nvPr/>
        </p:nvSpPr>
        <p:spPr>
          <a:xfrm flipV="1">
            <a:off x="1289785" y="3279808"/>
            <a:ext cx="288758" cy="29838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A38B32-CB43-457B-8C5A-48C1986B2BA5}"/>
              </a:ext>
            </a:extLst>
          </p:cNvPr>
          <p:cNvSpPr/>
          <p:nvPr/>
        </p:nvSpPr>
        <p:spPr>
          <a:xfrm>
            <a:off x="4042611" y="4706753"/>
            <a:ext cx="760396" cy="2791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89E99E1-231C-46E6-8E9F-C404F4353067}"/>
              </a:ext>
            </a:extLst>
          </p:cNvPr>
          <p:cNvSpPr txBox="1"/>
          <p:nvPr/>
        </p:nvSpPr>
        <p:spPr>
          <a:xfrm>
            <a:off x="1289785" y="4049067"/>
            <a:ext cx="4493538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兩個一定都要打勾</a:t>
            </a:r>
            <a:r>
              <a:rPr lang="en-US" altLang="zh-TW" sz="1400" dirty="0"/>
              <a:t>,</a:t>
            </a:r>
            <a:r>
              <a:rPr lang="zh-TW" altLang="en-US" sz="1400" dirty="0"/>
              <a:t>上面電腦會自動加入</a:t>
            </a:r>
            <a:endParaRPr lang="en-US" altLang="zh-TW" sz="1400" dirty="0"/>
          </a:p>
          <a:p>
            <a:r>
              <a:rPr lang="zh-TW" altLang="en-US" sz="1400" dirty="0"/>
              <a:t>環境變數目的是確保可以在終端機上輸入指令下載套件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4C3E07AD-3FA4-4B5B-954D-B04E649D1461}"/>
              </a:ext>
            </a:extLst>
          </p:cNvPr>
          <p:cNvSpPr/>
          <p:nvPr/>
        </p:nvSpPr>
        <p:spPr>
          <a:xfrm>
            <a:off x="5764926" y="2924476"/>
            <a:ext cx="662147" cy="31763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4FADB03-9B01-4F15-9B32-EF8784F40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687" y="1455516"/>
            <a:ext cx="4715533" cy="364858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5F480D-5AB3-4B1B-B502-846C617F39B4}"/>
              </a:ext>
            </a:extLst>
          </p:cNvPr>
          <p:cNvSpPr txBox="1"/>
          <p:nvPr/>
        </p:nvSpPr>
        <p:spPr>
          <a:xfrm>
            <a:off x="6427073" y="106084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984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CED6974-F37F-4B8B-B683-33D43642240E}"/>
              </a:ext>
            </a:extLst>
          </p:cNvPr>
          <p:cNvSpPr txBox="1"/>
          <p:nvPr/>
        </p:nvSpPr>
        <p:spPr>
          <a:xfrm>
            <a:off x="747839" y="702644"/>
            <a:ext cx="3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7.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DCB1CC0-0632-4C05-912A-545BE8B72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47" y="1316444"/>
            <a:ext cx="4820323" cy="374384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B397033-7979-48A2-A3F8-F75A5C924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36" y="1316444"/>
            <a:ext cx="4791744" cy="374384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8516E84-D247-433C-B2D9-5D23CA8FE9AA}"/>
              </a:ext>
            </a:extLst>
          </p:cNvPr>
          <p:cNvSpPr txBox="1"/>
          <p:nvPr/>
        </p:nvSpPr>
        <p:spPr>
          <a:xfrm>
            <a:off x="6568128" y="733306"/>
            <a:ext cx="3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8.</a:t>
            </a:r>
            <a:endParaRPr lang="zh-TW" altLang="en-US" dirty="0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8A077AD7-231B-4A84-8726-3FB48502E359}"/>
              </a:ext>
            </a:extLst>
          </p:cNvPr>
          <p:cNvSpPr/>
          <p:nvPr/>
        </p:nvSpPr>
        <p:spPr>
          <a:xfrm>
            <a:off x="5920279" y="2943727"/>
            <a:ext cx="662147" cy="31763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75991A-8EA8-45ED-ADEB-198BC9617A8F}"/>
              </a:ext>
            </a:extLst>
          </p:cNvPr>
          <p:cNvSpPr/>
          <p:nvPr/>
        </p:nvSpPr>
        <p:spPr>
          <a:xfrm>
            <a:off x="8335478" y="2868328"/>
            <a:ext cx="336884" cy="7218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E8379FB-F938-48E2-A8CF-BCBEDE464C11}"/>
              </a:ext>
            </a:extLst>
          </p:cNvPr>
          <p:cNvSpPr txBox="1"/>
          <p:nvPr/>
        </p:nvSpPr>
        <p:spPr>
          <a:xfrm>
            <a:off x="8672362" y="3590223"/>
            <a:ext cx="2339102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記得取消打勾</a:t>
            </a:r>
            <a:endParaRPr lang="en-US" altLang="zh-TW" sz="1400" dirty="0"/>
          </a:p>
          <a:p>
            <a:r>
              <a:rPr lang="zh-TW" altLang="en-US" sz="1400" dirty="0"/>
              <a:t>忘記取消他會跳出官方網頁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76B11C-465B-4717-BB7A-979195576C50}"/>
              </a:ext>
            </a:extLst>
          </p:cNvPr>
          <p:cNvSpPr txBox="1"/>
          <p:nvPr/>
        </p:nvSpPr>
        <p:spPr>
          <a:xfrm>
            <a:off x="5220514" y="6124694"/>
            <a:ext cx="24493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Anconda</a:t>
            </a:r>
            <a:r>
              <a:rPr lang="en-US" altLang="zh-TW" dirty="0"/>
              <a:t> </a:t>
            </a:r>
            <a:r>
              <a:rPr lang="zh-TW" altLang="en-US" dirty="0"/>
              <a:t>到這安裝完成</a:t>
            </a:r>
          </a:p>
        </p:txBody>
      </p:sp>
    </p:spTree>
    <p:extLst>
      <p:ext uri="{BB962C8B-B14F-4D97-AF65-F5344CB8AC3E}">
        <p14:creationId xmlns:p14="http://schemas.microsoft.com/office/powerpoint/2010/main" val="178263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D6867F3-B441-4CDF-8E04-6C9FA6DC43E2}"/>
              </a:ext>
            </a:extLst>
          </p:cNvPr>
          <p:cNvSpPr txBox="1"/>
          <p:nvPr/>
        </p:nvSpPr>
        <p:spPr>
          <a:xfrm>
            <a:off x="1129854" y="550426"/>
            <a:ext cx="3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9.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9DB7BA-5D9F-4550-AE21-FD071F3A080D}"/>
              </a:ext>
            </a:extLst>
          </p:cNvPr>
          <p:cNvSpPr txBox="1"/>
          <p:nvPr/>
        </p:nvSpPr>
        <p:spPr>
          <a:xfrm>
            <a:off x="1703671" y="550426"/>
            <a:ext cx="481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安裝程式套件  到資料夾內 按下 </a:t>
            </a:r>
            <a:r>
              <a:rPr lang="zh-TW" altLang="en-US" b="1" dirty="0"/>
              <a:t>安裝套件</a:t>
            </a:r>
            <a:r>
              <a:rPr lang="en-US" altLang="zh-TW" b="1" dirty="0"/>
              <a:t>.bat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45F4D2-3CE1-49D4-85B2-8F639EA4AF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02" b="30757"/>
          <a:stretch/>
        </p:blipFill>
        <p:spPr>
          <a:xfrm>
            <a:off x="1313062" y="1034414"/>
            <a:ext cx="6994586" cy="348945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4EC18D0-EB14-424A-B423-0E736E151566}"/>
              </a:ext>
            </a:extLst>
          </p:cNvPr>
          <p:cNvSpPr/>
          <p:nvPr/>
        </p:nvSpPr>
        <p:spPr>
          <a:xfrm>
            <a:off x="2069432" y="3888605"/>
            <a:ext cx="1126155" cy="2213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2A2EE06-F7DF-43F1-A2C8-B8BB1822A496}"/>
              </a:ext>
            </a:extLst>
          </p:cNvPr>
          <p:cNvCxnSpPr>
            <a:cxnSpLocks/>
          </p:cNvCxnSpPr>
          <p:nvPr/>
        </p:nvCxnSpPr>
        <p:spPr>
          <a:xfrm flipH="1">
            <a:off x="3273331" y="4004110"/>
            <a:ext cx="595729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015FEE-7667-4ECB-BEB3-20313D23817C}"/>
              </a:ext>
            </a:extLst>
          </p:cNvPr>
          <p:cNvSpPr txBox="1"/>
          <p:nvPr/>
        </p:nvSpPr>
        <p:spPr>
          <a:xfrm>
            <a:off x="8307648" y="3999295"/>
            <a:ext cx="36471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按下這個他會自動安裝需要的套件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23DA8-6869-423B-B8DC-A0B45CBB8F0A}"/>
              </a:ext>
            </a:extLst>
          </p:cNvPr>
          <p:cNvSpPr txBox="1"/>
          <p:nvPr/>
        </p:nvSpPr>
        <p:spPr>
          <a:xfrm>
            <a:off x="2549315" y="4937760"/>
            <a:ext cx="5493812" cy="14773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以上就是全部的環境設置 </a:t>
            </a:r>
            <a:endParaRPr lang="en-US" altLang="zh-TW" dirty="0"/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!!!</a:t>
            </a:r>
            <a:r>
              <a:rPr lang="zh-TW" altLang="en-US" dirty="0">
                <a:solidFill>
                  <a:srgbClr val="FF0000"/>
                </a:solidFill>
              </a:rPr>
              <a:t>順序不可以顛倒</a:t>
            </a:r>
            <a:r>
              <a:rPr lang="en-US" altLang="zh-TW" dirty="0">
                <a:solidFill>
                  <a:srgbClr val="FF0000"/>
                </a:solidFill>
              </a:rPr>
              <a:t>!!!</a:t>
            </a:r>
          </a:p>
          <a:p>
            <a:pPr algn="ctr"/>
            <a:r>
              <a:rPr lang="zh-TW" altLang="en-US" dirty="0"/>
              <a:t>沒有先安裝 </a:t>
            </a:r>
            <a:r>
              <a:rPr lang="en-US" altLang="zh-TW" dirty="0"/>
              <a:t>python </a:t>
            </a:r>
            <a:r>
              <a:rPr lang="zh-TW" altLang="en-US" dirty="0"/>
              <a:t>環境</a:t>
            </a:r>
            <a:endParaRPr lang="en-US" altLang="zh-TW" dirty="0"/>
          </a:p>
          <a:p>
            <a:pPr algn="ctr"/>
            <a:r>
              <a:rPr lang="en-US" altLang="zh-TW" dirty="0"/>
              <a:t>Bat</a:t>
            </a:r>
            <a:r>
              <a:rPr lang="zh-TW" altLang="en-US" dirty="0"/>
              <a:t> 檔案點下去會沒有作用</a:t>
            </a:r>
            <a:endParaRPr lang="en-US" altLang="zh-TW" dirty="0"/>
          </a:p>
          <a:p>
            <a:pPr algn="ctr"/>
            <a:r>
              <a:rPr lang="zh-TW" altLang="en-US" dirty="0"/>
              <a:t>設置這裡是</a:t>
            </a:r>
            <a:r>
              <a:rPr lang="zh-TW" altLang="en-US" dirty="0">
                <a:solidFill>
                  <a:srgbClr val="FF0000"/>
                </a:solidFill>
              </a:rPr>
              <a:t>一次性</a:t>
            </a:r>
            <a:r>
              <a:rPr lang="zh-TW" altLang="en-US" dirty="0"/>
              <a:t>的，曾經有設置過就不用再設置了</a:t>
            </a:r>
          </a:p>
        </p:txBody>
      </p:sp>
    </p:spTree>
    <p:extLst>
      <p:ext uri="{BB962C8B-B14F-4D97-AF65-F5344CB8AC3E}">
        <p14:creationId xmlns:p14="http://schemas.microsoft.com/office/powerpoint/2010/main" val="351517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02B70-5F18-48C4-9BCA-312DAC886875}"/>
              </a:ext>
            </a:extLst>
          </p:cNvPr>
          <p:cNvSpPr txBox="1"/>
          <p:nvPr/>
        </p:nvSpPr>
        <p:spPr>
          <a:xfrm>
            <a:off x="1087653" y="462012"/>
            <a:ext cx="19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如何產出 </a:t>
            </a:r>
            <a:r>
              <a:rPr lang="en-US" altLang="zh-TW" dirty="0"/>
              <a:t>word </a:t>
            </a:r>
            <a:r>
              <a:rPr lang="zh-TW" altLang="en-US" dirty="0"/>
              <a:t>檔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F3B772F-6A15-4D1D-B41E-3825AA4B72BD}"/>
              </a:ext>
            </a:extLst>
          </p:cNvPr>
          <p:cNvSpPr txBox="1"/>
          <p:nvPr/>
        </p:nvSpPr>
        <p:spPr>
          <a:xfrm>
            <a:off x="1183907" y="1193533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將需要產的資料放入資料夾內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4797291-F815-49AF-A2B3-0A0755F72E4A}"/>
              </a:ext>
            </a:extLst>
          </p:cNvPr>
          <p:cNvGrpSpPr/>
          <p:nvPr/>
        </p:nvGrpSpPr>
        <p:grpSpPr>
          <a:xfrm>
            <a:off x="2502570" y="1848050"/>
            <a:ext cx="7536580" cy="4090737"/>
            <a:chOff x="230603" y="1819175"/>
            <a:chExt cx="6750029" cy="366241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669ABBA-A624-46FF-8838-1FDD1D486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03" y="1819175"/>
              <a:ext cx="6750029" cy="366241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05D08A9-D6F3-4AA7-A87D-7BA5D3409D12}"/>
                </a:ext>
              </a:extLst>
            </p:cNvPr>
            <p:cNvSpPr/>
            <p:nvPr/>
          </p:nvSpPr>
          <p:spPr>
            <a:xfrm>
              <a:off x="6381549" y="3532472"/>
              <a:ext cx="433137" cy="56789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弧形下彎 7">
              <a:extLst>
                <a:ext uri="{FF2B5EF4-FFF2-40B4-BE49-F238E27FC236}">
                  <a16:creationId xmlns:a16="http://schemas.microsoft.com/office/drawing/2014/main" id="{1D679D01-D836-4251-88A4-4C4D0B5E4795}"/>
                </a:ext>
              </a:extLst>
            </p:cNvPr>
            <p:cNvSpPr/>
            <p:nvPr/>
          </p:nvSpPr>
          <p:spPr>
            <a:xfrm flipH="1">
              <a:off x="5006294" y="2338939"/>
              <a:ext cx="1260910" cy="1549667"/>
            </a:xfrm>
            <a:prstGeom prst="curved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1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4407881-AA6D-41A6-8491-AB9653ABCAB9}"/>
              </a:ext>
            </a:extLst>
          </p:cNvPr>
          <p:cNvSpPr txBox="1"/>
          <p:nvPr/>
        </p:nvSpPr>
        <p:spPr>
          <a:xfrm>
            <a:off x="1039528" y="548640"/>
            <a:ext cx="926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 修改 </a:t>
            </a:r>
            <a:r>
              <a:rPr lang="en-US" altLang="zh-TW" dirty="0"/>
              <a:t>Collage_Main_app.py</a:t>
            </a:r>
            <a:r>
              <a:rPr lang="zh-TW" altLang="en-US" dirty="0"/>
              <a:t>  </a:t>
            </a:r>
            <a:r>
              <a:rPr lang="zh-TW" altLang="en-US" b="1" dirty="0"/>
              <a:t>需要轉檔的檔名     </a:t>
            </a:r>
            <a:r>
              <a:rPr lang="zh-TW" altLang="en-US" dirty="0"/>
              <a:t>編輯器的方面 可以裝 </a:t>
            </a:r>
            <a:r>
              <a:rPr lang="en-US" altLang="zh-TW" dirty="0" err="1"/>
              <a:t>Vscode</a:t>
            </a:r>
            <a:r>
              <a:rPr lang="en-US" altLang="zh-TW" dirty="0"/>
              <a:t> , notepad++ </a:t>
            </a:r>
            <a:r>
              <a:rPr lang="zh-TW" altLang="en-US" dirty="0"/>
              <a:t> 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1E2495-848E-4822-B3B7-3A05BC84E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28" y="985350"/>
            <a:ext cx="6264264" cy="56862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41DD8AF-0713-43B8-B0BC-BC5CFB5B793F}"/>
              </a:ext>
            </a:extLst>
          </p:cNvPr>
          <p:cNvSpPr/>
          <p:nvPr/>
        </p:nvSpPr>
        <p:spPr>
          <a:xfrm>
            <a:off x="1386038" y="3185962"/>
            <a:ext cx="3599848" cy="37538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94C15B6-E41A-4C5F-BC90-FF4482E0354F}"/>
              </a:ext>
            </a:extLst>
          </p:cNvPr>
          <p:cNvCxnSpPr/>
          <p:nvPr/>
        </p:nvCxnSpPr>
        <p:spPr>
          <a:xfrm>
            <a:off x="4985886" y="3339966"/>
            <a:ext cx="297420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1357C1-4B33-495D-BDBA-C2BDC4F6A80E}"/>
              </a:ext>
            </a:extLst>
          </p:cNvPr>
          <p:cNvSpPr txBox="1"/>
          <p:nvPr/>
        </p:nvSpPr>
        <p:spPr>
          <a:xfrm>
            <a:off x="7960093" y="3105834"/>
            <a:ext cx="370486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這個</a:t>
            </a:r>
            <a:r>
              <a:rPr lang="en-US" altLang="zh-TW" dirty="0" err="1"/>
              <a:t>File_name</a:t>
            </a:r>
            <a:r>
              <a:rPr lang="en-US" altLang="zh-TW" dirty="0"/>
              <a:t> </a:t>
            </a:r>
            <a:r>
              <a:rPr lang="zh-TW" altLang="en-US" dirty="0"/>
              <a:t>單引號</a:t>
            </a:r>
            <a:r>
              <a:rPr lang="en-US" altLang="zh-TW" dirty="0"/>
              <a:t>(‘’)</a:t>
            </a:r>
            <a:r>
              <a:rPr lang="zh-TW" altLang="en-US" dirty="0"/>
              <a:t>內的名稱</a:t>
            </a:r>
            <a:endParaRPr lang="en-US" altLang="zh-TW" dirty="0"/>
          </a:p>
          <a:p>
            <a:r>
              <a:rPr lang="zh-TW" altLang="en-US" dirty="0"/>
              <a:t>改成要轉檔的檔名</a:t>
            </a:r>
            <a:r>
              <a:rPr lang="en-US" altLang="zh-TW" dirty="0"/>
              <a:t>,</a:t>
            </a:r>
            <a:r>
              <a:rPr lang="zh-TW" altLang="en-US" dirty="0"/>
              <a:t>存檔關掉就行了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86AE3D-F0A0-49CA-A336-E075ACD55E78}"/>
              </a:ext>
            </a:extLst>
          </p:cNvPr>
          <p:cNvSpPr txBox="1"/>
          <p:nvPr/>
        </p:nvSpPr>
        <p:spPr>
          <a:xfrm>
            <a:off x="8168130" y="3970538"/>
            <a:ext cx="328878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提醒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.xlsx</a:t>
            </a:r>
            <a:r>
              <a:rPr lang="zh-TW" altLang="en-US" dirty="0"/>
              <a:t> 副檔名記得也要加上</a:t>
            </a:r>
            <a:endParaRPr lang="en-US" altLang="zh-TW" dirty="0"/>
          </a:p>
          <a:p>
            <a:r>
              <a:rPr lang="zh-TW" altLang="en-US" dirty="0"/>
              <a:t>否則跑不過</a:t>
            </a:r>
            <a:endParaRPr lang="en-US" altLang="zh-TW" dirty="0"/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!!!!</a:t>
            </a:r>
            <a:r>
              <a:rPr lang="zh-TW" altLang="en-US" dirty="0">
                <a:solidFill>
                  <a:srgbClr val="FF0000"/>
                </a:solidFill>
              </a:rPr>
              <a:t>改好記得存檔</a:t>
            </a:r>
            <a:r>
              <a:rPr lang="en-US" altLang="zh-TW" dirty="0">
                <a:solidFill>
                  <a:srgbClr val="FF0000"/>
                </a:solidFill>
              </a:rPr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220492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B883B4A-4FAC-43BC-9D1C-55D7E1FDABDB}"/>
              </a:ext>
            </a:extLst>
          </p:cNvPr>
          <p:cNvSpPr txBox="1"/>
          <p:nvPr/>
        </p:nvSpPr>
        <p:spPr>
          <a:xfrm>
            <a:off x="539015" y="490889"/>
            <a:ext cx="347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回到資料夾內 按下  </a:t>
            </a:r>
            <a:r>
              <a:rPr lang="zh-TW" altLang="en-US" b="1" dirty="0"/>
              <a:t>啟動檔</a:t>
            </a:r>
            <a:r>
              <a:rPr lang="en-US" altLang="zh-TW" b="1" dirty="0"/>
              <a:t>.bat</a:t>
            </a:r>
            <a:endParaRPr lang="zh-TW" altLang="en-US" b="1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4E7AD30-860C-4725-8528-2B2B7192D591}"/>
              </a:ext>
            </a:extLst>
          </p:cNvPr>
          <p:cNvGrpSpPr/>
          <p:nvPr/>
        </p:nvGrpSpPr>
        <p:grpSpPr>
          <a:xfrm>
            <a:off x="263090" y="933541"/>
            <a:ext cx="5832910" cy="4520412"/>
            <a:chOff x="1896177" y="1659006"/>
            <a:chExt cx="7223681" cy="506423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7184C61-BF00-4C38-B928-30199B4E9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177" y="1659006"/>
              <a:ext cx="7223681" cy="5064239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56B7161-9E4C-40E8-B3AF-2578A97FC7B3}"/>
                </a:ext>
              </a:extLst>
            </p:cNvPr>
            <p:cNvSpPr/>
            <p:nvPr/>
          </p:nvSpPr>
          <p:spPr>
            <a:xfrm>
              <a:off x="3609474" y="4571999"/>
              <a:ext cx="1126155" cy="22138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69AF8B37-2717-487F-A3C7-64E6DBE2E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025" y="1644928"/>
            <a:ext cx="5991645" cy="3097637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8F76DEC5-7DDD-44D3-8802-87D49DE89AC8}"/>
              </a:ext>
            </a:extLst>
          </p:cNvPr>
          <p:cNvSpPr/>
          <p:nvPr/>
        </p:nvSpPr>
        <p:spPr>
          <a:xfrm>
            <a:off x="6001878" y="2876113"/>
            <a:ext cx="662147" cy="31763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B585168-5FAA-46D0-8BCE-85592430B2B6}"/>
              </a:ext>
            </a:extLst>
          </p:cNvPr>
          <p:cNvCxnSpPr/>
          <p:nvPr/>
        </p:nvCxnSpPr>
        <p:spPr>
          <a:xfrm>
            <a:off x="6664025" y="2329313"/>
            <a:ext cx="9721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CFDAC0-08DD-4419-A085-5CE9F0EAA33B}"/>
              </a:ext>
            </a:extLst>
          </p:cNvPr>
          <p:cNvSpPr txBox="1"/>
          <p:nvPr/>
        </p:nvSpPr>
        <p:spPr>
          <a:xfrm>
            <a:off x="6951312" y="2506781"/>
            <a:ext cx="277672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2"/>
                </a:solidFill>
              </a:rPr>
              <a:t>出現此訊息 已經轉檔完成</a:t>
            </a:r>
          </a:p>
        </p:txBody>
      </p:sp>
    </p:spTree>
    <p:extLst>
      <p:ext uri="{BB962C8B-B14F-4D97-AF65-F5344CB8AC3E}">
        <p14:creationId xmlns:p14="http://schemas.microsoft.com/office/powerpoint/2010/main" val="87621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303</Words>
  <Application>Microsoft Office PowerPoint</Application>
  <PresentationFormat>寬螢幕</PresentationFormat>
  <Paragraphs>44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iaid12345</dc:creator>
  <cp:lastModifiedBy>iaid12345</cp:lastModifiedBy>
  <cp:revision>23</cp:revision>
  <dcterms:created xsi:type="dcterms:W3CDTF">2022-10-20T03:03:09Z</dcterms:created>
  <dcterms:modified xsi:type="dcterms:W3CDTF">2022-10-20T04:44:47Z</dcterms:modified>
</cp:coreProperties>
</file>