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0" r:id="rId8"/>
    <p:sldId id="258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2023/3/14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SPDX v2.3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v3.0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変更</a:t>
            </a:r>
            <a:r>
              <a:rPr kumimoji="1" lang="ja-JP" altLang="en-US" dirty="0" smtClean="0"/>
              <a:t>点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當麻　徹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パイオニア（株）</a:t>
            </a:r>
            <a:endParaRPr lang="en-US" altLang="ja-JP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3.0</a:t>
            </a:r>
            <a:r>
              <a:rPr kumimoji="1" lang="ja-JP" altLang="en-US" smtClean="0"/>
              <a:t>の変更点</a:t>
            </a:r>
            <a:endParaRPr kumimoji="1" lang="ja-JP" altLang="en-US" dirty="0"/>
          </a:p>
        </p:txBody>
      </p:sp>
      <p:pic>
        <p:nvPicPr>
          <p:cNvPr id="1026" name="Picture 2" descr="D:\Temp\OpenChainSPDX\spdx-2.3-docu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3648076" cy="4610100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>
            <a:off x="3995936" y="3429000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4716016" y="1700808"/>
            <a:ext cx="3888432" cy="4968552"/>
            <a:chOff x="4716016" y="1700808"/>
            <a:chExt cx="3888432" cy="496855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4860032" y="1916832"/>
              <a:ext cx="3168352" cy="4464496"/>
              <a:chOff x="1403648" y="1916832"/>
              <a:chExt cx="3168352" cy="446449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1835696" y="249289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Software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411760" y="3645024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Security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2411760" y="306896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Licensing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411760" y="4221088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Build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2411760" y="479715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Usage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1403648" y="191683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Core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2411760" y="537321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AI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2411760" y="594928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Service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4716016" y="1700808"/>
              <a:ext cx="388843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47565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3.0</a:t>
            </a:r>
            <a:r>
              <a:rPr kumimoji="1" lang="ja-JP" altLang="en-US" dirty="0" smtClean="0"/>
              <a:t>の変更点（全体）</a:t>
            </a:r>
            <a:endParaRPr kumimoji="1" lang="ja-JP" altLang="en-US" dirty="0"/>
          </a:p>
        </p:txBody>
      </p:sp>
      <p:pic>
        <p:nvPicPr>
          <p:cNvPr id="1026" name="Picture 2" descr="D:\Temp\OpenChainSPDX\spdx-2.3-docu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3648076" cy="4610100"/>
          </a:xfrm>
          <a:prstGeom prst="rect">
            <a:avLst/>
          </a:prstGeom>
          <a:noFill/>
        </p:spPr>
      </p:pic>
      <p:sp>
        <p:nvSpPr>
          <p:cNvPr id="5" name="右矢印 4"/>
          <p:cNvSpPr/>
          <p:nvPr/>
        </p:nvSpPr>
        <p:spPr>
          <a:xfrm>
            <a:off x="3923928" y="4797152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15"/>
          <p:cNvGrpSpPr/>
          <p:nvPr/>
        </p:nvGrpSpPr>
        <p:grpSpPr>
          <a:xfrm>
            <a:off x="4716016" y="1700808"/>
            <a:ext cx="3888432" cy="4968552"/>
            <a:chOff x="4716016" y="1700808"/>
            <a:chExt cx="3888432" cy="4968552"/>
          </a:xfrm>
        </p:grpSpPr>
        <p:grpSp>
          <p:nvGrpSpPr>
            <p:cNvPr id="4" name="グループ化 5"/>
            <p:cNvGrpSpPr/>
            <p:nvPr/>
          </p:nvGrpSpPr>
          <p:grpSpPr>
            <a:xfrm>
              <a:off x="4860032" y="1916832"/>
              <a:ext cx="3168352" cy="4464496"/>
              <a:chOff x="1403648" y="1916832"/>
              <a:chExt cx="3168352" cy="446449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1835696" y="249289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Software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411760" y="3645024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Security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2411760" y="306896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Licensing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411760" y="4221088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Build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2411760" y="479715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Usage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1403648" y="191683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Core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2411760" y="537321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AI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2411760" y="594928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Service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4716016" y="1700808"/>
              <a:ext cx="388843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47565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v3.0</a:t>
            </a:r>
          </a:p>
        </p:txBody>
      </p:sp>
      <p:cxnSp>
        <p:nvCxnSpPr>
          <p:cNvPr id="20" name="直線矢印コネクタ 19"/>
          <p:cNvCxnSpPr>
            <a:endCxn id="12" idx="1"/>
          </p:cNvCxnSpPr>
          <p:nvPr/>
        </p:nvCxnSpPr>
        <p:spPr>
          <a:xfrm flipV="1">
            <a:off x="3419872" y="2132856"/>
            <a:ext cx="144016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3491880" y="2636912"/>
            <a:ext cx="1728192" cy="432048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3347864" y="2276872"/>
            <a:ext cx="1872208" cy="3240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7" idx="1"/>
          </p:cNvCxnSpPr>
          <p:nvPr/>
        </p:nvCxnSpPr>
        <p:spPr>
          <a:xfrm flipV="1">
            <a:off x="3491880" y="2708920"/>
            <a:ext cx="1800200" cy="86409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3419872" y="2204864"/>
            <a:ext cx="1584176" cy="28083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563888" y="3356992"/>
            <a:ext cx="2232248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347864" y="2708920"/>
            <a:ext cx="2088232" cy="129614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3491880" y="3212976"/>
            <a:ext cx="2232248" cy="180020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8" idx="1"/>
          </p:cNvCxnSpPr>
          <p:nvPr/>
        </p:nvCxnSpPr>
        <p:spPr>
          <a:xfrm>
            <a:off x="3491880" y="3140968"/>
            <a:ext cx="2376264" cy="72008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3635896" y="3068960"/>
            <a:ext cx="2160240" cy="144016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角丸四角形吹き出し 52"/>
          <p:cNvSpPr/>
          <p:nvPr/>
        </p:nvSpPr>
        <p:spPr>
          <a:xfrm>
            <a:off x="1043608" y="6398568"/>
            <a:ext cx="1224136" cy="270792"/>
          </a:xfrm>
          <a:prstGeom prst="wedgeRoundRectCallout">
            <a:avLst>
              <a:gd name="adj1" fmla="val 14542"/>
              <a:gd name="adj2" fmla="val -8519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tx1"/>
                </a:solidFill>
              </a:rPr>
              <a:t>deprecated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3419872" y="2276872"/>
            <a:ext cx="1512168" cy="72008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十字形 31"/>
          <p:cNvSpPr/>
          <p:nvPr/>
        </p:nvSpPr>
        <p:spPr>
          <a:xfrm rot="2741746">
            <a:off x="2609166" y="5825804"/>
            <a:ext cx="494004" cy="558595"/>
          </a:xfrm>
          <a:prstGeom prst="plus">
            <a:avLst>
              <a:gd name="adj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3.0</a:t>
            </a:r>
            <a:r>
              <a:rPr kumimoji="1" lang="ja-JP" altLang="en-US" dirty="0" smtClean="0"/>
              <a:t>の変更点（</a:t>
            </a:r>
            <a:r>
              <a:rPr lang="en-US" altLang="ja-JP" dirty="0" smtClean="0"/>
              <a:t>Package</a:t>
            </a:r>
            <a:r>
              <a:rPr lang="ja-JP" altLang="en-US" dirty="0" smtClean="0"/>
              <a:t>部分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3995936" y="3933056"/>
            <a:ext cx="57606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15"/>
          <p:cNvGrpSpPr/>
          <p:nvPr/>
        </p:nvGrpSpPr>
        <p:grpSpPr>
          <a:xfrm>
            <a:off x="4716016" y="1700808"/>
            <a:ext cx="3888432" cy="4968552"/>
            <a:chOff x="4716016" y="1700808"/>
            <a:chExt cx="3888432" cy="4968552"/>
          </a:xfrm>
        </p:grpSpPr>
        <p:grpSp>
          <p:nvGrpSpPr>
            <p:cNvPr id="4" name="グループ化 5"/>
            <p:cNvGrpSpPr/>
            <p:nvPr/>
          </p:nvGrpSpPr>
          <p:grpSpPr>
            <a:xfrm>
              <a:off x="4860032" y="1916832"/>
              <a:ext cx="3168352" cy="4464496"/>
              <a:chOff x="1403648" y="1916832"/>
              <a:chExt cx="3168352" cy="4464496"/>
            </a:xfrm>
          </p:grpSpPr>
          <p:sp>
            <p:nvSpPr>
              <p:cNvPr id="7" name="角丸四角形 6"/>
              <p:cNvSpPr/>
              <p:nvPr/>
            </p:nvSpPr>
            <p:spPr>
              <a:xfrm>
                <a:off x="1835696" y="249289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Software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411760" y="3645024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Security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2411760" y="306896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Licensing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411760" y="4221088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Build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2411760" y="479715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Usage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1403648" y="1916832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Core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2411760" y="5373216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AI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角丸四角形 13"/>
              <p:cNvSpPr/>
              <p:nvPr/>
            </p:nvSpPr>
            <p:spPr>
              <a:xfrm>
                <a:off x="2411760" y="5949280"/>
                <a:ext cx="2160240" cy="43204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Profile Service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4716016" y="1700808"/>
              <a:ext cx="388843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ボックス 16"/>
          <p:cNvSpPr txBox="1"/>
          <p:nvPr/>
        </p:nvSpPr>
        <p:spPr>
          <a:xfrm>
            <a:off x="1475656" y="12687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1196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v3.0</a:t>
            </a:r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3563888" y="2276872"/>
            <a:ext cx="1440160" cy="936104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5076056" y="5085184"/>
            <a:ext cx="1368152" cy="792088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endCxn id="8" idx="1"/>
          </p:cNvCxnSpPr>
          <p:nvPr/>
        </p:nvCxnSpPr>
        <p:spPr>
          <a:xfrm>
            <a:off x="3635896" y="3284984"/>
            <a:ext cx="2232248" cy="576064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3491880" y="2708920"/>
            <a:ext cx="2016224" cy="1080120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3563888" y="2276872"/>
            <a:ext cx="1368152" cy="432048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467544" y="1556792"/>
            <a:ext cx="3312368" cy="496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Package Information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43608" y="2060848"/>
            <a:ext cx="265591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7.1 Package name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 Package SPDX identifier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7.3 Package version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043608" y="2852936"/>
            <a:ext cx="2655912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7.21 External reference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7.22 External reference comment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827584" y="3429000"/>
            <a:ext cx="2880320" cy="2376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7.4 Package file name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7.5 Package supplier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7.6 Package originator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7.7 Package download location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7.8 Files analyzed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7.9 Package verification code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7.10 Package checksum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7.11 Package home page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7.12 Source information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7.18 Package summary description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7.19 Package detailed description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7.20 Package comment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0" y="5777880"/>
            <a:ext cx="3203848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7.13 Concluded license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7.14 All licenses information from files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7.15 Declared license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7.16 Comments on license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7.17 Copyright text field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3203848" y="5750496"/>
            <a:ext cx="2655912" cy="1107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7.23 Package attribution text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7.24 Primary Package Purpose field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7.25 Release Date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7.26 Built Date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7.27 Valid Until Date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 flipV="1">
            <a:off x="2987824" y="3356992"/>
            <a:ext cx="3168352" cy="2664296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4796408" y="4365104"/>
            <a:ext cx="1287760" cy="1664568"/>
          </a:xfrm>
          <a:prstGeom prst="straightConnector1">
            <a:avLst/>
          </a:prstGeom>
          <a:ln w="38100">
            <a:solidFill>
              <a:srgbClr val="0099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v</a:t>
            </a:r>
            <a:r>
              <a:rPr kumimoji="1" lang="en-US" altLang="ja-JP" dirty="0" smtClean="0"/>
              <a:t>2.3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Package Information</a:t>
            </a:r>
            <a:r>
              <a:rPr lang="ja-JP" altLang="en-US" smtClean="0"/>
              <a:t>が大きくなりすぎたのを各所に分散した感じ</a:t>
            </a:r>
            <a:r>
              <a:rPr lang="en-US" altLang="ja-JP" smtClean="0"/>
              <a:t> 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以降は素材とかメモ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v3</a:t>
            </a:r>
            <a:r>
              <a:rPr kumimoji="1" lang="en-US" altLang="ja-JP" dirty="0" smtClean="0"/>
              <a:t>.0</a:t>
            </a:r>
            <a:r>
              <a:rPr kumimoji="1" lang="ja-JP" altLang="en-US" dirty="0" smtClean="0"/>
              <a:t>の図</a:t>
            </a:r>
            <a:endParaRPr kumimoji="1" lang="ja-JP" altLang="en-US" dirty="0"/>
          </a:p>
        </p:txBody>
      </p:sp>
      <p:pic>
        <p:nvPicPr>
          <p:cNvPr id="2050" name="Picture 2" descr="D:\Temp\OpenChainSPDX\modelv3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048672" cy="5482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V3.0</a:t>
            </a:r>
            <a:endParaRPr kumimoji="1"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03648" y="1916832"/>
            <a:ext cx="3168352" cy="4464496"/>
            <a:chOff x="1403648" y="1916832"/>
            <a:chExt cx="3168352" cy="4464496"/>
          </a:xfrm>
        </p:grpSpPr>
        <p:sp>
          <p:nvSpPr>
            <p:cNvPr id="4" name="角丸四角形 3"/>
            <p:cNvSpPr/>
            <p:nvPr/>
          </p:nvSpPr>
          <p:spPr>
            <a:xfrm>
              <a:off x="1835696" y="2492896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Software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2411760" y="3645024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Security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411760" y="3068960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Licensing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411760" y="4221088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Build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2411760" y="4797152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Usage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1403648" y="1916832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Core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411760" y="5373216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AI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2411760" y="5949280"/>
              <a:ext cx="2160240" cy="4320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Profile Service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247</Words>
  <Application>Microsoft Office PowerPoint</Application>
  <PresentationFormat>画面に合わせる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テーマ</vt:lpstr>
      <vt:lpstr>SPDX v2.3とv3.0の変更点について</vt:lpstr>
      <vt:lpstr>v2.3から3.0の変更点</vt:lpstr>
      <vt:lpstr>v2.3から3.0の変更点（全体）</vt:lpstr>
      <vt:lpstr>v2.3から3.0の変更点（Package部分）</vt:lpstr>
      <vt:lpstr>スライド 5</vt:lpstr>
      <vt:lpstr>以降は素材とかメモ</vt:lpstr>
      <vt:lpstr>v3.0の図</vt:lpstr>
      <vt:lpstr>V3.0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momo</dc:creator>
  <cp:lastModifiedBy>momo</cp:lastModifiedBy>
  <cp:revision>73</cp:revision>
  <dcterms:created xsi:type="dcterms:W3CDTF">2023-03-08T01:06:06Z</dcterms:created>
  <dcterms:modified xsi:type="dcterms:W3CDTF">2023-03-14T08:30:33Z</dcterms:modified>
</cp:coreProperties>
</file>