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"/>
      <p:bold r:id="rId6"/>
      <p:italic r:id="rId7"/>
      <p:boldItalic r:id="rId8"/>
    </p:embeddedFont>
    <p:embeddedFont>
      <p:font typeface="Open Sans" panose="020B0606030504020204" pitchFamily="34" charset="0"/>
      <p:regular r:id="rId9"/>
      <p:bold r:id="rId10"/>
      <p:italic r:id="rId11"/>
      <p:boldItalic r:id="rId12"/>
    </p:embeddedFont>
    <p:embeddedFont>
      <p:font typeface="Quattrocento Sans" panose="020B0502050000020003" pitchFamily="34" charset="0"/>
      <p:regular r:id="rId13"/>
      <p:bold r:id="rId14"/>
      <p:italic r:id="rId15"/>
      <p:boldItalic r:id="rId16"/>
    </p:embeddedFont>
    <p:embeddedFont>
      <p:font typeface="Tahoma" panose="020B0604030504040204" pitchFamily="3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1146" y="3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1c1adda4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1c1adda4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31c1adda41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31c1adda41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591775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591775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591775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MiddlePage_1_white">
  <p:cSld name="8_MiddlePage_1_whit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32000" y="34524"/>
            <a:ext cx="82800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3" name="Google Shape;53;p13"/>
          <p:cNvCxnSpPr/>
          <p:nvPr/>
        </p:nvCxnSpPr>
        <p:spPr>
          <a:xfrm>
            <a:off x="269860" y="681698"/>
            <a:ext cx="8635500" cy="0"/>
          </a:xfrm>
          <a:prstGeom prst="straightConnector1">
            <a:avLst/>
          </a:prstGeom>
          <a:noFill/>
          <a:ln w="9525" cap="flat" cmpd="sng">
            <a:solidFill>
              <a:srgbClr val="33333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4" name="Google Shape;54;p13"/>
          <p:cNvSpPr/>
          <p:nvPr/>
        </p:nvSpPr>
        <p:spPr>
          <a:xfrm>
            <a:off x="8382000" y="4883214"/>
            <a:ext cx="108300" cy="1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CONFIDENTIAL</a:t>
            </a:r>
            <a:endParaRPr sz="1100"/>
          </a:p>
        </p:txBody>
      </p:sp>
      <p:sp>
        <p:nvSpPr>
          <p:cNvPr id="55" name="Google Shape;55;p13"/>
          <p:cNvSpPr txBox="1"/>
          <p:nvPr/>
        </p:nvSpPr>
        <p:spPr>
          <a:xfrm>
            <a:off x="161918" y="4806000"/>
            <a:ext cx="48576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 sz="1300" b="1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r>
              <a:rPr lang="ja" sz="1300" b="1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</a:t>
            </a:r>
            <a:r>
              <a:rPr lang="ja" sz="1300">
                <a:solidFill>
                  <a:srgbClr val="7FD13B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lang="ja" sz="1300">
                <a:solidFill>
                  <a:srgbClr val="EA157A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lang="ja" sz="1300">
                <a:solidFill>
                  <a:srgbClr val="007DEA"/>
                </a:solidFill>
                <a:latin typeface="Open Sans"/>
                <a:ea typeface="Open Sans"/>
                <a:cs typeface="Open Sans"/>
                <a:sym typeface="Open Sans"/>
              </a:rPr>
              <a:t>▇</a:t>
            </a:r>
            <a:r>
              <a:rPr lang="ja" sz="1300">
                <a:solidFill>
                  <a:srgbClr val="7FD13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ja" sz="13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OpenChain project Japan work group / CC0-1.0</a:t>
            </a:r>
            <a:endParaRPr sz="1200">
              <a:solidFill>
                <a:srgbClr val="A5A5A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marL="914400" lvl="1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marL="1371600" lvl="2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marL="1828800" lvl="3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marL="2286000" lvl="4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marL="2743200" lvl="5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591775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591775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591775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591775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591775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591775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591775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591775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591775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6800225" y="105850"/>
            <a:ext cx="2259000" cy="1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ja" sz="700">
                <a:solidFill>
                  <a:schemeClr val="lt1"/>
                </a:solidFill>
              </a:rPr>
              <a:t>The OpenChain project Japan work group / </a:t>
            </a:r>
            <a:r>
              <a:rPr lang="ja" sz="700">
                <a:solidFill>
                  <a:schemeClr val="dk2"/>
                </a:solidFill>
              </a:rPr>
              <a:t>CC0-1.0</a:t>
            </a:r>
            <a:endParaRPr sz="7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s://docs.google.com/presentation/d/1ZI9ur7N-fAGZLz_LmuLHevao8yaOc8R9htw7TttXiFg/edit#slide=id.g331c1adda41_0_8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6322825" y="1184300"/>
            <a:ext cx="2592300" cy="3480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295975" y="1235100"/>
            <a:ext cx="667500" cy="2079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1262225" y="1128475"/>
            <a:ext cx="4784100" cy="3625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デバイスベンダー周辺のソフトのサプライチェーン</a:t>
            </a:r>
            <a:endParaRPr/>
          </a:p>
        </p:txBody>
      </p:sp>
      <p:grpSp>
        <p:nvGrpSpPr>
          <p:cNvPr id="71" name="Google Shape;71;p15"/>
          <p:cNvGrpSpPr/>
          <p:nvPr/>
        </p:nvGrpSpPr>
        <p:grpSpPr>
          <a:xfrm>
            <a:off x="2016900" y="2755637"/>
            <a:ext cx="561600" cy="674163"/>
            <a:chOff x="3809325" y="1965961"/>
            <a:chExt cx="748800" cy="898884"/>
          </a:xfrm>
        </p:grpSpPr>
        <p:pic>
          <p:nvPicPr>
            <p:cNvPr id="72" name="Google Shape;72;p15" descr="Document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008802" y="1965961"/>
              <a:ext cx="349846" cy="3287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" name="Google Shape;73;p15"/>
            <p:cNvSpPr txBox="1"/>
            <p:nvPr/>
          </p:nvSpPr>
          <p:spPr>
            <a:xfrm>
              <a:off x="3809325" y="2279845"/>
              <a:ext cx="7488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PRIVATE</a:t>
              </a: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SOURCE</a:t>
              </a:r>
              <a:endParaRPr sz="110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PACKAGE</a:t>
              </a: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" name="Google Shape;74;p15"/>
          <p:cNvGrpSpPr/>
          <p:nvPr/>
        </p:nvGrpSpPr>
        <p:grpSpPr>
          <a:xfrm>
            <a:off x="340503" y="1641510"/>
            <a:ext cx="561609" cy="674167"/>
            <a:chOff x="3809320" y="1965961"/>
            <a:chExt cx="678600" cy="898889"/>
          </a:xfrm>
        </p:grpSpPr>
        <p:pic>
          <p:nvPicPr>
            <p:cNvPr id="75" name="Google Shape;75;p15" descr="Document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975252" y="1965961"/>
              <a:ext cx="349846" cy="3287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15"/>
            <p:cNvSpPr txBox="1"/>
            <p:nvPr/>
          </p:nvSpPr>
          <p:spPr>
            <a:xfrm>
              <a:off x="3809320" y="2279850"/>
              <a:ext cx="678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PUBLIC</a:t>
              </a: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SOURCE</a:t>
              </a:r>
              <a:endParaRPr sz="110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PACKAGE</a:t>
              </a: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Google Shape;77;p15"/>
          <p:cNvSpPr/>
          <p:nvPr/>
        </p:nvSpPr>
        <p:spPr>
          <a:xfrm>
            <a:off x="1391796" y="2194288"/>
            <a:ext cx="757500" cy="246600"/>
          </a:xfrm>
          <a:prstGeom prst="roundRect">
            <a:avLst>
              <a:gd name="adj" fmla="val 16667"/>
            </a:avLst>
          </a:prstGeom>
          <a:solidFill>
            <a:srgbClr val="E1EFD8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0" i="0" u="none" strike="noStrike" cap="non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ACTION x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" name="Google Shape;78;p15"/>
          <p:cNvGrpSpPr/>
          <p:nvPr/>
        </p:nvGrpSpPr>
        <p:grpSpPr>
          <a:xfrm>
            <a:off x="2618353" y="1946310"/>
            <a:ext cx="561609" cy="674167"/>
            <a:chOff x="3809320" y="1965961"/>
            <a:chExt cx="678600" cy="898889"/>
          </a:xfrm>
        </p:grpSpPr>
        <p:pic>
          <p:nvPicPr>
            <p:cNvPr id="79" name="Google Shape;79;p15" descr="Document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975252" y="1965961"/>
              <a:ext cx="349846" cy="3287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15"/>
            <p:cNvSpPr txBox="1"/>
            <p:nvPr/>
          </p:nvSpPr>
          <p:spPr>
            <a:xfrm>
              <a:off x="3809320" y="2279850"/>
              <a:ext cx="678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PUBLIC</a:t>
              </a: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SOURCE</a:t>
              </a:r>
              <a:endParaRPr sz="110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PACKAGE</a:t>
              </a: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" name="Google Shape;81;p15"/>
          <p:cNvGrpSpPr/>
          <p:nvPr/>
        </p:nvGrpSpPr>
        <p:grpSpPr>
          <a:xfrm>
            <a:off x="340503" y="2541410"/>
            <a:ext cx="561609" cy="674167"/>
            <a:chOff x="3809320" y="1965961"/>
            <a:chExt cx="678600" cy="898889"/>
          </a:xfrm>
        </p:grpSpPr>
        <p:pic>
          <p:nvPicPr>
            <p:cNvPr id="82" name="Google Shape;82;p15" descr="Document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975252" y="1965961"/>
              <a:ext cx="349846" cy="3287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15"/>
            <p:cNvSpPr txBox="1"/>
            <p:nvPr/>
          </p:nvSpPr>
          <p:spPr>
            <a:xfrm>
              <a:off x="3809320" y="2279850"/>
              <a:ext cx="678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PUBLIC</a:t>
              </a: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SOURCE</a:t>
              </a:r>
              <a:endParaRPr sz="110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PACKAGE</a:t>
              </a: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" name="Google Shape;84;p15"/>
          <p:cNvGrpSpPr/>
          <p:nvPr/>
        </p:nvGrpSpPr>
        <p:grpSpPr>
          <a:xfrm>
            <a:off x="1481719" y="1720902"/>
            <a:ext cx="667575" cy="499433"/>
            <a:chOff x="9406229" y="1284266"/>
            <a:chExt cx="890100" cy="665911"/>
          </a:xfrm>
        </p:grpSpPr>
        <p:sp>
          <p:nvSpPr>
            <p:cNvPr id="85" name="Google Shape;85;p15"/>
            <p:cNvSpPr txBox="1"/>
            <p:nvPr/>
          </p:nvSpPr>
          <p:spPr>
            <a:xfrm>
              <a:off x="9406229" y="1693677"/>
              <a:ext cx="890100" cy="25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MODIFY</a:t>
              </a: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6" name="Google Shape;86;p15"/>
            <p:cNvGrpSpPr/>
            <p:nvPr/>
          </p:nvGrpSpPr>
          <p:grpSpPr>
            <a:xfrm>
              <a:off x="9596023" y="1284266"/>
              <a:ext cx="459281" cy="494553"/>
              <a:chOff x="9596023" y="1284266"/>
              <a:chExt cx="459281" cy="494553"/>
            </a:xfrm>
          </p:grpSpPr>
          <p:pic>
            <p:nvPicPr>
              <p:cNvPr id="87" name="Google Shape;87;p15" descr="Signature outline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9598104" y="1321619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" name="Google Shape;88;p15" descr="Paper with solid fill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9596023" y="1284266"/>
                <a:ext cx="256185" cy="2462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89" name="Google Shape;89;p15"/>
          <p:cNvSpPr/>
          <p:nvPr/>
        </p:nvSpPr>
        <p:spPr>
          <a:xfrm>
            <a:off x="4013346" y="1633640"/>
            <a:ext cx="757500" cy="246600"/>
          </a:xfrm>
          <a:prstGeom prst="roundRect">
            <a:avLst>
              <a:gd name="adj" fmla="val 16667"/>
            </a:avLst>
          </a:prstGeom>
          <a:solidFill>
            <a:srgbClr val="E1EFD8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0" i="0" u="none" strike="noStrike" cap="non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ACTION x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15"/>
          <p:cNvGrpSpPr/>
          <p:nvPr/>
        </p:nvGrpSpPr>
        <p:grpSpPr>
          <a:xfrm>
            <a:off x="4103293" y="1231628"/>
            <a:ext cx="667564" cy="448884"/>
            <a:chOff x="6201947" y="1314814"/>
            <a:chExt cx="819600" cy="598512"/>
          </a:xfrm>
        </p:grpSpPr>
        <p:sp>
          <p:nvSpPr>
            <p:cNvPr id="91" name="Google Shape;91;p15"/>
            <p:cNvSpPr txBox="1"/>
            <p:nvPr/>
          </p:nvSpPr>
          <p:spPr>
            <a:xfrm>
              <a:off x="6201947" y="1656826"/>
              <a:ext cx="819600" cy="25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AGGREGATE</a:t>
              </a: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2" name="Google Shape;92;p15" descr="Network diagram with solid fill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419895" y="1314814"/>
              <a:ext cx="383561" cy="39014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3" name="Google Shape;93;p15"/>
          <p:cNvGrpSpPr/>
          <p:nvPr/>
        </p:nvGrpSpPr>
        <p:grpSpPr>
          <a:xfrm>
            <a:off x="5158294" y="1668011"/>
            <a:ext cx="667575" cy="764389"/>
            <a:chOff x="8086738" y="3418146"/>
            <a:chExt cx="890100" cy="1019185"/>
          </a:xfrm>
        </p:grpSpPr>
        <p:pic>
          <p:nvPicPr>
            <p:cNvPr id="94" name="Google Shape;94;p15" descr="Document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410469" y="3546068"/>
              <a:ext cx="256185" cy="2341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5"/>
            <p:cNvSpPr txBox="1"/>
            <p:nvPr/>
          </p:nvSpPr>
          <p:spPr>
            <a:xfrm>
              <a:off x="8086738" y="3852331"/>
              <a:ext cx="8901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PUBLIC</a:t>
              </a: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SOURCE</a:t>
              </a:r>
              <a:endParaRPr sz="110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PACKAGES</a:t>
              </a: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6" name="Google Shape;96;p15" descr="Document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586307" y="3663136"/>
              <a:ext cx="256185" cy="2341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5" descr="Document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234631" y="3418146"/>
              <a:ext cx="256185" cy="2341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8" name="Google Shape;98;p15"/>
          <p:cNvGrpSpPr/>
          <p:nvPr/>
        </p:nvGrpSpPr>
        <p:grpSpPr>
          <a:xfrm>
            <a:off x="5312795" y="3344411"/>
            <a:ext cx="561600" cy="548289"/>
            <a:chOff x="5130931" y="2063286"/>
            <a:chExt cx="748800" cy="731052"/>
          </a:xfrm>
        </p:grpSpPr>
        <p:pic>
          <p:nvPicPr>
            <p:cNvPr id="99" name="Google Shape;99;p15" descr="Box outlin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310395" y="2063286"/>
              <a:ext cx="355951" cy="359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" name="Google Shape;100;p15"/>
            <p:cNvSpPr txBox="1"/>
            <p:nvPr/>
          </p:nvSpPr>
          <p:spPr>
            <a:xfrm>
              <a:off x="5130931" y="2373738"/>
              <a:ext cx="748800" cy="42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BINARY</a:t>
              </a: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PACKAGE</a:t>
              </a: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" name="Google Shape;101;p15"/>
          <p:cNvSpPr/>
          <p:nvPr/>
        </p:nvSpPr>
        <p:spPr>
          <a:xfrm>
            <a:off x="4024096" y="3191990"/>
            <a:ext cx="757500" cy="246600"/>
          </a:xfrm>
          <a:prstGeom prst="roundRect">
            <a:avLst>
              <a:gd name="adj" fmla="val 16667"/>
            </a:avLst>
          </a:prstGeom>
          <a:solidFill>
            <a:srgbClr val="E1EFD8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0" i="0" u="none" strike="noStrike" cap="non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ACTION x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15"/>
          <p:cNvCxnSpPr>
            <a:stCxn id="75" idx="3"/>
            <a:endCxn id="77" idx="1"/>
          </p:cNvCxnSpPr>
          <p:nvPr/>
        </p:nvCxnSpPr>
        <p:spPr>
          <a:xfrm>
            <a:off x="767361" y="1764784"/>
            <a:ext cx="624300" cy="5529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3" name="Google Shape;103;p15"/>
          <p:cNvSpPr txBox="1"/>
          <p:nvPr/>
        </p:nvSpPr>
        <p:spPr>
          <a:xfrm>
            <a:off x="7562800" y="2908995"/>
            <a:ext cx="6675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INTEGRATE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15"/>
          <p:cNvCxnSpPr>
            <a:stCxn id="77" idx="3"/>
            <a:endCxn id="79" idx="1"/>
          </p:cNvCxnSpPr>
          <p:nvPr/>
        </p:nvCxnSpPr>
        <p:spPr>
          <a:xfrm rot="10800000" flipH="1">
            <a:off x="2149296" y="2069488"/>
            <a:ext cx="606300" cy="2481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5" name="Google Shape;105;p15"/>
          <p:cNvCxnSpPr>
            <a:stCxn id="82" idx="3"/>
            <a:endCxn id="89" idx="1"/>
          </p:cNvCxnSpPr>
          <p:nvPr/>
        </p:nvCxnSpPr>
        <p:spPr>
          <a:xfrm rot="10800000" flipH="1">
            <a:off x="767361" y="1756884"/>
            <a:ext cx="3246000" cy="907800"/>
          </a:xfrm>
          <a:prstGeom prst="bentConnector3">
            <a:avLst>
              <a:gd name="adj1" fmla="val 76659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6" name="Google Shape;106;p15"/>
          <p:cNvCxnSpPr>
            <a:stCxn id="79" idx="3"/>
            <a:endCxn id="89" idx="1"/>
          </p:cNvCxnSpPr>
          <p:nvPr/>
        </p:nvCxnSpPr>
        <p:spPr>
          <a:xfrm rot="10800000" flipH="1">
            <a:off x="3045211" y="1756984"/>
            <a:ext cx="968100" cy="312600"/>
          </a:xfrm>
          <a:prstGeom prst="bentConnector3">
            <a:avLst>
              <a:gd name="adj1" fmla="val 21745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7" name="Google Shape;107;p15"/>
          <p:cNvCxnSpPr>
            <a:stCxn id="89" idx="3"/>
            <a:endCxn id="97" idx="1"/>
          </p:cNvCxnSpPr>
          <p:nvPr/>
        </p:nvCxnSpPr>
        <p:spPr>
          <a:xfrm rot="10800000" flipH="1">
            <a:off x="4770846" y="1755740"/>
            <a:ext cx="498300" cy="12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8" name="Google Shape;108;p15"/>
          <p:cNvCxnSpPr>
            <a:stCxn id="72" idx="3"/>
            <a:endCxn id="101" idx="1"/>
          </p:cNvCxnSpPr>
          <p:nvPr/>
        </p:nvCxnSpPr>
        <p:spPr>
          <a:xfrm>
            <a:off x="2428893" y="2878911"/>
            <a:ext cx="1595100" cy="436500"/>
          </a:xfrm>
          <a:prstGeom prst="bentConnector3">
            <a:avLst>
              <a:gd name="adj1" fmla="val 64271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9" name="Google Shape;109;p15"/>
          <p:cNvCxnSpPr>
            <a:stCxn id="101" idx="3"/>
            <a:endCxn id="99" idx="1"/>
          </p:cNvCxnSpPr>
          <p:nvPr/>
        </p:nvCxnSpPr>
        <p:spPr>
          <a:xfrm>
            <a:off x="4781596" y="3315289"/>
            <a:ext cx="665700" cy="1641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0" name="Google Shape;110;p15"/>
          <p:cNvCxnSpPr>
            <a:stCxn id="99" idx="3"/>
            <a:endCxn id="111" idx="1"/>
          </p:cNvCxnSpPr>
          <p:nvPr/>
        </p:nvCxnSpPr>
        <p:spPr>
          <a:xfrm rot="10800000" flipH="1">
            <a:off x="5714356" y="3198865"/>
            <a:ext cx="1803300" cy="2805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2" name="Google Shape;112;p15"/>
          <p:cNvCxnSpPr>
            <a:stCxn id="96" idx="3"/>
            <a:endCxn id="111" idx="1"/>
          </p:cNvCxnSpPr>
          <p:nvPr/>
        </p:nvCxnSpPr>
        <p:spPr>
          <a:xfrm>
            <a:off x="5725110" y="1939555"/>
            <a:ext cx="1792800" cy="1259100"/>
          </a:xfrm>
          <a:prstGeom prst="bentConnector3">
            <a:avLst>
              <a:gd name="adj1" fmla="val 42716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1" name="Google Shape;111;p15"/>
          <p:cNvSpPr/>
          <p:nvPr/>
        </p:nvSpPr>
        <p:spPr>
          <a:xfrm>
            <a:off x="7517796" y="3075489"/>
            <a:ext cx="757500" cy="246600"/>
          </a:xfrm>
          <a:prstGeom prst="roundRect">
            <a:avLst>
              <a:gd name="adj" fmla="val 16667"/>
            </a:avLst>
          </a:prstGeom>
          <a:solidFill>
            <a:srgbClr val="E1EFD8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0" i="0" u="none" strike="noStrike" cap="non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ACTION x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" name="Google Shape;113;p15"/>
          <p:cNvGrpSpPr/>
          <p:nvPr/>
        </p:nvGrpSpPr>
        <p:grpSpPr>
          <a:xfrm>
            <a:off x="4187401" y="2781945"/>
            <a:ext cx="464400" cy="436386"/>
            <a:chOff x="10906219" y="3659303"/>
            <a:chExt cx="619200" cy="581848"/>
          </a:xfrm>
        </p:grpSpPr>
        <p:pic>
          <p:nvPicPr>
            <p:cNvPr id="114" name="Google Shape;114;p15" descr="Gears with solid fill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1042456" y="3659303"/>
              <a:ext cx="346726" cy="3100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15"/>
            <p:cNvSpPr txBox="1"/>
            <p:nvPr/>
          </p:nvSpPr>
          <p:spPr>
            <a:xfrm>
              <a:off x="10906219" y="3984651"/>
              <a:ext cx="619200" cy="25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BUILD</a:t>
              </a: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6" name="Google Shape;116;p15"/>
          <p:cNvCxnSpPr>
            <a:stCxn id="111" idx="3"/>
            <a:endCxn id="117" idx="2"/>
          </p:cNvCxnSpPr>
          <p:nvPr/>
        </p:nvCxnSpPr>
        <p:spPr>
          <a:xfrm rot="10800000" flipH="1">
            <a:off x="8275296" y="3195190"/>
            <a:ext cx="170700" cy="3600"/>
          </a:xfrm>
          <a:prstGeom prst="bentConnector3">
            <a:avLst>
              <a:gd name="adj1" fmla="val 50038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18" name="Google Shape;118;p15"/>
          <p:cNvGrpSpPr/>
          <p:nvPr/>
        </p:nvGrpSpPr>
        <p:grpSpPr>
          <a:xfrm>
            <a:off x="8353477" y="3075075"/>
            <a:ext cx="561600" cy="372279"/>
            <a:chOff x="8429677" y="3379875"/>
            <a:chExt cx="561600" cy="372279"/>
          </a:xfrm>
        </p:grpSpPr>
        <p:sp>
          <p:nvSpPr>
            <p:cNvPr id="119" name="Google Shape;119;p15"/>
            <p:cNvSpPr txBox="1"/>
            <p:nvPr/>
          </p:nvSpPr>
          <p:spPr>
            <a:xfrm>
              <a:off x="8429677" y="3559854"/>
              <a:ext cx="561600" cy="1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Product</a:t>
              </a: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8522325" y="3379875"/>
              <a:ext cx="258900" cy="192300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15"/>
          <p:cNvSpPr/>
          <p:nvPr/>
        </p:nvSpPr>
        <p:spPr>
          <a:xfrm>
            <a:off x="287550" y="3523550"/>
            <a:ext cx="667500" cy="1014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" name="Google Shape;121;p15"/>
          <p:cNvGrpSpPr/>
          <p:nvPr/>
        </p:nvGrpSpPr>
        <p:grpSpPr>
          <a:xfrm>
            <a:off x="340500" y="3822437"/>
            <a:ext cx="561600" cy="674163"/>
            <a:chOff x="3809325" y="1965961"/>
            <a:chExt cx="748800" cy="898884"/>
          </a:xfrm>
        </p:grpSpPr>
        <p:pic>
          <p:nvPicPr>
            <p:cNvPr id="122" name="Google Shape;122;p15" descr="Document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008802" y="1965961"/>
              <a:ext cx="349846" cy="3287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3" name="Google Shape;123;p15"/>
            <p:cNvSpPr txBox="1"/>
            <p:nvPr/>
          </p:nvSpPr>
          <p:spPr>
            <a:xfrm>
              <a:off x="3809325" y="2279845"/>
              <a:ext cx="7488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PRIVATE</a:t>
              </a: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SOURCE</a:t>
              </a:r>
              <a:endParaRPr sz="110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PACKAGE</a:t>
              </a: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24" name="Google Shape;124;p15"/>
          <p:cNvCxnSpPr>
            <a:stCxn id="122" idx="3"/>
            <a:endCxn id="125" idx="1"/>
          </p:cNvCxnSpPr>
          <p:nvPr/>
        </p:nvCxnSpPr>
        <p:spPr>
          <a:xfrm rot="10800000" flipH="1">
            <a:off x="752493" y="3810111"/>
            <a:ext cx="606900" cy="135600"/>
          </a:xfrm>
          <a:prstGeom prst="bentConnector3">
            <a:avLst>
              <a:gd name="adj1" fmla="val 50011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5" name="Google Shape;125;p15"/>
          <p:cNvSpPr/>
          <p:nvPr/>
        </p:nvSpPr>
        <p:spPr>
          <a:xfrm>
            <a:off x="1359521" y="3686738"/>
            <a:ext cx="757500" cy="246600"/>
          </a:xfrm>
          <a:prstGeom prst="roundRect">
            <a:avLst>
              <a:gd name="adj" fmla="val 16667"/>
            </a:avLst>
          </a:prstGeom>
          <a:solidFill>
            <a:srgbClr val="E1EFD8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0" i="0" u="none" strike="noStrike" cap="non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ACTION x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6" name="Google Shape;126;p15"/>
          <p:cNvGrpSpPr/>
          <p:nvPr/>
        </p:nvGrpSpPr>
        <p:grpSpPr>
          <a:xfrm>
            <a:off x="1449444" y="3213352"/>
            <a:ext cx="667575" cy="499433"/>
            <a:chOff x="9406229" y="1284266"/>
            <a:chExt cx="890100" cy="665911"/>
          </a:xfrm>
        </p:grpSpPr>
        <p:sp>
          <p:nvSpPr>
            <p:cNvPr id="127" name="Google Shape;127;p15"/>
            <p:cNvSpPr txBox="1"/>
            <p:nvPr/>
          </p:nvSpPr>
          <p:spPr>
            <a:xfrm>
              <a:off x="9406229" y="1693677"/>
              <a:ext cx="890100" cy="25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MODIFY</a:t>
              </a: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8" name="Google Shape;128;p15"/>
            <p:cNvGrpSpPr/>
            <p:nvPr/>
          </p:nvGrpSpPr>
          <p:grpSpPr>
            <a:xfrm>
              <a:off x="9596023" y="1284266"/>
              <a:ext cx="459281" cy="494553"/>
              <a:chOff x="9596023" y="1284266"/>
              <a:chExt cx="459281" cy="494553"/>
            </a:xfrm>
          </p:grpSpPr>
          <p:pic>
            <p:nvPicPr>
              <p:cNvPr id="129" name="Google Shape;129;p15" descr="Signature outline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9598104" y="1321619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0" name="Google Shape;130;p15" descr="Paper with solid fill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9596023" y="1284266"/>
                <a:ext cx="256185" cy="24622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131" name="Google Shape;131;p15"/>
          <p:cNvCxnSpPr>
            <a:stCxn id="125" idx="3"/>
            <a:endCxn id="132" idx="1"/>
          </p:cNvCxnSpPr>
          <p:nvPr/>
        </p:nvCxnSpPr>
        <p:spPr>
          <a:xfrm rot="10800000" flipH="1">
            <a:off x="2117021" y="3412238"/>
            <a:ext cx="659100" cy="397800"/>
          </a:xfrm>
          <a:prstGeom prst="bentConnector3">
            <a:avLst>
              <a:gd name="adj1" fmla="val 49999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33" name="Google Shape;133;p15"/>
          <p:cNvGrpSpPr/>
          <p:nvPr/>
        </p:nvGrpSpPr>
        <p:grpSpPr>
          <a:xfrm>
            <a:off x="2626500" y="3289037"/>
            <a:ext cx="561600" cy="674163"/>
            <a:chOff x="3809325" y="1965961"/>
            <a:chExt cx="748800" cy="898884"/>
          </a:xfrm>
        </p:grpSpPr>
        <p:pic>
          <p:nvPicPr>
            <p:cNvPr id="132" name="Google Shape;132;p15" descr="Document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008802" y="1965961"/>
              <a:ext cx="349846" cy="3287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15"/>
            <p:cNvSpPr txBox="1"/>
            <p:nvPr/>
          </p:nvSpPr>
          <p:spPr>
            <a:xfrm>
              <a:off x="3809325" y="2279845"/>
              <a:ext cx="7488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PRIVATE</a:t>
              </a: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SOURCE</a:t>
              </a:r>
              <a:endParaRPr sz="110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PACKAGE</a:t>
              </a: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35" name="Google Shape;135;p15"/>
          <p:cNvCxnSpPr>
            <a:stCxn id="132" idx="3"/>
            <a:endCxn id="101" idx="1"/>
          </p:cNvCxnSpPr>
          <p:nvPr/>
        </p:nvCxnSpPr>
        <p:spPr>
          <a:xfrm rot="10800000" flipH="1">
            <a:off x="3038493" y="3315411"/>
            <a:ext cx="985500" cy="96900"/>
          </a:xfrm>
          <a:prstGeom prst="bentConnector3">
            <a:avLst>
              <a:gd name="adj1" fmla="val 41477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36" name="Google Shape;136;p15"/>
          <p:cNvGrpSpPr/>
          <p:nvPr/>
        </p:nvGrpSpPr>
        <p:grpSpPr>
          <a:xfrm>
            <a:off x="2618353" y="1184310"/>
            <a:ext cx="561609" cy="674167"/>
            <a:chOff x="3809320" y="1965961"/>
            <a:chExt cx="678600" cy="898889"/>
          </a:xfrm>
        </p:grpSpPr>
        <p:pic>
          <p:nvPicPr>
            <p:cNvPr id="137" name="Google Shape;137;p15" descr="Document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975252" y="1965961"/>
              <a:ext cx="349846" cy="3287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15"/>
            <p:cNvSpPr txBox="1"/>
            <p:nvPr/>
          </p:nvSpPr>
          <p:spPr>
            <a:xfrm>
              <a:off x="3809320" y="2279850"/>
              <a:ext cx="678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PUBLIC</a:t>
              </a: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SOURCE</a:t>
              </a:r>
              <a:endParaRPr sz="110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PACKAGE</a:t>
              </a: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39" name="Google Shape;139;p15"/>
          <p:cNvCxnSpPr>
            <a:stCxn id="137" idx="3"/>
            <a:endCxn id="89" idx="1"/>
          </p:cNvCxnSpPr>
          <p:nvPr/>
        </p:nvCxnSpPr>
        <p:spPr>
          <a:xfrm>
            <a:off x="3045211" y="1307584"/>
            <a:ext cx="968100" cy="4494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40" name="Google Shape;140;p15"/>
          <p:cNvGrpSpPr/>
          <p:nvPr/>
        </p:nvGrpSpPr>
        <p:grpSpPr>
          <a:xfrm>
            <a:off x="6499081" y="2125211"/>
            <a:ext cx="612900" cy="775089"/>
            <a:chOff x="8130398" y="3418146"/>
            <a:chExt cx="817200" cy="1033452"/>
          </a:xfrm>
        </p:grpSpPr>
        <p:pic>
          <p:nvPicPr>
            <p:cNvPr id="141" name="Google Shape;141;p15" descr="Document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410469" y="3546068"/>
              <a:ext cx="256185" cy="2341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15"/>
            <p:cNvSpPr txBox="1"/>
            <p:nvPr/>
          </p:nvSpPr>
          <p:spPr>
            <a:xfrm>
              <a:off x="8130398" y="3866598"/>
              <a:ext cx="8172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PRIVATE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SOURCE</a:t>
              </a:r>
              <a:endParaRPr sz="110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PACKAGES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3" name="Google Shape;143;p15" descr="Document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586307" y="3663136"/>
              <a:ext cx="256185" cy="2341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5" descr="Document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234631" y="3418146"/>
              <a:ext cx="256185" cy="23413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" name="Google Shape;145;p15"/>
          <p:cNvGrpSpPr/>
          <p:nvPr/>
        </p:nvGrpSpPr>
        <p:grpSpPr>
          <a:xfrm>
            <a:off x="6458910" y="1264386"/>
            <a:ext cx="667575" cy="764389"/>
            <a:chOff x="8086738" y="3418146"/>
            <a:chExt cx="890100" cy="1019185"/>
          </a:xfrm>
        </p:grpSpPr>
        <p:pic>
          <p:nvPicPr>
            <p:cNvPr id="146" name="Google Shape;146;p15" descr="Document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410469" y="3546068"/>
              <a:ext cx="256185" cy="2341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15"/>
            <p:cNvSpPr txBox="1"/>
            <p:nvPr/>
          </p:nvSpPr>
          <p:spPr>
            <a:xfrm>
              <a:off x="8086738" y="3852331"/>
              <a:ext cx="8901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PUBLIC</a:t>
              </a: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SOURCE</a:t>
              </a:r>
              <a:endParaRPr sz="110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PACKAGES</a:t>
              </a: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8" name="Google Shape;148;p15" descr="Document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586307" y="3663136"/>
              <a:ext cx="256185" cy="2341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15" descr="Document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234631" y="3418146"/>
              <a:ext cx="256185" cy="234136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50" name="Google Shape;150;p15"/>
          <p:cNvCxnSpPr>
            <a:stCxn id="143" idx="3"/>
            <a:endCxn id="111" idx="1"/>
          </p:cNvCxnSpPr>
          <p:nvPr/>
        </p:nvCxnSpPr>
        <p:spPr>
          <a:xfrm>
            <a:off x="7033152" y="2396755"/>
            <a:ext cx="484500" cy="801900"/>
          </a:xfrm>
          <a:prstGeom prst="bentConnector3">
            <a:avLst>
              <a:gd name="adj1" fmla="val 50015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1" name="Google Shape;151;p15"/>
          <p:cNvCxnSpPr>
            <a:stCxn id="148" idx="3"/>
            <a:endCxn id="111" idx="1"/>
          </p:cNvCxnSpPr>
          <p:nvPr/>
        </p:nvCxnSpPr>
        <p:spPr>
          <a:xfrm>
            <a:off x="7025726" y="1535930"/>
            <a:ext cx="492000" cy="16629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52" name="Google Shape;152;p15"/>
          <p:cNvSpPr txBox="1"/>
          <p:nvPr/>
        </p:nvSpPr>
        <p:spPr>
          <a:xfrm>
            <a:off x="287550" y="3533963"/>
            <a:ext cx="6675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Vender</a:t>
            </a:r>
            <a:endParaRPr sz="9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295975" y="1237813"/>
            <a:ext cx="6675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OSS Projects</a:t>
            </a:r>
            <a:endParaRPr sz="9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5070400" y="1128475"/>
            <a:ext cx="9681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Device Vender</a:t>
            </a:r>
            <a:endParaRPr sz="9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8099425" y="1184300"/>
            <a:ext cx="815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Set Vender</a:t>
            </a:r>
            <a:endParaRPr sz="9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p15"/>
          <p:cNvCxnSpPr>
            <a:stCxn id="157" idx="3"/>
            <a:endCxn id="158" idx="2"/>
          </p:cNvCxnSpPr>
          <p:nvPr/>
        </p:nvCxnSpPr>
        <p:spPr>
          <a:xfrm rot="10800000" flipH="1">
            <a:off x="7793871" y="3996165"/>
            <a:ext cx="95400" cy="4239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59" name="Google Shape;159;p15"/>
          <p:cNvGrpSpPr/>
          <p:nvPr/>
        </p:nvGrpSpPr>
        <p:grpSpPr>
          <a:xfrm>
            <a:off x="6346675" y="3723900"/>
            <a:ext cx="968100" cy="372288"/>
            <a:chOff x="8219025" y="3379875"/>
            <a:chExt cx="968100" cy="372288"/>
          </a:xfrm>
        </p:grpSpPr>
        <p:sp>
          <p:nvSpPr>
            <p:cNvPr id="160" name="Google Shape;160;p15"/>
            <p:cNvSpPr txBox="1"/>
            <p:nvPr/>
          </p:nvSpPr>
          <p:spPr>
            <a:xfrm>
              <a:off x="8219025" y="3559863"/>
              <a:ext cx="968100" cy="1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HW Component</a:t>
              </a: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8522325" y="3379875"/>
              <a:ext cx="258900" cy="192300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2" name="Google Shape;162;p15"/>
          <p:cNvCxnSpPr>
            <a:stCxn id="163" idx="0"/>
            <a:endCxn id="111" idx="2"/>
          </p:cNvCxnSpPr>
          <p:nvPr/>
        </p:nvCxnSpPr>
        <p:spPr>
          <a:xfrm rot="-5400000">
            <a:off x="7728388" y="3455613"/>
            <a:ext cx="301800" cy="348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4" name="Google Shape;164;p15"/>
          <p:cNvSpPr txBox="1"/>
          <p:nvPr/>
        </p:nvSpPr>
        <p:spPr>
          <a:xfrm>
            <a:off x="7047176" y="4130270"/>
            <a:ext cx="7569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INCORPORATE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5"/>
          <p:cNvSpPr/>
          <p:nvPr/>
        </p:nvSpPr>
        <p:spPr>
          <a:xfrm>
            <a:off x="7036371" y="4296765"/>
            <a:ext cx="757500" cy="246600"/>
          </a:xfrm>
          <a:prstGeom prst="roundRect">
            <a:avLst>
              <a:gd name="adj" fmla="val 16667"/>
            </a:avLst>
          </a:prstGeom>
          <a:solidFill>
            <a:srgbClr val="E1EFD8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0" i="0" u="none" strike="noStrike" cap="non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ACTION x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5" name="Google Shape;165;p15"/>
          <p:cNvCxnSpPr>
            <a:stCxn id="166" idx="5"/>
            <a:endCxn id="157" idx="1"/>
          </p:cNvCxnSpPr>
          <p:nvPr/>
        </p:nvCxnSpPr>
        <p:spPr>
          <a:xfrm>
            <a:off x="5761888" y="4283313"/>
            <a:ext cx="1274400" cy="1368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67" name="Google Shape;167;p15"/>
          <p:cNvGrpSpPr/>
          <p:nvPr/>
        </p:nvGrpSpPr>
        <p:grpSpPr>
          <a:xfrm>
            <a:off x="7405100" y="3623913"/>
            <a:ext cx="968100" cy="372288"/>
            <a:chOff x="8219025" y="3379875"/>
            <a:chExt cx="968100" cy="372288"/>
          </a:xfrm>
        </p:grpSpPr>
        <p:sp>
          <p:nvSpPr>
            <p:cNvPr id="158" name="Google Shape;158;p15"/>
            <p:cNvSpPr txBox="1"/>
            <p:nvPr/>
          </p:nvSpPr>
          <p:spPr>
            <a:xfrm>
              <a:off x="8219025" y="3559863"/>
              <a:ext cx="968100" cy="1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HW Component</a:t>
              </a: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15"/>
            <p:cNvSpPr/>
            <p:nvPr/>
          </p:nvSpPr>
          <p:spPr>
            <a:xfrm>
              <a:off x="8522325" y="3379875"/>
              <a:ext cx="258900" cy="192300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15"/>
          <p:cNvGrpSpPr/>
          <p:nvPr/>
        </p:nvGrpSpPr>
        <p:grpSpPr>
          <a:xfrm>
            <a:off x="2072225" y="4072387"/>
            <a:ext cx="561600" cy="674163"/>
            <a:chOff x="3809325" y="1965961"/>
            <a:chExt cx="748800" cy="898884"/>
          </a:xfrm>
        </p:grpSpPr>
        <p:pic>
          <p:nvPicPr>
            <p:cNvPr id="169" name="Google Shape;169;p15" descr="Document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008802" y="1965961"/>
              <a:ext cx="349846" cy="32873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0" name="Google Shape;170;p15"/>
            <p:cNvSpPr txBox="1"/>
            <p:nvPr/>
          </p:nvSpPr>
          <p:spPr>
            <a:xfrm>
              <a:off x="3809325" y="2279845"/>
              <a:ext cx="7488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PRIVATE</a:t>
              </a: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SOURCE</a:t>
              </a:r>
              <a:endParaRPr sz="110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PACKAGE</a:t>
              </a: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71" name="Google Shape;171;p15"/>
          <p:cNvCxnSpPr>
            <a:stCxn id="160" idx="2"/>
            <a:endCxn id="157" idx="1"/>
          </p:cNvCxnSpPr>
          <p:nvPr/>
        </p:nvCxnSpPr>
        <p:spPr>
          <a:xfrm rot="-5400000" flipH="1">
            <a:off x="6771475" y="4155438"/>
            <a:ext cx="324000" cy="2055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72" name="Google Shape;172;p15"/>
          <p:cNvGrpSpPr/>
          <p:nvPr/>
        </p:nvGrpSpPr>
        <p:grpSpPr>
          <a:xfrm>
            <a:off x="5199688" y="4211200"/>
            <a:ext cx="968100" cy="372288"/>
            <a:chOff x="8219025" y="3379875"/>
            <a:chExt cx="968100" cy="372288"/>
          </a:xfrm>
        </p:grpSpPr>
        <p:sp>
          <p:nvSpPr>
            <p:cNvPr id="173" name="Google Shape;173;p15"/>
            <p:cNvSpPr txBox="1"/>
            <p:nvPr/>
          </p:nvSpPr>
          <p:spPr>
            <a:xfrm>
              <a:off x="8219025" y="3559863"/>
              <a:ext cx="968100" cy="1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HW Component</a:t>
              </a: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8522325" y="3379875"/>
              <a:ext cx="258900" cy="192300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15"/>
          <p:cNvGrpSpPr/>
          <p:nvPr/>
        </p:nvGrpSpPr>
        <p:grpSpPr>
          <a:xfrm>
            <a:off x="3686238" y="3592363"/>
            <a:ext cx="968100" cy="372288"/>
            <a:chOff x="8219025" y="3379875"/>
            <a:chExt cx="968100" cy="372288"/>
          </a:xfrm>
        </p:grpSpPr>
        <p:sp>
          <p:nvSpPr>
            <p:cNvPr id="175" name="Google Shape;175;p15"/>
            <p:cNvSpPr txBox="1"/>
            <p:nvPr/>
          </p:nvSpPr>
          <p:spPr>
            <a:xfrm>
              <a:off x="8219025" y="3559863"/>
              <a:ext cx="968100" cy="192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HW Component</a:t>
              </a: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8522325" y="3379875"/>
              <a:ext cx="258900" cy="192300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" name="Google Shape;177;p15"/>
          <p:cNvGrpSpPr/>
          <p:nvPr/>
        </p:nvGrpSpPr>
        <p:grpSpPr>
          <a:xfrm>
            <a:off x="3788795" y="4182611"/>
            <a:ext cx="561600" cy="548289"/>
            <a:chOff x="5130931" y="2063286"/>
            <a:chExt cx="748800" cy="731052"/>
          </a:xfrm>
        </p:grpSpPr>
        <p:pic>
          <p:nvPicPr>
            <p:cNvPr id="178" name="Google Shape;178;p15" descr="Box outlin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310395" y="2063286"/>
              <a:ext cx="355951" cy="3598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15"/>
            <p:cNvSpPr txBox="1"/>
            <p:nvPr/>
          </p:nvSpPr>
          <p:spPr>
            <a:xfrm>
              <a:off x="5130931" y="2373738"/>
              <a:ext cx="748800" cy="42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BINARY</a:t>
              </a: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PACKAGE</a:t>
              </a: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p15"/>
          <p:cNvSpPr/>
          <p:nvPr/>
        </p:nvSpPr>
        <p:spPr>
          <a:xfrm>
            <a:off x="2903521" y="4429515"/>
            <a:ext cx="757500" cy="246600"/>
          </a:xfrm>
          <a:prstGeom prst="roundRect">
            <a:avLst>
              <a:gd name="adj" fmla="val 16667"/>
            </a:avLst>
          </a:prstGeom>
          <a:solidFill>
            <a:srgbClr val="E1EFD8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0" i="0" u="none" strike="noStrike" cap="non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ACTION x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1" name="Google Shape;181;p15"/>
          <p:cNvGrpSpPr/>
          <p:nvPr/>
        </p:nvGrpSpPr>
        <p:grpSpPr>
          <a:xfrm>
            <a:off x="3044401" y="4001145"/>
            <a:ext cx="464400" cy="436386"/>
            <a:chOff x="10906219" y="3659303"/>
            <a:chExt cx="619200" cy="581848"/>
          </a:xfrm>
        </p:grpSpPr>
        <p:pic>
          <p:nvPicPr>
            <p:cNvPr id="182" name="Google Shape;182;p15" descr="Gears with solid fill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1042456" y="3659303"/>
              <a:ext cx="346726" cy="3100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15"/>
            <p:cNvSpPr txBox="1"/>
            <p:nvPr/>
          </p:nvSpPr>
          <p:spPr>
            <a:xfrm>
              <a:off x="10906219" y="3984651"/>
              <a:ext cx="619200" cy="25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BUILD</a:t>
              </a: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84" name="Google Shape;184;p15"/>
          <p:cNvCxnSpPr>
            <a:stCxn id="169" idx="3"/>
            <a:endCxn id="180" idx="1"/>
          </p:cNvCxnSpPr>
          <p:nvPr/>
        </p:nvCxnSpPr>
        <p:spPr>
          <a:xfrm>
            <a:off x="2484218" y="4195661"/>
            <a:ext cx="419400" cy="3573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5" name="Google Shape;185;p15"/>
          <p:cNvCxnSpPr>
            <a:stCxn id="180" idx="3"/>
            <a:endCxn id="178" idx="1"/>
          </p:cNvCxnSpPr>
          <p:nvPr/>
        </p:nvCxnSpPr>
        <p:spPr>
          <a:xfrm rot="10800000" flipH="1">
            <a:off x="3661021" y="4317615"/>
            <a:ext cx="262500" cy="235200"/>
          </a:xfrm>
          <a:prstGeom prst="bentConnector3">
            <a:avLst>
              <a:gd name="adj1" fmla="val 49976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6" name="Google Shape;186;p15"/>
          <p:cNvSpPr txBox="1"/>
          <p:nvPr/>
        </p:nvSpPr>
        <p:spPr>
          <a:xfrm>
            <a:off x="4494126" y="3994420"/>
            <a:ext cx="756900" cy="1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INCORPORATE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5"/>
          <p:cNvSpPr/>
          <p:nvPr/>
        </p:nvSpPr>
        <p:spPr>
          <a:xfrm>
            <a:off x="4483321" y="4160915"/>
            <a:ext cx="757500" cy="246600"/>
          </a:xfrm>
          <a:prstGeom prst="roundRect">
            <a:avLst>
              <a:gd name="adj" fmla="val 16667"/>
            </a:avLst>
          </a:prstGeom>
          <a:solidFill>
            <a:srgbClr val="E1EFD8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0" i="0" u="none" strike="noStrike" cap="non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ACTION x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8" name="Google Shape;188;p15"/>
          <p:cNvCxnSpPr>
            <a:stCxn id="178" idx="3"/>
            <a:endCxn id="187" idx="1"/>
          </p:cNvCxnSpPr>
          <p:nvPr/>
        </p:nvCxnSpPr>
        <p:spPr>
          <a:xfrm rot="10800000" flipH="1">
            <a:off x="4190356" y="4284265"/>
            <a:ext cx="293100" cy="33300"/>
          </a:xfrm>
          <a:prstGeom prst="bentConnector3">
            <a:avLst>
              <a:gd name="adj1" fmla="val 49977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9" name="Google Shape;189;p15"/>
          <p:cNvCxnSpPr>
            <a:stCxn id="187" idx="3"/>
            <a:endCxn id="166" idx="2"/>
          </p:cNvCxnSpPr>
          <p:nvPr/>
        </p:nvCxnSpPr>
        <p:spPr>
          <a:xfrm>
            <a:off x="5240821" y="4284215"/>
            <a:ext cx="262200" cy="471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0" name="Google Shape;190;p15"/>
          <p:cNvCxnSpPr>
            <a:stCxn id="176" idx="5"/>
            <a:endCxn id="187" idx="1"/>
          </p:cNvCxnSpPr>
          <p:nvPr/>
        </p:nvCxnSpPr>
        <p:spPr>
          <a:xfrm>
            <a:off x="4248438" y="3664475"/>
            <a:ext cx="234900" cy="6198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191" name="Google Shape;191;p15"/>
          <p:cNvGrpSpPr/>
          <p:nvPr/>
        </p:nvGrpSpPr>
        <p:grpSpPr>
          <a:xfrm>
            <a:off x="5279881" y="2506211"/>
            <a:ext cx="612900" cy="775089"/>
            <a:chOff x="8130398" y="3418146"/>
            <a:chExt cx="817200" cy="1033452"/>
          </a:xfrm>
        </p:grpSpPr>
        <p:pic>
          <p:nvPicPr>
            <p:cNvPr id="192" name="Google Shape;192;p15" descr="Document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410469" y="3546068"/>
              <a:ext cx="256185" cy="2341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3" name="Google Shape;193;p15"/>
            <p:cNvSpPr txBox="1"/>
            <p:nvPr/>
          </p:nvSpPr>
          <p:spPr>
            <a:xfrm>
              <a:off x="8130398" y="3866598"/>
              <a:ext cx="8172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PRIVATE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SOURCE</a:t>
              </a:r>
              <a:endParaRPr sz="110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PACKAGES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4" name="Google Shape;194;p15" descr="Document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586307" y="3663136"/>
              <a:ext cx="256185" cy="2341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15" descr="Document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234631" y="3418146"/>
              <a:ext cx="256185" cy="234136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96" name="Google Shape;196;p15"/>
          <p:cNvCxnSpPr>
            <a:stCxn id="194" idx="3"/>
            <a:endCxn id="111" idx="1"/>
          </p:cNvCxnSpPr>
          <p:nvPr/>
        </p:nvCxnSpPr>
        <p:spPr>
          <a:xfrm>
            <a:off x="5813952" y="2777755"/>
            <a:ext cx="1703700" cy="420900"/>
          </a:xfrm>
          <a:prstGeom prst="bentConnector3">
            <a:avLst>
              <a:gd name="adj1" fmla="val 34517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7" name="Google Shape;197;p15"/>
          <p:cNvSpPr/>
          <p:nvPr/>
        </p:nvSpPr>
        <p:spPr>
          <a:xfrm>
            <a:off x="3784746" y="2471840"/>
            <a:ext cx="757500" cy="246600"/>
          </a:xfrm>
          <a:prstGeom prst="roundRect">
            <a:avLst>
              <a:gd name="adj" fmla="val 16667"/>
            </a:avLst>
          </a:prstGeom>
          <a:solidFill>
            <a:srgbClr val="E1EFD8"/>
          </a:solidFill>
          <a:ln w="12700" cap="flat" cmpd="sng">
            <a:solidFill>
              <a:srgbClr val="5481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900" b="0" i="0" u="none" strike="noStrike" cap="non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ACTION x</a:t>
            </a:r>
            <a:endParaRPr sz="1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8" name="Google Shape;198;p15"/>
          <p:cNvGrpSpPr/>
          <p:nvPr/>
        </p:nvGrpSpPr>
        <p:grpSpPr>
          <a:xfrm>
            <a:off x="3874693" y="2069828"/>
            <a:ext cx="667564" cy="448884"/>
            <a:chOff x="6201947" y="1314814"/>
            <a:chExt cx="819600" cy="598512"/>
          </a:xfrm>
        </p:grpSpPr>
        <p:sp>
          <p:nvSpPr>
            <p:cNvPr id="199" name="Google Shape;199;p15"/>
            <p:cNvSpPr txBox="1"/>
            <p:nvPr/>
          </p:nvSpPr>
          <p:spPr>
            <a:xfrm>
              <a:off x="6201947" y="1656826"/>
              <a:ext cx="819600" cy="25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75" tIns="34275" rIns="68575" bIns="34275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" sz="8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AGGREGATE</a:t>
              </a: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00" name="Google Shape;200;p15" descr="Network diagram with solid fill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419895" y="1314814"/>
              <a:ext cx="383561" cy="39014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01" name="Google Shape;201;p15"/>
          <p:cNvCxnSpPr>
            <a:stCxn id="72" idx="3"/>
            <a:endCxn id="197" idx="1"/>
          </p:cNvCxnSpPr>
          <p:nvPr/>
        </p:nvCxnSpPr>
        <p:spPr>
          <a:xfrm rot="10800000" flipH="1">
            <a:off x="2428893" y="2595111"/>
            <a:ext cx="1356000" cy="283800"/>
          </a:xfrm>
          <a:prstGeom prst="bentConnector3">
            <a:avLst>
              <a:gd name="adj1" fmla="val 75603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2" name="Google Shape;202;p15"/>
          <p:cNvCxnSpPr>
            <a:stCxn id="132" idx="3"/>
            <a:endCxn id="197" idx="1"/>
          </p:cNvCxnSpPr>
          <p:nvPr/>
        </p:nvCxnSpPr>
        <p:spPr>
          <a:xfrm rot="10800000" flipH="1">
            <a:off x="3038493" y="2595111"/>
            <a:ext cx="746400" cy="817200"/>
          </a:xfrm>
          <a:prstGeom prst="bentConnector3">
            <a:avLst>
              <a:gd name="adj1" fmla="val 54764"/>
            </a:avLst>
          </a:prstGeom>
          <a:noFill/>
          <a:ln w="9525" cap="flat" cmpd="sng">
            <a:solidFill>
              <a:srgbClr val="54813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3" name="Google Shape;203;p15"/>
          <p:cNvCxnSpPr>
            <a:stCxn id="197" idx="3"/>
            <a:endCxn id="195" idx="1"/>
          </p:cNvCxnSpPr>
          <p:nvPr/>
        </p:nvCxnSpPr>
        <p:spPr>
          <a:xfrm rot="10800000" flipH="1">
            <a:off x="4542246" y="2593940"/>
            <a:ext cx="815700" cy="12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50D8959-216D-F827-23F9-8D0B02197F81}"/>
              </a:ext>
            </a:extLst>
          </p:cNvPr>
          <p:cNvSpPr txBox="1"/>
          <p:nvPr/>
        </p:nvSpPr>
        <p:spPr>
          <a:xfrm>
            <a:off x="95210" y="135491"/>
            <a:ext cx="652624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Original: </a:t>
            </a:r>
            <a:r>
              <a:rPr lang="en-US" sz="800" dirty="0">
                <a:hlinkClick r:id="rId9"/>
              </a:rPr>
              <a:t>https://docs.google.com/presentation/d/1ZI9ur7N-fAGZLz_LmuLHevao8yaOc8R9htw7TttXiFg/edit#slide=id.g331c1adda41_0_80</a:t>
            </a:r>
            <a:r>
              <a:rPr lang="en-US" sz="800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開発工程におけるSBOM作成（案）</a:t>
            </a:r>
            <a:endParaRPr/>
          </a:p>
        </p:txBody>
      </p:sp>
      <p:cxnSp>
        <p:nvCxnSpPr>
          <p:cNvPr id="209" name="Google Shape;209;p16"/>
          <p:cNvCxnSpPr>
            <a:stCxn id="210" idx="3"/>
            <a:endCxn id="211" idx="1"/>
          </p:cNvCxnSpPr>
          <p:nvPr/>
        </p:nvCxnSpPr>
        <p:spPr>
          <a:xfrm>
            <a:off x="2635775" y="2407425"/>
            <a:ext cx="498600" cy="36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212" name="Google Shape;212;p16"/>
          <p:cNvGrpSpPr/>
          <p:nvPr/>
        </p:nvGrpSpPr>
        <p:grpSpPr>
          <a:xfrm>
            <a:off x="3134404" y="2168350"/>
            <a:ext cx="599400" cy="485400"/>
            <a:chOff x="3518929" y="3957275"/>
            <a:chExt cx="599400" cy="485400"/>
          </a:xfrm>
        </p:grpSpPr>
        <p:sp>
          <p:nvSpPr>
            <p:cNvPr id="211" name="Google Shape;211;p16"/>
            <p:cNvSpPr/>
            <p:nvPr/>
          </p:nvSpPr>
          <p:spPr>
            <a:xfrm>
              <a:off x="3518929" y="3957275"/>
              <a:ext cx="599400" cy="485400"/>
            </a:xfrm>
            <a:prstGeom prst="roundRect">
              <a:avLst>
                <a:gd name="adj" fmla="val 16667"/>
              </a:avLst>
            </a:prstGeom>
            <a:solidFill>
              <a:srgbClr val="E1EFD8"/>
            </a:solidFill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" name="Google Shape;213;p16"/>
            <p:cNvGrpSpPr/>
            <p:nvPr/>
          </p:nvGrpSpPr>
          <p:grpSpPr>
            <a:xfrm>
              <a:off x="3577801" y="4001145"/>
              <a:ext cx="464400" cy="367086"/>
              <a:chOff x="10906219" y="3659303"/>
              <a:chExt cx="619200" cy="489448"/>
            </a:xfrm>
          </p:grpSpPr>
          <p:pic>
            <p:nvPicPr>
              <p:cNvPr id="214" name="Google Shape;214;p16" descr="Gears with solid fill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1042456" y="3659303"/>
                <a:ext cx="346726" cy="3100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5" name="Google Shape;215;p16"/>
              <p:cNvSpPr txBox="1"/>
              <p:nvPr/>
            </p:nvSpPr>
            <p:spPr>
              <a:xfrm>
                <a:off x="10906219" y="3984651"/>
                <a:ext cx="619200" cy="16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8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Compile</a:t>
                </a:r>
                <a:endParaRPr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6" name="Google Shape;216;p16"/>
          <p:cNvGrpSpPr/>
          <p:nvPr/>
        </p:nvGrpSpPr>
        <p:grpSpPr>
          <a:xfrm>
            <a:off x="6254815" y="2228686"/>
            <a:ext cx="353700" cy="363076"/>
            <a:chOff x="5261615" y="2823611"/>
            <a:chExt cx="353700" cy="363076"/>
          </a:xfrm>
        </p:grpSpPr>
        <p:sp>
          <p:nvSpPr>
            <p:cNvPr id="217" name="Google Shape;217;p16"/>
            <p:cNvSpPr/>
            <p:nvPr/>
          </p:nvSpPr>
          <p:spPr>
            <a:xfrm>
              <a:off x="5261615" y="2825000"/>
              <a:ext cx="353700" cy="3603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" name="Google Shape;218;p16"/>
            <p:cNvGrpSpPr/>
            <p:nvPr/>
          </p:nvGrpSpPr>
          <p:grpSpPr>
            <a:xfrm>
              <a:off x="5266236" y="2823611"/>
              <a:ext cx="344475" cy="363076"/>
              <a:chOff x="5275702" y="2063286"/>
              <a:chExt cx="459300" cy="484102"/>
            </a:xfrm>
          </p:grpSpPr>
          <p:pic>
            <p:nvPicPr>
              <p:cNvPr id="219" name="Google Shape;219;p16" descr="Box outline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5310395" y="2063286"/>
                <a:ext cx="355951" cy="3598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0" name="Google Shape;220;p16"/>
              <p:cNvSpPr txBox="1"/>
              <p:nvPr/>
            </p:nvSpPr>
            <p:spPr>
              <a:xfrm>
                <a:off x="5275702" y="2383288"/>
                <a:ext cx="459300" cy="16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8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EXEC</a:t>
                </a:r>
                <a:endParaRPr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1" name="Google Shape;221;p16"/>
          <p:cNvGrpSpPr/>
          <p:nvPr/>
        </p:nvGrpSpPr>
        <p:grpSpPr>
          <a:xfrm>
            <a:off x="4263238" y="2230150"/>
            <a:ext cx="353700" cy="360300"/>
            <a:chOff x="444475" y="1639700"/>
            <a:chExt cx="353700" cy="360300"/>
          </a:xfrm>
        </p:grpSpPr>
        <p:sp>
          <p:nvSpPr>
            <p:cNvPr id="222" name="Google Shape;222;p16"/>
            <p:cNvSpPr/>
            <p:nvPr/>
          </p:nvSpPr>
          <p:spPr>
            <a:xfrm>
              <a:off x="444475" y="1639700"/>
              <a:ext cx="353700" cy="3603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3" name="Google Shape;223;p16"/>
            <p:cNvGrpSpPr/>
            <p:nvPr/>
          </p:nvGrpSpPr>
          <p:grpSpPr>
            <a:xfrm>
              <a:off x="444573" y="1641510"/>
              <a:ext cx="353551" cy="358490"/>
              <a:chOff x="3935070" y="1965961"/>
              <a:chExt cx="427200" cy="477987"/>
            </a:xfrm>
          </p:grpSpPr>
          <p:pic>
            <p:nvPicPr>
              <p:cNvPr id="224" name="Google Shape;224;p16" descr="Document with solid fill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3975252" y="1965961"/>
                <a:ext cx="349846" cy="32873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5" name="Google Shape;225;p16"/>
              <p:cNvSpPr txBox="1"/>
              <p:nvPr/>
            </p:nvSpPr>
            <p:spPr>
              <a:xfrm>
                <a:off x="3935070" y="2279848"/>
                <a:ext cx="427200" cy="16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8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OBJECT</a:t>
                </a:r>
                <a:endParaRPr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6" name="Google Shape;226;p16"/>
          <p:cNvGrpSpPr/>
          <p:nvPr/>
        </p:nvGrpSpPr>
        <p:grpSpPr>
          <a:xfrm>
            <a:off x="2282075" y="2227275"/>
            <a:ext cx="353700" cy="360300"/>
            <a:chOff x="444475" y="1639700"/>
            <a:chExt cx="353700" cy="360300"/>
          </a:xfrm>
        </p:grpSpPr>
        <p:sp>
          <p:nvSpPr>
            <p:cNvPr id="210" name="Google Shape;210;p16"/>
            <p:cNvSpPr/>
            <p:nvPr/>
          </p:nvSpPr>
          <p:spPr>
            <a:xfrm>
              <a:off x="444475" y="1639700"/>
              <a:ext cx="353700" cy="3603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7" name="Google Shape;227;p16"/>
            <p:cNvGrpSpPr/>
            <p:nvPr/>
          </p:nvGrpSpPr>
          <p:grpSpPr>
            <a:xfrm>
              <a:off x="444573" y="1641510"/>
              <a:ext cx="353551" cy="358490"/>
              <a:chOff x="3935070" y="1965961"/>
              <a:chExt cx="427200" cy="477987"/>
            </a:xfrm>
          </p:grpSpPr>
          <p:pic>
            <p:nvPicPr>
              <p:cNvPr id="228" name="Google Shape;228;p16" descr="Document with solid fill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3975252" y="1965961"/>
                <a:ext cx="349846" cy="32873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9" name="Google Shape;229;p16"/>
              <p:cNvSpPr txBox="1"/>
              <p:nvPr/>
            </p:nvSpPr>
            <p:spPr>
              <a:xfrm>
                <a:off x="3935070" y="2279848"/>
                <a:ext cx="427200" cy="16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800" b="0" i="0" u="none" strike="noStrike" cap="non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SOURCE</a:t>
                </a:r>
                <a:endParaRPr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0" name="Google Shape;230;p16"/>
          <p:cNvSpPr txBox="1"/>
          <p:nvPr/>
        </p:nvSpPr>
        <p:spPr>
          <a:xfrm>
            <a:off x="2178103" y="2587576"/>
            <a:ext cx="561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sw-a.c</a:t>
            </a:r>
            <a:endParaRPr sz="1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16"/>
          <p:cNvSpPr txBox="1"/>
          <p:nvPr/>
        </p:nvSpPr>
        <p:spPr>
          <a:xfrm>
            <a:off x="4159290" y="2590451"/>
            <a:ext cx="561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sw-a.o</a:t>
            </a:r>
            <a:endParaRPr sz="1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2" name="Google Shape;232;p16"/>
          <p:cNvGrpSpPr/>
          <p:nvPr/>
        </p:nvGrpSpPr>
        <p:grpSpPr>
          <a:xfrm>
            <a:off x="5146379" y="2167225"/>
            <a:ext cx="599400" cy="485400"/>
            <a:chOff x="3518929" y="3957275"/>
            <a:chExt cx="599400" cy="485400"/>
          </a:xfrm>
        </p:grpSpPr>
        <p:sp>
          <p:nvSpPr>
            <p:cNvPr id="233" name="Google Shape;233;p16"/>
            <p:cNvSpPr/>
            <p:nvPr/>
          </p:nvSpPr>
          <p:spPr>
            <a:xfrm>
              <a:off x="3518929" y="3957275"/>
              <a:ext cx="599400" cy="485400"/>
            </a:xfrm>
            <a:prstGeom prst="roundRect">
              <a:avLst>
                <a:gd name="adj" fmla="val 16667"/>
              </a:avLst>
            </a:prstGeom>
            <a:solidFill>
              <a:srgbClr val="E1EFD8"/>
            </a:solidFill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4" name="Google Shape;234;p16"/>
            <p:cNvGrpSpPr/>
            <p:nvPr/>
          </p:nvGrpSpPr>
          <p:grpSpPr>
            <a:xfrm>
              <a:off x="3577801" y="4001145"/>
              <a:ext cx="464400" cy="367086"/>
              <a:chOff x="10906219" y="3659303"/>
              <a:chExt cx="619200" cy="489448"/>
            </a:xfrm>
          </p:grpSpPr>
          <p:pic>
            <p:nvPicPr>
              <p:cNvPr id="235" name="Google Shape;235;p16" descr="Gears with solid fill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1042456" y="3659303"/>
                <a:ext cx="346726" cy="3100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6" name="Google Shape;236;p16"/>
              <p:cNvSpPr txBox="1"/>
              <p:nvPr/>
            </p:nvSpPr>
            <p:spPr>
              <a:xfrm>
                <a:off x="10906219" y="3984651"/>
                <a:ext cx="619200" cy="16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8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Link</a:t>
                </a:r>
                <a:endParaRPr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237" name="Google Shape;237;p16"/>
          <p:cNvCxnSpPr>
            <a:stCxn id="211" idx="3"/>
            <a:endCxn id="222" idx="1"/>
          </p:cNvCxnSpPr>
          <p:nvPr/>
        </p:nvCxnSpPr>
        <p:spPr>
          <a:xfrm rot="10800000" flipH="1">
            <a:off x="3733804" y="2410450"/>
            <a:ext cx="529500" cy="6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8" name="Google Shape;238;p16"/>
          <p:cNvCxnSpPr>
            <a:stCxn id="222" idx="3"/>
            <a:endCxn id="233" idx="1"/>
          </p:cNvCxnSpPr>
          <p:nvPr/>
        </p:nvCxnSpPr>
        <p:spPr>
          <a:xfrm>
            <a:off x="4616938" y="2410300"/>
            <a:ext cx="529500" cy="6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9" name="Google Shape;239;p16"/>
          <p:cNvCxnSpPr>
            <a:stCxn id="233" idx="3"/>
            <a:endCxn id="217" idx="1"/>
          </p:cNvCxnSpPr>
          <p:nvPr/>
        </p:nvCxnSpPr>
        <p:spPr>
          <a:xfrm>
            <a:off x="5745779" y="2409925"/>
            <a:ext cx="509100" cy="6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240" name="Google Shape;240;p16"/>
          <p:cNvGrpSpPr/>
          <p:nvPr/>
        </p:nvGrpSpPr>
        <p:grpSpPr>
          <a:xfrm>
            <a:off x="292075" y="2839375"/>
            <a:ext cx="353700" cy="360300"/>
            <a:chOff x="444475" y="1639700"/>
            <a:chExt cx="353700" cy="360300"/>
          </a:xfrm>
        </p:grpSpPr>
        <p:sp>
          <p:nvSpPr>
            <p:cNvPr id="241" name="Google Shape;241;p16"/>
            <p:cNvSpPr/>
            <p:nvPr/>
          </p:nvSpPr>
          <p:spPr>
            <a:xfrm>
              <a:off x="444475" y="1639700"/>
              <a:ext cx="353700" cy="3603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2" name="Google Shape;242;p16"/>
            <p:cNvGrpSpPr/>
            <p:nvPr/>
          </p:nvGrpSpPr>
          <p:grpSpPr>
            <a:xfrm>
              <a:off x="444573" y="1641510"/>
              <a:ext cx="353551" cy="358490"/>
              <a:chOff x="3935070" y="1965961"/>
              <a:chExt cx="427200" cy="477987"/>
            </a:xfrm>
          </p:grpSpPr>
          <p:pic>
            <p:nvPicPr>
              <p:cNvPr id="243" name="Google Shape;243;p16" descr="Document with solid fill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3975252" y="1965961"/>
                <a:ext cx="349846" cy="32873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4" name="Google Shape;244;p16"/>
              <p:cNvSpPr txBox="1"/>
              <p:nvPr/>
            </p:nvSpPr>
            <p:spPr>
              <a:xfrm>
                <a:off x="3935070" y="2279848"/>
                <a:ext cx="427200" cy="16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800" b="0" i="0" u="none" strike="noStrike" cap="non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SOURCE</a:t>
                </a:r>
                <a:endParaRPr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245" name="Google Shape;245;p16"/>
          <p:cNvCxnSpPr>
            <a:stCxn id="241" idx="3"/>
            <a:endCxn id="246" idx="1"/>
          </p:cNvCxnSpPr>
          <p:nvPr/>
        </p:nvCxnSpPr>
        <p:spPr>
          <a:xfrm>
            <a:off x="645775" y="3019525"/>
            <a:ext cx="501000" cy="6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7" name="Google Shape;247;p16"/>
          <p:cNvCxnSpPr>
            <a:stCxn id="246" idx="3"/>
            <a:endCxn id="248" idx="1"/>
          </p:cNvCxnSpPr>
          <p:nvPr/>
        </p:nvCxnSpPr>
        <p:spPr>
          <a:xfrm rot="10800000" flipH="1">
            <a:off x="1746087" y="3017112"/>
            <a:ext cx="536100" cy="24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49" name="Google Shape;249;p16"/>
          <p:cNvCxnSpPr>
            <a:stCxn id="248" idx="3"/>
            <a:endCxn id="250" idx="1"/>
          </p:cNvCxnSpPr>
          <p:nvPr/>
        </p:nvCxnSpPr>
        <p:spPr>
          <a:xfrm>
            <a:off x="2635775" y="3017025"/>
            <a:ext cx="498600" cy="36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251" name="Google Shape;251;p16"/>
          <p:cNvGrpSpPr/>
          <p:nvPr/>
        </p:nvGrpSpPr>
        <p:grpSpPr>
          <a:xfrm>
            <a:off x="3134404" y="2777950"/>
            <a:ext cx="599400" cy="485400"/>
            <a:chOff x="3518929" y="3957275"/>
            <a:chExt cx="599400" cy="485400"/>
          </a:xfrm>
        </p:grpSpPr>
        <p:sp>
          <p:nvSpPr>
            <p:cNvPr id="250" name="Google Shape;250;p16"/>
            <p:cNvSpPr/>
            <p:nvPr/>
          </p:nvSpPr>
          <p:spPr>
            <a:xfrm>
              <a:off x="3518929" y="3957275"/>
              <a:ext cx="599400" cy="485400"/>
            </a:xfrm>
            <a:prstGeom prst="roundRect">
              <a:avLst>
                <a:gd name="adj" fmla="val 16667"/>
              </a:avLst>
            </a:prstGeom>
            <a:solidFill>
              <a:srgbClr val="E1EFD8"/>
            </a:solidFill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2" name="Google Shape;252;p16"/>
            <p:cNvGrpSpPr/>
            <p:nvPr/>
          </p:nvGrpSpPr>
          <p:grpSpPr>
            <a:xfrm>
              <a:off x="3577801" y="4001145"/>
              <a:ext cx="464400" cy="367086"/>
              <a:chOff x="10906219" y="3659303"/>
              <a:chExt cx="619200" cy="489448"/>
            </a:xfrm>
          </p:grpSpPr>
          <p:pic>
            <p:nvPicPr>
              <p:cNvPr id="253" name="Google Shape;253;p16" descr="Gears with solid fill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1042456" y="3659303"/>
                <a:ext cx="346726" cy="3100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4" name="Google Shape;254;p16"/>
              <p:cNvSpPr txBox="1"/>
              <p:nvPr/>
            </p:nvSpPr>
            <p:spPr>
              <a:xfrm>
                <a:off x="10906219" y="3984651"/>
                <a:ext cx="619200" cy="16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8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Compile</a:t>
                </a:r>
                <a:endParaRPr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5" name="Google Shape;255;p16"/>
          <p:cNvGrpSpPr/>
          <p:nvPr/>
        </p:nvGrpSpPr>
        <p:grpSpPr>
          <a:xfrm>
            <a:off x="1146687" y="2776812"/>
            <a:ext cx="599400" cy="485400"/>
            <a:chOff x="2503350" y="4089125"/>
            <a:chExt cx="599400" cy="485400"/>
          </a:xfrm>
        </p:grpSpPr>
        <p:sp>
          <p:nvSpPr>
            <p:cNvPr id="246" name="Google Shape;246;p16"/>
            <p:cNvSpPr/>
            <p:nvPr/>
          </p:nvSpPr>
          <p:spPr>
            <a:xfrm>
              <a:off x="2503350" y="4089125"/>
              <a:ext cx="599400" cy="485400"/>
            </a:xfrm>
            <a:prstGeom prst="roundRect">
              <a:avLst>
                <a:gd name="adj" fmla="val 16667"/>
              </a:avLst>
            </a:prstGeom>
            <a:solidFill>
              <a:srgbClr val="E1EFD8"/>
            </a:solidFill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6" name="Google Shape;256;p16"/>
            <p:cNvGrpSpPr/>
            <p:nvPr/>
          </p:nvGrpSpPr>
          <p:grpSpPr>
            <a:xfrm>
              <a:off x="2573911" y="4102659"/>
              <a:ext cx="464400" cy="444451"/>
              <a:chOff x="9541685" y="1284266"/>
              <a:chExt cx="619200" cy="592601"/>
            </a:xfrm>
          </p:grpSpPr>
          <p:sp>
            <p:nvSpPr>
              <p:cNvPr id="257" name="Google Shape;257;p16"/>
              <p:cNvSpPr txBox="1"/>
              <p:nvPr/>
            </p:nvSpPr>
            <p:spPr>
              <a:xfrm>
                <a:off x="9541685" y="1712767"/>
                <a:ext cx="619200" cy="16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800" b="0" i="0" u="none" strike="noStrike" cap="non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MODIFY</a:t>
                </a:r>
                <a:endParaRPr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8" name="Google Shape;258;p16"/>
              <p:cNvGrpSpPr/>
              <p:nvPr/>
            </p:nvGrpSpPr>
            <p:grpSpPr>
              <a:xfrm>
                <a:off x="9596023" y="1284266"/>
                <a:ext cx="459281" cy="494553"/>
                <a:chOff x="9596023" y="1284266"/>
                <a:chExt cx="459281" cy="494553"/>
              </a:xfrm>
            </p:grpSpPr>
            <p:pic>
              <p:nvPicPr>
                <p:cNvPr id="259" name="Google Shape;259;p16" descr="Signature outline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/>
                <a:stretch/>
              </p:blipFill>
              <p:spPr>
                <a:xfrm>
                  <a:off x="9598104" y="1321619"/>
                  <a:ext cx="4572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60" name="Google Shape;260;p16" descr="Paper with solid fill"/>
                <p:cNvPicPr preferRelativeResize="0"/>
                <p:nvPr/>
              </p:nvPicPr>
              <p:blipFill rotWithShape="1">
                <a:blip r:embed="rId7">
                  <a:alphaModFix/>
                </a:blip>
                <a:srcRect/>
                <a:stretch/>
              </p:blipFill>
              <p:spPr>
                <a:xfrm>
                  <a:off x="9596023" y="1284266"/>
                  <a:ext cx="256185" cy="24622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261" name="Google Shape;261;p16"/>
          <p:cNvSpPr txBox="1"/>
          <p:nvPr/>
        </p:nvSpPr>
        <p:spPr>
          <a:xfrm>
            <a:off x="188103" y="3199676"/>
            <a:ext cx="561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sw-b.c</a:t>
            </a:r>
            <a:endParaRPr sz="1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2" name="Google Shape;262;p16"/>
          <p:cNvGrpSpPr/>
          <p:nvPr/>
        </p:nvGrpSpPr>
        <p:grpSpPr>
          <a:xfrm>
            <a:off x="4263238" y="2839750"/>
            <a:ext cx="353700" cy="360300"/>
            <a:chOff x="444475" y="1639700"/>
            <a:chExt cx="353700" cy="360300"/>
          </a:xfrm>
        </p:grpSpPr>
        <p:sp>
          <p:nvSpPr>
            <p:cNvPr id="263" name="Google Shape;263;p16"/>
            <p:cNvSpPr/>
            <p:nvPr/>
          </p:nvSpPr>
          <p:spPr>
            <a:xfrm>
              <a:off x="444475" y="1639700"/>
              <a:ext cx="353700" cy="3603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4" name="Google Shape;264;p16"/>
            <p:cNvGrpSpPr/>
            <p:nvPr/>
          </p:nvGrpSpPr>
          <p:grpSpPr>
            <a:xfrm>
              <a:off x="444573" y="1641510"/>
              <a:ext cx="353551" cy="358490"/>
              <a:chOff x="3935070" y="1965961"/>
              <a:chExt cx="427200" cy="477987"/>
            </a:xfrm>
          </p:grpSpPr>
          <p:pic>
            <p:nvPicPr>
              <p:cNvPr id="265" name="Google Shape;265;p16" descr="Document with solid fill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3975252" y="1965961"/>
                <a:ext cx="349846" cy="32873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6" name="Google Shape;266;p16"/>
              <p:cNvSpPr txBox="1"/>
              <p:nvPr/>
            </p:nvSpPr>
            <p:spPr>
              <a:xfrm>
                <a:off x="3935070" y="2279848"/>
                <a:ext cx="427200" cy="16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8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OBJECT</a:t>
                </a:r>
                <a:endParaRPr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67" name="Google Shape;267;p16"/>
          <p:cNvGrpSpPr/>
          <p:nvPr/>
        </p:nvGrpSpPr>
        <p:grpSpPr>
          <a:xfrm>
            <a:off x="2282075" y="2836875"/>
            <a:ext cx="353700" cy="360300"/>
            <a:chOff x="444475" y="1639700"/>
            <a:chExt cx="353700" cy="360300"/>
          </a:xfrm>
        </p:grpSpPr>
        <p:sp>
          <p:nvSpPr>
            <p:cNvPr id="248" name="Google Shape;248;p16"/>
            <p:cNvSpPr/>
            <p:nvPr/>
          </p:nvSpPr>
          <p:spPr>
            <a:xfrm>
              <a:off x="444475" y="1639700"/>
              <a:ext cx="353700" cy="3603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8" name="Google Shape;268;p16"/>
            <p:cNvGrpSpPr/>
            <p:nvPr/>
          </p:nvGrpSpPr>
          <p:grpSpPr>
            <a:xfrm>
              <a:off x="444573" y="1641510"/>
              <a:ext cx="353551" cy="358490"/>
              <a:chOff x="3935070" y="1965961"/>
              <a:chExt cx="427200" cy="477987"/>
            </a:xfrm>
          </p:grpSpPr>
          <p:pic>
            <p:nvPicPr>
              <p:cNvPr id="269" name="Google Shape;269;p16" descr="Document with solid fill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3975252" y="1965961"/>
                <a:ext cx="349846" cy="32873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0" name="Google Shape;270;p16"/>
              <p:cNvSpPr txBox="1"/>
              <p:nvPr/>
            </p:nvSpPr>
            <p:spPr>
              <a:xfrm>
                <a:off x="3935070" y="2279848"/>
                <a:ext cx="427200" cy="16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800" b="0" i="0" u="none" strike="noStrike" cap="non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SOURCE</a:t>
                </a:r>
                <a:endParaRPr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71" name="Google Shape;271;p16"/>
          <p:cNvSpPr txBox="1"/>
          <p:nvPr/>
        </p:nvSpPr>
        <p:spPr>
          <a:xfrm>
            <a:off x="2178103" y="3197176"/>
            <a:ext cx="561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sw-b’.c</a:t>
            </a:r>
            <a:endParaRPr sz="1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4159290" y="3200051"/>
            <a:ext cx="561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sw-b’.o</a:t>
            </a:r>
            <a:endParaRPr sz="1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3" name="Google Shape;273;p16"/>
          <p:cNvCxnSpPr>
            <a:stCxn id="250" idx="3"/>
            <a:endCxn id="263" idx="1"/>
          </p:cNvCxnSpPr>
          <p:nvPr/>
        </p:nvCxnSpPr>
        <p:spPr>
          <a:xfrm rot="10800000" flipH="1">
            <a:off x="3733804" y="3020050"/>
            <a:ext cx="529500" cy="6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4" name="Google Shape;274;p16"/>
          <p:cNvCxnSpPr>
            <a:stCxn id="263" idx="3"/>
            <a:endCxn id="233" idx="1"/>
          </p:cNvCxnSpPr>
          <p:nvPr/>
        </p:nvCxnSpPr>
        <p:spPr>
          <a:xfrm rot="10800000" flipH="1">
            <a:off x="4616938" y="2410000"/>
            <a:ext cx="529500" cy="6099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275" name="Google Shape;275;p16"/>
          <p:cNvGrpSpPr/>
          <p:nvPr/>
        </p:nvGrpSpPr>
        <p:grpSpPr>
          <a:xfrm>
            <a:off x="4263238" y="3400150"/>
            <a:ext cx="353700" cy="360300"/>
            <a:chOff x="444475" y="1639700"/>
            <a:chExt cx="353700" cy="360300"/>
          </a:xfrm>
        </p:grpSpPr>
        <p:sp>
          <p:nvSpPr>
            <p:cNvPr id="276" name="Google Shape;276;p16"/>
            <p:cNvSpPr/>
            <p:nvPr/>
          </p:nvSpPr>
          <p:spPr>
            <a:xfrm>
              <a:off x="444475" y="1639700"/>
              <a:ext cx="353700" cy="3603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7" name="Google Shape;277;p16"/>
            <p:cNvGrpSpPr/>
            <p:nvPr/>
          </p:nvGrpSpPr>
          <p:grpSpPr>
            <a:xfrm>
              <a:off x="444573" y="1641510"/>
              <a:ext cx="353551" cy="358490"/>
              <a:chOff x="3935070" y="1965961"/>
              <a:chExt cx="427200" cy="477987"/>
            </a:xfrm>
          </p:grpSpPr>
          <p:pic>
            <p:nvPicPr>
              <p:cNvPr id="278" name="Google Shape;278;p16" descr="Document with solid fill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3975252" y="1965961"/>
                <a:ext cx="349846" cy="32873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9" name="Google Shape;279;p16"/>
              <p:cNvSpPr txBox="1"/>
              <p:nvPr/>
            </p:nvSpPr>
            <p:spPr>
              <a:xfrm>
                <a:off x="3935070" y="2279848"/>
                <a:ext cx="427200" cy="16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8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OBJECT</a:t>
                </a:r>
                <a:endParaRPr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80" name="Google Shape;280;p16"/>
          <p:cNvSpPr txBox="1"/>
          <p:nvPr/>
        </p:nvSpPr>
        <p:spPr>
          <a:xfrm>
            <a:off x="4159290" y="3760451"/>
            <a:ext cx="561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s-lib.a</a:t>
            </a:r>
            <a:endParaRPr sz="1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1" name="Google Shape;281;p16"/>
          <p:cNvCxnSpPr>
            <a:stCxn id="276" idx="3"/>
            <a:endCxn id="233" idx="2"/>
          </p:cNvCxnSpPr>
          <p:nvPr/>
        </p:nvCxnSpPr>
        <p:spPr>
          <a:xfrm rot="10800000" flipH="1">
            <a:off x="4616938" y="2652700"/>
            <a:ext cx="829200" cy="9276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282" name="Google Shape;282;p16"/>
          <p:cNvGrpSpPr/>
          <p:nvPr/>
        </p:nvGrpSpPr>
        <p:grpSpPr>
          <a:xfrm>
            <a:off x="6295113" y="3397575"/>
            <a:ext cx="353700" cy="360300"/>
            <a:chOff x="444475" y="1639700"/>
            <a:chExt cx="353700" cy="360300"/>
          </a:xfrm>
        </p:grpSpPr>
        <p:sp>
          <p:nvSpPr>
            <p:cNvPr id="283" name="Google Shape;283;p16"/>
            <p:cNvSpPr/>
            <p:nvPr/>
          </p:nvSpPr>
          <p:spPr>
            <a:xfrm>
              <a:off x="444475" y="1639700"/>
              <a:ext cx="353700" cy="3603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4" name="Google Shape;284;p16"/>
            <p:cNvGrpSpPr/>
            <p:nvPr/>
          </p:nvGrpSpPr>
          <p:grpSpPr>
            <a:xfrm>
              <a:off x="444573" y="1641510"/>
              <a:ext cx="353551" cy="358490"/>
              <a:chOff x="3935070" y="1965961"/>
              <a:chExt cx="427200" cy="477987"/>
            </a:xfrm>
          </p:grpSpPr>
          <p:pic>
            <p:nvPicPr>
              <p:cNvPr id="285" name="Google Shape;285;p16" descr="Document with solid fill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3975252" y="1965961"/>
                <a:ext cx="349846" cy="32873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6" name="Google Shape;286;p16"/>
              <p:cNvSpPr txBox="1"/>
              <p:nvPr/>
            </p:nvSpPr>
            <p:spPr>
              <a:xfrm>
                <a:off x="3935070" y="2279848"/>
                <a:ext cx="427200" cy="16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8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OBJECT</a:t>
                </a:r>
                <a:endParaRPr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87" name="Google Shape;287;p16"/>
          <p:cNvSpPr txBox="1"/>
          <p:nvPr/>
        </p:nvSpPr>
        <p:spPr>
          <a:xfrm>
            <a:off x="6191165" y="3757876"/>
            <a:ext cx="561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d-lib.so</a:t>
            </a:r>
            <a:endParaRPr sz="1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8" name="Google Shape;288;p16"/>
          <p:cNvCxnSpPr>
            <a:stCxn id="283" idx="3"/>
            <a:endCxn id="289" idx="2"/>
          </p:cNvCxnSpPr>
          <p:nvPr/>
        </p:nvCxnSpPr>
        <p:spPr>
          <a:xfrm rot="10800000" flipH="1">
            <a:off x="6648813" y="2650125"/>
            <a:ext cx="786000" cy="9276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0" name="Google Shape;290;p16"/>
          <p:cNvSpPr txBox="1"/>
          <p:nvPr/>
        </p:nvSpPr>
        <p:spPr>
          <a:xfrm>
            <a:off x="6150865" y="2590451"/>
            <a:ext cx="561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App-A</a:t>
            </a:r>
            <a:endParaRPr sz="1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1" name="Google Shape;291;p16"/>
          <p:cNvGrpSpPr/>
          <p:nvPr/>
        </p:nvGrpSpPr>
        <p:grpSpPr>
          <a:xfrm>
            <a:off x="7135079" y="2164725"/>
            <a:ext cx="599400" cy="485400"/>
            <a:chOff x="3518929" y="3957275"/>
            <a:chExt cx="599400" cy="485400"/>
          </a:xfrm>
        </p:grpSpPr>
        <p:sp>
          <p:nvSpPr>
            <p:cNvPr id="289" name="Google Shape;289;p16"/>
            <p:cNvSpPr/>
            <p:nvPr/>
          </p:nvSpPr>
          <p:spPr>
            <a:xfrm>
              <a:off x="3518929" y="3957275"/>
              <a:ext cx="599400" cy="485400"/>
            </a:xfrm>
            <a:prstGeom prst="roundRect">
              <a:avLst>
                <a:gd name="adj" fmla="val 16667"/>
              </a:avLst>
            </a:prstGeom>
            <a:solidFill>
              <a:srgbClr val="E1EFD8"/>
            </a:solidFill>
            <a:ln w="12700" cap="flat" cmpd="sng">
              <a:solidFill>
                <a:srgbClr val="54813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92" name="Google Shape;292;p16"/>
            <p:cNvGrpSpPr/>
            <p:nvPr/>
          </p:nvGrpSpPr>
          <p:grpSpPr>
            <a:xfrm>
              <a:off x="3545250" y="4001145"/>
              <a:ext cx="529425" cy="367081"/>
              <a:chOff x="10862817" y="3659303"/>
              <a:chExt cx="705900" cy="489441"/>
            </a:xfrm>
          </p:grpSpPr>
          <p:pic>
            <p:nvPicPr>
              <p:cNvPr id="293" name="Google Shape;293;p16" descr="Gears with solid fill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1042456" y="3659303"/>
                <a:ext cx="346726" cy="3100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4" name="Google Shape;294;p16"/>
              <p:cNvSpPr txBox="1"/>
              <p:nvPr/>
            </p:nvSpPr>
            <p:spPr>
              <a:xfrm>
                <a:off x="10862817" y="3984644"/>
                <a:ext cx="705900" cy="16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8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Load&amp;Exec</a:t>
                </a:r>
                <a:endParaRPr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295" name="Google Shape;295;p16"/>
          <p:cNvCxnSpPr>
            <a:stCxn id="217" idx="3"/>
            <a:endCxn id="289" idx="1"/>
          </p:cNvCxnSpPr>
          <p:nvPr/>
        </p:nvCxnSpPr>
        <p:spPr>
          <a:xfrm rot="10800000" flipH="1">
            <a:off x="6608515" y="2407525"/>
            <a:ext cx="526500" cy="27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96" name="Google Shape;296;p16"/>
          <p:cNvSpPr txBox="1"/>
          <p:nvPr/>
        </p:nvSpPr>
        <p:spPr>
          <a:xfrm>
            <a:off x="8208265" y="2590451"/>
            <a:ext cx="561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App-A</a:t>
            </a:r>
            <a:endParaRPr sz="1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7" name="Google Shape;297;p16"/>
          <p:cNvCxnSpPr>
            <a:stCxn id="289" idx="3"/>
            <a:endCxn id="298" idx="1"/>
          </p:cNvCxnSpPr>
          <p:nvPr/>
        </p:nvCxnSpPr>
        <p:spPr>
          <a:xfrm>
            <a:off x="7734479" y="2407425"/>
            <a:ext cx="577800" cy="27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grpSp>
        <p:nvGrpSpPr>
          <p:cNvPr id="299" name="Google Shape;299;p16"/>
          <p:cNvGrpSpPr/>
          <p:nvPr/>
        </p:nvGrpSpPr>
        <p:grpSpPr>
          <a:xfrm>
            <a:off x="8312215" y="2230075"/>
            <a:ext cx="353700" cy="361613"/>
            <a:chOff x="8312215" y="1163275"/>
            <a:chExt cx="353700" cy="361613"/>
          </a:xfrm>
        </p:grpSpPr>
        <p:grpSp>
          <p:nvGrpSpPr>
            <p:cNvPr id="300" name="Google Shape;300;p16"/>
            <p:cNvGrpSpPr/>
            <p:nvPr/>
          </p:nvGrpSpPr>
          <p:grpSpPr>
            <a:xfrm>
              <a:off x="8312215" y="1163275"/>
              <a:ext cx="353700" cy="361613"/>
              <a:chOff x="5261615" y="2825000"/>
              <a:chExt cx="353700" cy="361613"/>
            </a:xfrm>
          </p:grpSpPr>
          <p:sp>
            <p:nvSpPr>
              <p:cNvPr id="298" name="Google Shape;298;p16"/>
              <p:cNvSpPr/>
              <p:nvPr/>
            </p:nvSpPr>
            <p:spPr>
              <a:xfrm>
                <a:off x="5261615" y="2825000"/>
                <a:ext cx="353700" cy="360300"/>
              </a:xfrm>
              <a:prstGeom prst="round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6"/>
              <p:cNvSpPr txBox="1"/>
              <p:nvPr/>
            </p:nvSpPr>
            <p:spPr>
              <a:xfrm>
                <a:off x="5266236" y="3063613"/>
                <a:ext cx="344400" cy="12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8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Run</a:t>
                </a:r>
                <a:endParaRPr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2" name="Google Shape;302;p16"/>
            <p:cNvSpPr/>
            <p:nvPr/>
          </p:nvSpPr>
          <p:spPr>
            <a:xfrm>
              <a:off x="8421125" y="1239475"/>
              <a:ext cx="135900" cy="1287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3" name="Google Shape;303;p16"/>
          <p:cNvSpPr/>
          <p:nvPr/>
        </p:nvSpPr>
        <p:spPr>
          <a:xfrm>
            <a:off x="6105225" y="3986475"/>
            <a:ext cx="858600" cy="3603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type: software_Package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name: App-A</a:t>
            </a:r>
            <a:endParaRPr sz="700"/>
          </a:p>
        </p:txBody>
      </p:sp>
      <p:sp>
        <p:nvSpPr>
          <p:cNvPr id="304" name="Google Shape;304;p16"/>
          <p:cNvSpPr/>
          <p:nvPr/>
        </p:nvSpPr>
        <p:spPr>
          <a:xfrm>
            <a:off x="39625" y="3986475"/>
            <a:ext cx="858600" cy="2514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type: software_File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name: sw-a.c</a:t>
            </a:r>
            <a:endParaRPr sz="700"/>
          </a:p>
        </p:txBody>
      </p:sp>
      <p:sp>
        <p:nvSpPr>
          <p:cNvPr id="305" name="Google Shape;305;p16"/>
          <p:cNvSpPr/>
          <p:nvPr/>
        </p:nvSpPr>
        <p:spPr>
          <a:xfrm>
            <a:off x="1083250" y="3986475"/>
            <a:ext cx="791400" cy="5166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type: Relationship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“copied_from”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from: sw-a,.c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to: sw-a.c</a:t>
            </a:r>
            <a:endParaRPr sz="700"/>
          </a:p>
        </p:txBody>
      </p:sp>
      <p:sp>
        <p:nvSpPr>
          <p:cNvPr id="306" name="Google Shape;306;p16"/>
          <p:cNvSpPr/>
          <p:nvPr/>
        </p:nvSpPr>
        <p:spPr>
          <a:xfrm>
            <a:off x="2029600" y="4537425"/>
            <a:ext cx="858600" cy="2514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type: software_File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name: sw-b’.c</a:t>
            </a:r>
            <a:endParaRPr sz="700"/>
          </a:p>
        </p:txBody>
      </p:sp>
      <p:sp>
        <p:nvSpPr>
          <p:cNvPr id="307" name="Google Shape;307;p16"/>
          <p:cNvSpPr/>
          <p:nvPr/>
        </p:nvSpPr>
        <p:spPr>
          <a:xfrm>
            <a:off x="2029600" y="3986475"/>
            <a:ext cx="858600" cy="2514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type: software_File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name: sw-a.c</a:t>
            </a:r>
            <a:endParaRPr sz="700"/>
          </a:p>
        </p:txBody>
      </p:sp>
      <p:sp>
        <p:nvSpPr>
          <p:cNvPr id="308" name="Google Shape;308;p16"/>
          <p:cNvSpPr/>
          <p:nvPr/>
        </p:nvSpPr>
        <p:spPr>
          <a:xfrm>
            <a:off x="3106025" y="4537900"/>
            <a:ext cx="791400" cy="5166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type: Relationship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“generated_from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from: sw-b’,.c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to: sw-b’.o</a:t>
            </a:r>
            <a:endParaRPr sz="700"/>
          </a:p>
        </p:txBody>
      </p:sp>
      <p:sp>
        <p:nvSpPr>
          <p:cNvPr id="309" name="Google Shape;309;p16"/>
          <p:cNvSpPr/>
          <p:nvPr/>
        </p:nvSpPr>
        <p:spPr>
          <a:xfrm>
            <a:off x="3106025" y="3986475"/>
            <a:ext cx="791400" cy="5166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type: Relationship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“generated_from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from: sw-a,.c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to: sw-a.o</a:t>
            </a:r>
            <a:endParaRPr sz="700"/>
          </a:p>
        </p:txBody>
      </p:sp>
      <p:sp>
        <p:nvSpPr>
          <p:cNvPr id="310" name="Google Shape;310;p16"/>
          <p:cNvSpPr/>
          <p:nvPr/>
        </p:nvSpPr>
        <p:spPr>
          <a:xfrm>
            <a:off x="4115250" y="4356175"/>
            <a:ext cx="858600" cy="2514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type: software_File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name: sw-b’.o</a:t>
            </a:r>
            <a:endParaRPr sz="700"/>
          </a:p>
        </p:txBody>
      </p:sp>
      <p:sp>
        <p:nvSpPr>
          <p:cNvPr id="311" name="Google Shape;311;p16"/>
          <p:cNvSpPr/>
          <p:nvPr/>
        </p:nvSpPr>
        <p:spPr>
          <a:xfrm>
            <a:off x="4115250" y="3986475"/>
            <a:ext cx="858600" cy="2514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type: software_File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name: sw-a.o</a:t>
            </a:r>
            <a:endParaRPr sz="700"/>
          </a:p>
        </p:txBody>
      </p:sp>
      <p:sp>
        <p:nvSpPr>
          <p:cNvPr id="312" name="Google Shape;312;p16"/>
          <p:cNvSpPr/>
          <p:nvPr/>
        </p:nvSpPr>
        <p:spPr>
          <a:xfrm>
            <a:off x="4115250" y="4730350"/>
            <a:ext cx="858600" cy="2514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type: software_File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name: s-lib.a</a:t>
            </a:r>
            <a:endParaRPr sz="700"/>
          </a:p>
        </p:txBody>
      </p:sp>
      <p:sp>
        <p:nvSpPr>
          <p:cNvPr id="313" name="Google Shape;313;p16"/>
          <p:cNvSpPr/>
          <p:nvPr/>
        </p:nvSpPr>
        <p:spPr>
          <a:xfrm>
            <a:off x="5128800" y="3986475"/>
            <a:ext cx="791400" cy="8160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type: Relationship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“generated_from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from: sw-a,.o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700">
                <a:solidFill>
                  <a:schemeClr val="dk1"/>
                </a:solidFill>
              </a:rPr>
              <a:t>from: sw-b’,.o</a:t>
            </a: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" sz="700">
                <a:solidFill>
                  <a:schemeClr val="dk1"/>
                </a:solidFill>
              </a:rPr>
              <a:t>from: s-lib.a</a:t>
            </a:r>
            <a:endParaRPr sz="7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to: App-A</a:t>
            </a:r>
            <a:endParaRPr sz="700"/>
          </a:p>
        </p:txBody>
      </p:sp>
      <p:sp>
        <p:nvSpPr>
          <p:cNvPr id="314" name="Google Shape;314;p16"/>
          <p:cNvSpPr/>
          <p:nvPr/>
        </p:nvSpPr>
        <p:spPr>
          <a:xfrm>
            <a:off x="6105225" y="4471975"/>
            <a:ext cx="858600" cy="2514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type: software_File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name: d-lib.so</a:t>
            </a:r>
            <a:endParaRPr sz="700"/>
          </a:p>
        </p:txBody>
      </p:sp>
      <p:sp>
        <p:nvSpPr>
          <p:cNvPr id="315" name="Google Shape;315;p16"/>
          <p:cNvSpPr/>
          <p:nvPr/>
        </p:nvSpPr>
        <p:spPr>
          <a:xfrm>
            <a:off x="7167600" y="3986475"/>
            <a:ext cx="791400" cy="5727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type: Relationship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“running”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from: App-A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to: App-A</a:t>
            </a:r>
            <a:endParaRPr sz="700"/>
          </a:p>
        </p:txBody>
      </p:sp>
      <p:sp>
        <p:nvSpPr>
          <p:cNvPr id="316" name="Google Shape;316;p16"/>
          <p:cNvSpPr/>
          <p:nvPr/>
        </p:nvSpPr>
        <p:spPr>
          <a:xfrm>
            <a:off x="8160800" y="3986475"/>
            <a:ext cx="858600" cy="3603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type: software_Package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name: App-A</a:t>
            </a:r>
            <a:endParaRPr sz="700"/>
          </a:p>
        </p:txBody>
      </p:sp>
      <p:sp>
        <p:nvSpPr>
          <p:cNvPr id="317" name="Google Shape;31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各工程で、SBOMエレメントを記録、前行程のSBOMエレメントと合わせて次工程に提供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全行程のSBOMエレメントを集めることで、SBOMが完成する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ja"/>
              <a:t>サプライチェーン間ではリリース（Copy）というRelationshipが発生する</a:t>
            </a:r>
            <a:endParaRPr/>
          </a:p>
        </p:txBody>
      </p:sp>
      <p:grpSp>
        <p:nvGrpSpPr>
          <p:cNvPr id="318" name="Google Shape;318;p16"/>
          <p:cNvGrpSpPr/>
          <p:nvPr/>
        </p:nvGrpSpPr>
        <p:grpSpPr>
          <a:xfrm>
            <a:off x="300875" y="2227275"/>
            <a:ext cx="353700" cy="360300"/>
            <a:chOff x="444475" y="1639700"/>
            <a:chExt cx="353700" cy="360300"/>
          </a:xfrm>
        </p:grpSpPr>
        <p:sp>
          <p:nvSpPr>
            <p:cNvPr id="319" name="Google Shape;319;p16"/>
            <p:cNvSpPr/>
            <p:nvPr/>
          </p:nvSpPr>
          <p:spPr>
            <a:xfrm>
              <a:off x="444475" y="1639700"/>
              <a:ext cx="353700" cy="3603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0" name="Google Shape;320;p16"/>
            <p:cNvGrpSpPr/>
            <p:nvPr/>
          </p:nvGrpSpPr>
          <p:grpSpPr>
            <a:xfrm>
              <a:off x="444573" y="1641510"/>
              <a:ext cx="353551" cy="358490"/>
              <a:chOff x="3935070" y="1965961"/>
              <a:chExt cx="427200" cy="477987"/>
            </a:xfrm>
          </p:grpSpPr>
          <p:pic>
            <p:nvPicPr>
              <p:cNvPr id="321" name="Google Shape;321;p16" descr="Document with solid fill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3975252" y="1965961"/>
                <a:ext cx="349846" cy="32873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2" name="Google Shape;322;p16"/>
              <p:cNvSpPr txBox="1"/>
              <p:nvPr/>
            </p:nvSpPr>
            <p:spPr>
              <a:xfrm>
                <a:off x="3935070" y="2279848"/>
                <a:ext cx="427200" cy="16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800" b="0" i="0" u="none" strike="noStrike" cap="none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SOURCE</a:t>
                </a:r>
                <a:endParaRPr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23" name="Google Shape;323;p16"/>
          <p:cNvSpPr txBox="1"/>
          <p:nvPr/>
        </p:nvSpPr>
        <p:spPr>
          <a:xfrm>
            <a:off x="196903" y="2587576"/>
            <a:ext cx="561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000" b="1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sw-a.c</a:t>
            </a:r>
            <a:endParaRPr sz="10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4" name="Google Shape;324;p16"/>
          <p:cNvGrpSpPr/>
          <p:nvPr/>
        </p:nvGrpSpPr>
        <p:grpSpPr>
          <a:xfrm>
            <a:off x="1147547" y="2162407"/>
            <a:ext cx="599400" cy="485400"/>
            <a:chOff x="2635772" y="1552807"/>
            <a:chExt cx="599400" cy="485400"/>
          </a:xfrm>
        </p:grpSpPr>
        <p:grpSp>
          <p:nvGrpSpPr>
            <p:cNvPr id="325" name="Google Shape;325;p16"/>
            <p:cNvGrpSpPr/>
            <p:nvPr/>
          </p:nvGrpSpPr>
          <p:grpSpPr>
            <a:xfrm>
              <a:off x="2635772" y="1552807"/>
              <a:ext cx="599400" cy="485400"/>
              <a:chOff x="2503350" y="4081970"/>
              <a:chExt cx="599400" cy="485400"/>
            </a:xfrm>
          </p:grpSpPr>
          <p:sp>
            <p:nvSpPr>
              <p:cNvPr id="326" name="Google Shape;326;p16"/>
              <p:cNvSpPr/>
              <p:nvPr/>
            </p:nvSpPr>
            <p:spPr>
              <a:xfrm>
                <a:off x="2503350" y="4081970"/>
                <a:ext cx="599400" cy="485400"/>
              </a:xfrm>
              <a:prstGeom prst="roundRect">
                <a:avLst>
                  <a:gd name="adj" fmla="val 16667"/>
                </a:avLst>
              </a:prstGeom>
              <a:solidFill>
                <a:srgbClr val="E1EFD8"/>
              </a:solidFill>
              <a:ln w="12700" cap="flat" cmpd="sng">
                <a:solidFill>
                  <a:srgbClr val="548135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6"/>
              <p:cNvSpPr txBox="1"/>
              <p:nvPr/>
            </p:nvSpPr>
            <p:spPr>
              <a:xfrm>
                <a:off x="2573911" y="4424035"/>
                <a:ext cx="464400" cy="12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" sz="8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COPY</a:t>
                </a:r>
                <a:endParaRPr sz="11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8" name="Google Shape;328;p16"/>
            <p:cNvSpPr/>
            <p:nvPr/>
          </p:nvSpPr>
          <p:spPr>
            <a:xfrm rot="10800000" flipH="1">
              <a:off x="2767091" y="1636719"/>
              <a:ext cx="115200" cy="144000"/>
            </a:xfrm>
            <a:prstGeom prst="foldedCorner">
              <a:avLst>
                <a:gd name="adj" fmla="val 31434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6"/>
            <p:cNvSpPr/>
            <p:nvPr/>
          </p:nvSpPr>
          <p:spPr>
            <a:xfrm rot="10800000" flipH="1">
              <a:off x="2988666" y="1709044"/>
              <a:ext cx="115200" cy="144000"/>
            </a:xfrm>
            <a:prstGeom prst="foldedCorner">
              <a:avLst>
                <a:gd name="adj" fmla="val 31434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0" name="Google Shape;330;p16"/>
            <p:cNvCxnSpPr/>
            <p:nvPr/>
          </p:nvCxnSpPr>
          <p:spPr>
            <a:xfrm>
              <a:off x="2882288" y="1728250"/>
              <a:ext cx="100200" cy="85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cxnSp>
        <p:nvCxnSpPr>
          <p:cNvPr id="331" name="Google Shape;331;p16"/>
          <p:cNvCxnSpPr>
            <a:stCxn id="319" idx="3"/>
            <a:endCxn id="326" idx="1"/>
          </p:cNvCxnSpPr>
          <p:nvPr/>
        </p:nvCxnSpPr>
        <p:spPr>
          <a:xfrm rot="10800000" flipH="1">
            <a:off x="654575" y="2405025"/>
            <a:ext cx="492900" cy="2400"/>
          </a:xfrm>
          <a:prstGeom prst="bentConnector3">
            <a:avLst>
              <a:gd name="adj1" fmla="val 50007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32" name="Google Shape;332;p16"/>
          <p:cNvCxnSpPr>
            <a:stCxn id="326" idx="3"/>
            <a:endCxn id="210" idx="1"/>
          </p:cNvCxnSpPr>
          <p:nvPr/>
        </p:nvCxnSpPr>
        <p:spPr>
          <a:xfrm>
            <a:off x="1746947" y="2405107"/>
            <a:ext cx="535200" cy="24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33" name="Google Shape;333;p16"/>
          <p:cNvSpPr/>
          <p:nvPr/>
        </p:nvSpPr>
        <p:spPr>
          <a:xfrm>
            <a:off x="43940" y="4546005"/>
            <a:ext cx="858600" cy="2514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type: software_File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name: sw-b.c</a:t>
            </a:r>
            <a:endParaRPr sz="700"/>
          </a:p>
        </p:txBody>
      </p:sp>
      <p:sp>
        <p:nvSpPr>
          <p:cNvPr id="334" name="Google Shape;334;p16"/>
          <p:cNvSpPr/>
          <p:nvPr/>
        </p:nvSpPr>
        <p:spPr>
          <a:xfrm>
            <a:off x="1087565" y="4546005"/>
            <a:ext cx="791400" cy="516600"/>
          </a:xfrm>
          <a:prstGeom prst="foldedCorner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type: Relationship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“modified_from”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from: sw-b,.c</a:t>
            </a:r>
            <a:endParaRPr sz="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700"/>
              <a:t>to: sw-b’.c</a:t>
            </a:r>
            <a:endParaRPr sz="700"/>
          </a:p>
        </p:txBody>
      </p:sp>
      <p:sp>
        <p:nvSpPr>
          <p:cNvPr id="335" name="Google Shape;335;p16"/>
          <p:cNvSpPr/>
          <p:nvPr/>
        </p:nvSpPr>
        <p:spPr>
          <a:xfrm>
            <a:off x="5814725" y="4432375"/>
            <a:ext cx="2990700" cy="698400"/>
          </a:xfrm>
          <a:prstGeom prst="rect">
            <a:avLst/>
          </a:prstGeom>
          <a:solidFill>
            <a:srgbClr val="FFF2CC">
              <a:alpha val="7000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1100">
                <a:solidFill>
                  <a:srgbClr val="CC0000"/>
                </a:solidFill>
              </a:rPr>
              <a:t>疑問：</a:t>
            </a:r>
            <a:endParaRPr sz="1100">
              <a:solidFill>
                <a:srgbClr val="CC0000"/>
              </a:solidFill>
            </a:endParaRPr>
          </a:p>
          <a:p>
            <a:pPr marL="179999" lvl="0" indent="-1651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100"/>
              <a:buChar char="●"/>
            </a:pPr>
            <a:r>
              <a:rPr lang="ja" sz="1100">
                <a:solidFill>
                  <a:srgbClr val="CC0000"/>
                </a:solidFill>
              </a:rPr>
              <a:t>各工程に適したrelationshipTypeは何か</a:t>
            </a:r>
            <a:endParaRPr sz="1100">
              <a:solidFill>
                <a:srgbClr val="CC0000"/>
              </a:solidFill>
            </a:endParaRPr>
          </a:p>
          <a:p>
            <a:pPr marL="179999" lvl="0" indent="-165100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100"/>
              <a:buChar char="●"/>
            </a:pPr>
            <a:r>
              <a:rPr lang="ja" sz="1100">
                <a:solidFill>
                  <a:srgbClr val="CC0000"/>
                </a:solidFill>
              </a:rPr>
              <a:t>downloadLocationではなく、対象コードの所在を示すべきではないか</a:t>
            </a:r>
            <a:endParaRPr sz="1100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1f8e20e6-048a-4bad-a26b-318dd1cd4d47}" enabled="1" method="Privileged" siteId="{66c65d8a-9158-4521-a2d8-664963db48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Microsoft Office PowerPoint</Application>
  <PresentationFormat>On-screen Show (16:9)</PresentationFormat>
  <Paragraphs>148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</vt:lpstr>
      <vt:lpstr>Arial</vt:lpstr>
      <vt:lpstr>Tahoma</vt:lpstr>
      <vt:lpstr>Open Sans</vt:lpstr>
      <vt:lpstr>Consolas</vt:lpstr>
      <vt:lpstr>Quattrocento Sans</vt:lpstr>
      <vt:lpstr>Simple Light</vt:lpstr>
      <vt:lpstr>デバイスベンダー周辺のソフトのサプライチェーン</vt:lpstr>
      <vt:lpstr>開発工程におけるSBOM作成（案）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Kobota, Norio (SGC)</cp:lastModifiedBy>
  <cp:revision>1</cp:revision>
  <dcterms:modified xsi:type="dcterms:W3CDTF">2025-03-07T08:10:41Z</dcterms:modified>
</cp:coreProperties>
</file>