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4" r:id="rId5"/>
    <p:sldId id="258" r:id="rId6"/>
    <p:sldId id="259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E15D1-5A32-469E-93D4-A3B2B029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FF3C6B-429E-4156-87EA-191BE36B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AD88D-F790-4718-81FE-F551E7FD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E17DB1-5265-49C5-A0C5-8A39F6FF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18EE7-D600-41FE-9CC8-920CDF6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B21D9-0BEE-41CD-89B5-B59BC32C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F361BC-7617-4750-B3E1-E36355B5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E224A-ED71-4EE2-9F7F-0AD37679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99BEF-9161-4F4A-B64A-CC149D5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7F987-4B16-497A-8A36-8243D53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9137EE-86C6-40C2-ABCA-E0A628F2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BA29DE-B4E7-43A3-B108-31A9EB4D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507B6-B57F-4522-A22F-C0FE254E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C29A0-1076-481F-A89F-D3F68D19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0B23E1-956A-4C29-9E6B-BCF136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0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39316-2539-4513-A051-4FDB640B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0645-D913-46B7-86C6-F5CB3F17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9F237-83B5-4088-A40F-E85D1A6D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85780-C2DF-461C-900E-AF2313CD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B91930-CF8D-4683-956D-4739CB2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8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F2B-52E8-4695-BCB2-40AF48C1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1890F-3208-4038-999A-4FE4DB91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FE7332-5F1C-4FE1-BF36-6B7D3B52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6C85F-3DD3-478E-A099-CD27CBC8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FA20D-6302-488A-B2B7-1CE75036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0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73328-3A3F-4CF7-8984-2993AC24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04591-BC33-406D-9180-50923CF4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F9DDDB-7687-4778-8B62-2A4590C71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DDA3E-86DA-417C-9A31-8E6E16B3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70BC4-9FC6-4C63-8F2A-4D3EBDF6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58831-277F-4F69-A301-60E9C323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6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2CA71-685A-40A1-93C3-7A029DD6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A5A89-6C86-4FED-ACD6-67864C8F1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4BA49-D2E3-41A9-A0E3-4C66FB2F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C59A1E-34FD-43F4-917A-79149FE00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58F791-0250-49A6-AA6E-A1EC92DDF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887CB-FEE2-4209-A831-654D6D74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E52662-6C96-46CF-8AB6-AA2B9DA1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EC9384-8681-404C-8178-2F36E85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5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5EE41-7731-4218-92DD-BDB0D400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69918F-B6F5-4ADA-A8A6-E5AB23D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5D588F-6DA0-494F-94E6-20A4DF24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B0B8C-160A-4401-89AA-46DAFBA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6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CFD0C2-D125-4FA1-932D-F1C1ADB1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FCAB57-8832-4396-A1B6-EA6313A2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32155B-19E7-4255-9F0A-4CE28563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F8BE8-867A-47E3-B809-97A9E091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D5432-09D8-4AB9-A1EF-5BABF549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78B028-5F20-46E5-BBFE-AF9D36E3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49C93A-7111-4990-A00B-53E4C9B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3AA72-B45C-405F-A5F7-DBDA77C7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614267-207F-4FA0-9FF8-0E43E9F8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41FF2-05AA-4B66-841A-49FC4805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0B645E-A69D-4A25-A477-794C46F68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D22976-F0DD-46E9-934A-D58FB239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6485F4-E9E2-4D8B-9785-14E54CC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1892D-92DA-472E-A94D-74CEEBA1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A7730-0812-4B91-925E-02560DF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D65AF-00D5-4663-92B8-6DA658A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2726A-47C6-4A40-AB75-0CCD6F42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09791-A048-400B-B4CC-E22FFCE8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EE4E6-52E7-4EF9-8F7D-E9CC8F419488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0B07B-8AD6-4E1B-A3D0-409663BE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3D36D-B49C-49E3-938D-9569E4A9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05C1-1B3C-4A97-81ED-F6B534331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28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79FF00C-0D0A-42C1-9B14-D413199A9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001"/>
              </p:ext>
            </p:extLst>
          </p:nvPr>
        </p:nvGraphicFramePr>
        <p:xfrm>
          <a:off x="1648047" y="719665"/>
          <a:ext cx="9844042" cy="52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258">
                  <a:extLst>
                    <a:ext uri="{9D8B030D-6E8A-4147-A177-3AD203B41FA5}">
                      <a16:colId xmlns:a16="http://schemas.microsoft.com/office/drawing/2014/main" val="959409255"/>
                    </a:ext>
                  </a:extLst>
                </a:gridCol>
                <a:gridCol w="1769258">
                  <a:extLst>
                    <a:ext uri="{9D8B030D-6E8A-4147-A177-3AD203B41FA5}">
                      <a16:colId xmlns:a16="http://schemas.microsoft.com/office/drawing/2014/main" val="124549563"/>
                    </a:ext>
                  </a:extLst>
                </a:gridCol>
                <a:gridCol w="1769258">
                  <a:extLst>
                    <a:ext uri="{9D8B030D-6E8A-4147-A177-3AD203B41FA5}">
                      <a16:colId xmlns:a16="http://schemas.microsoft.com/office/drawing/2014/main" val="2924455889"/>
                    </a:ext>
                  </a:extLst>
                </a:gridCol>
                <a:gridCol w="1769258">
                  <a:extLst>
                    <a:ext uri="{9D8B030D-6E8A-4147-A177-3AD203B41FA5}">
                      <a16:colId xmlns:a16="http://schemas.microsoft.com/office/drawing/2014/main" val="1506770581"/>
                    </a:ext>
                  </a:extLst>
                </a:gridCol>
                <a:gridCol w="2767010">
                  <a:extLst>
                    <a:ext uri="{9D8B030D-6E8A-4147-A177-3AD203B41FA5}">
                      <a16:colId xmlns:a16="http://schemas.microsoft.com/office/drawing/2014/main" val="1281193838"/>
                    </a:ext>
                  </a:extLst>
                </a:gridCol>
              </a:tblGrid>
              <a:tr h="985161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SPDX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＋</a:t>
                      </a:r>
                      <a:r>
                        <a:rPr kumimoji="1" lang="en-US" altLang="ja-JP" sz="1600" dirty="0"/>
                        <a:t>α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生成方法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8753"/>
                  </a:ext>
                </a:extLst>
              </a:tr>
              <a:tr h="985161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案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 err="1"/>
                        <a:t>Yocto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Yes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Yocto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11468"/>
                  </a:ext>
                </a:extLst>
              </a:tr>
              <a:tr h="1261124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案</a:t>
                      </a:r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/>
                        <a:t>REUSE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Yes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著作権表記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ライセンス表記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None</a:t>
                      </a:r>
                    </a:p>
                    <a:p>
                      <a:r>
                        <a:rPr kumimoji="1" lang="ja-JP" altLang="en-US" sz="1600" dirty="0"/>
                        <a:t>ツール準備中？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ライセンス表記と著作権表記がメイン。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SPDX</a:t>
                      </a:r>
                      <a:r>
                        <a:rPr kumimoji="1" lang="ja-JP" altLang="en-US" sz="1600" dirty="0"/>
                        <a:t>は追加的に利用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FSFE</a:t>
                      </a:r>
                      <a:r>
                        <a:rPr kumimoji="1" lang="ja-JP" altLang="en-US" sz="1600" dirty="0"/>
                        <a:t>推進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7492"/>
                  </a:ext>
                </a:extLst>
              </a:tr>
              <a:tr h="985161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案</a:t>
                      </a:r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/>
                        <a:t>SPDX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Yes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51351"/>
                  </a:ext>
                </a:extLst>
              </a:tr>
              <a:tr h="985161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案</a:t>
                      </a:r>
                      <a:r>
                        <a:rPr kumimoji="1" lang="en-US" altLang="ja-JP" sz="1600" dirty="0"/>
                        <a:t>3-1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/>
                        <a:t>SPDX</a:t>
                      </a:r>
                      <a:r>
                        <a:rPr kumimoji="1" lang="ja-JP" altLang="en-US" sz="1600" dirty="0"/>
                        <a:t>＋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Yes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Light</a:t>
                      </a:r>
                      <a:r>
                        <a:rPr kumimoji="1" lang="ja-JP" altLang="en-US" sz="1600" dirty="0"/>
                        <a:t>版追加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98469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E01D75-8317-4C3C-84B6-6041953D7FE2}"/>
              </a:ext>
            </a:extLst>
          </p:cNvPr>
          <p:cNvSpPr/>
          <p:nvPr/>
        </p:nvSpPr>
        <p:spPr>
          <a:xfrm>
            <a:off x="1114194" y="18100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前回出たアイディアの整理</a:t>
            </a:r>
          </a:p>
        </p:txBody>
      </p:sp>
    </p:spTree>
    <p:extLst>
      <p:ext uri="{BB962C8B-B14F-4D97-AF65-F5344CB8AC3E}">
        <p14:creationId xmlns:p14="http://schemas.microsoft.com/office/powerpoint/2010/main" val="10259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A85E50C-3368-4919-817C-539C402B8AF4}"/>
              </a:ext>
            </a:extLst>
          </p:cNvPr>
          <p:cNvSpPr/>
          <p:nvPr/>
        </p:nvSpPr>
        <p:spPr>
          <a:xfrm>
            <a:off x="3660928" y="2950211"/>
            <a:ext cx="5227892" cy="173784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DB51EA-DAE3-4977-B440-8EDC272B8A0D}"/>
              </a:ext>
            </a:extLst>
          </p:cNvPr>
          <p:cNvSpPr/>
          <p:nvPr/>
        </p:nvSpPr>
        <p:spPr>
          <a:xfrm>
            <a:off x="4190112" y="3420798"/>
            <a:ext cx="1477926" cy="8612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EC124C-9995-4FD5-946E-3A1C549D682D}"/>
              </a:ext>
            </a:extLst>
          </p:cNvPr>
          <p:cNvSpPr/>
          <p:nvPr/>
        </p:nvSpPr>
        <p:spPr>
          <a:xfrm>
            <a:off x="6935084" y="3420799"/>
            <a:ext cx="1477926" cy="8612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1CCF76-149C-429A-AE7F-13D2703B2917}"/>
              </a:ext>
            </a:extLst>
          </p:cNvPr>
          <p:cNvSpPr/>
          <p:nvPr/>
        </p:nvSpPr>
        <p:spPr>
          <a:xfrm>
            <a:off x="9961819" y="3436745"/>
            <a:ext cx="1477926" cy="861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213368E-11F7-408A-B54D-96C5D4E6ED9F}"/>
              </a:ext>
            </a:extLst>
          </p:cNvPr>
          <p:cNvSpPr/>
          <p:nvPr/>
        </p:nvSpPr>
        <p:spPr>
          <a:xfrm>
            <a:off x="6935084" y="5351333"/>
            <a:ext cx="1477926" cy="8612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EAAFBD-4CA2-42CD-84BE-186E761EBA57}"/>
              </a:ext>
            </a:extLst>
          </p:cNvPr>
          <p:cNvSpPr/>
          <p:nvPr/>
        </p:nvSpPr>
        <p:spPr>
          <a:xfrm>
            <a:off x="758455" y="3412598"/>
            <a:ext cx="1477926" cy="8612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42A1CDB-ED83-4723-B24B-2C0911F755DB}"/>
              </a:ext>
            </a:extLst>
          </p:cNvPr>
          <p:cNvSpPr/>
          <p:nvPr/>
        </p:nvSpPr>
        <p:spPr>
          <a:xfrm>
            <a:off x="4201908" y="1142073"/>
            <a:ext cx="1477926" cy="861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736D10-540D-45A5-9CAD-40A45E28425F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2236381" y="3843217"/>
            <a:ext cx="1953731" cy="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88A8199-2F66-4C49-9CBD-2903B08BAE7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668038" y="3851417"/>
            <a:ext cx="1267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900EF2-A419-40DC-96FF-8E77BD0F596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413010" y="3851418"/>
            <a:ext cx="1548809" cy="15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DAFBB2B-FA79-4678-A494-63386AE0F62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7674047" y="4282036"/>
            <a:ext cx="0" cy="106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C64CF3F-36E9-4D03-AC74-4B493B04F22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4929075" y="2003310"/>
            <a:ext cx="11796" cy="1417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265056-F881-4146-AE49-5A38A05E9CA7}"/>
              </a:ext>
            </a:extLst>
          </p:cNvPr>
          <p:cNvSpPr txBox="1"/>
          <p:nvPr/>
        </p:nvSpPr>
        <p:spPr>
          <a:xfrm>
            <a:off x="907755" y="3650578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01993B-01D5-4906-8F27-1566BF485327}"/>
              </a:ext>
            </a:extLst>
          </p:cNvPr>
          <p:cNvSpPr txBox="1"/>
          <p:nvPr/>
        </p:nvSpPr>
        <p:spPr>
          <a:xfrm>
            <a:off x="4213705" y="1388025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Community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D44F93-6484-4973-AB4F-85318E8C5A18}"/>
              </a:ext>
            </a:extLst>
          </p:cNvPr>
          <p:cNvSpPr txBox="1"/>
          <p:nvPr/>
        </p:nvSpPr>
        <p:spPr>
          <a:xfrm>
            <a:off x="4307069" y="3644226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7146AF4-EAD9-4ED8-9D46-882B1F2AABE0}"/>
              </a:ext>
            </a:extLst>
          </p:cNvPr>
          <p:cNvSpPr txBox="1"/>
          <p:nvPr/>
        </p:nvSpPr>
        <p:spPr>
          <a:xfrm>
            <a:off x="7084826" y="3682698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Integrator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3451CC-7C12-42CF-9448-CA3006C56367}"/>
              </a:ext>
            </a:extLst>
          </p:cNvPr>
          <p:cNvSpPr txBox="1"/>
          <p:nvPr/>
        </p:nvSpPr>
        <p:spPr>
          <a:xfrm>
            <a:off x="7081281" y="5597285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C4266F-CF4C-4405-BBE8-C9D103E525F9}"/>
              </a:ext>
            </a:extLst>
          </p:cNvPr>
          <p:cNvSpPr txBox="1"/>
          <p:nvPr/>
        </p:nvSpPr>
        <p:spPr>
          <a:xfrm>
            <a:off x="10047767" y="3674722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730E962-F3BA-4ED5-837B-C227639834DD}"/>
              </a:ext>
            </a:extLst>
          </p:cNvPr>
          <p:cNvSpPr txBox="1"/>
          <p:nvPr/>
        </p:nvSpPr>
        <p:spPr>
          <a:xfrm>
            <a:off x="5679834" y="2634199"/>
            <a:ext cx="159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world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BA5041-7445-46B0-91C0-C48CEB649357}"/>
              </a:ext>
            </a:extLst>
          </p:cNvPr>
          <p:cNvSpPr txBox="1"/>
          <p:nvPr/>
        </p:nvSpPr>
        <p:spPr>
          <a:xfrm>
            <a:off x="5792083" y="3953548"/>
            <a:ext cx="947625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SPDX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7E4511-93EA-4F1B-85C9-F57498395BD4}"/>
              </a:ext>
            </a:extLst>
          </p:cNvPr>
          <p:cNvSpPr txBox="1"/>
          <p:nvPr/>
        </p:nvSpPr>
        <p:spPr>
          <a:xfrm>
            <a:off x="2497426" y="2099833"/>
            <a:ext cx="234359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REUSE initiative = Copyright/License Notice + SPDX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AE790A-9042-4A93-A09C-7C81175A9E13}"/>
              </a:ext>
            </a:extLst>
          </p:cNvPr>
          <p:cNvSpPr txBox="1"/>
          <p:nvPr/>
        </p:nvSpPr>
        <p:spPr>
          <a:xfrm>
            <a:off x="2322113" y="3911517"/>
            <a:ext cx="125308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SPDX</a:t>
            </a:r>
            <a:r>
              <a:rPr lang="ja-JP" altLang="en-US" sz="1400" dirty="0"/>
              <a:t> </a:t>
            </a:r>
            <a:r>
              <a:rPr lang="en-US" altLang="ja-JP" sz="1400" dirty="0"/>
              <a:t>Light</a:t>
            </a:r>
            <a:endParaRPr kumimoji="1" lang="ja-JP" altLang="en-US" sz="1400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80F40A99-F274-4F23-9422-8355A0D0C4F7}"/>
              </a:ext>
            </a:extLst>
          </p:cNvPr>
          <p:cNvSpPr/>
          <p:nvPr/>
        </p:nvSpPr>
        <p:spPr>
          <a:xfrm>
            <a:off x="4213705" y="5351333"/>
            <a:ext cx="1477926" cy="8612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AFB476A-9EB7-46A1-AC98-99A06FAB8D53}"/>
              </a:ext>
            </a:extLst>
          </p:cNvPr>
          <p:cNvCxnSpPr>
            <a:cxnSpLocks/>
            <a:stCxn id="49" idx="0"/>
            <a:endCxn id="2" idx="2"/>
          </p:cNvCxnSpPr>
          <p:nvPr/>
        </p:nvCxnSpPr>
        <p:spPr>
          <a:xfrm flipH="1" flipV="1">
            <a:off x="4929075" y="4282035"/>
            <a:ext cx="23593" cy="1069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1E66CD-4373-48B0-B195-DBC5AF478286}"/>
              </a:ext>
            </a:extLst>
          </p:cNvPr>
          <p:cNvSpPr txBox="1"/>
          <p:nvPr/>
        </p:nvSpPr>
        <p:spPr>
          <a:xfrm>
            <a:off x="4359902" y="5597285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8F114F8-658A-4524-806F-197268D958E4}"/>
              </a:ext>
            </a:extLst>
          </p:cNvPr>
          <p:cNvSpPr txBox="1"/>
          <p:nvPr/>
        </p:nvSpPr>
        <p:spPr>
          <a:xfrm>
            <a:off x="5075492" y="4946754"/>
            <a:ext cx="947625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SPDX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6228A36-21AF-4394-A28A-B31E570B4352}"/>
              </a:ext>
            </a:extLst>
          </p:cNvPr>
          <p:cNvSpPr txBox="1"/>
          <p:nvPr/>
        </p:nvSpPr>
        <p:spPr>
          <a:xfrm>
            <a:off x="7741608" y="4944649"/>
            <a:ext cx="125308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SPDX</a:t>
            </a:r>
            <a:r>
              <a:rPr lang="ja-JP" altLang="en-US" sz="1400" dirty="0"/>
              <a:t> </a:t>
            </a:r>
            <a:r>
              <a:rPr lang="en-US" altLang="ja-JP" sz="1400" dirty="0"/>
              <a:t>Light</a:t>
            </a:r>
            <a:endParaRPr kumimoji="1" lang="ja-JP" altLang="en-US" sz="14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35831C9D-9225-4C96-8151-CB17140A7FD2}"/>
              </a:ext>
            </a:extLst>
          </p:cNvPr>
          <p:cNvSpPr/>
          <p:nvPr/>
        </p:nvSpPr>
        <p:spPr>
          <a:xfrm>
            <a:off x="306072" y="5426724"/>
            <a:ext cx="721240" cy="2028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CC3CCE1-835C-4AB9-B4E3-E5F476BD8B90}"/>
              </a:ext>
            </a:extLst>
          </p:cNvPr>
          <p:cNvSpPr/>
          <p:nvPr/>
        </p:nvSpPr>
        <p:spPr>
          <a:xfrm>
            <a:off x="290176" y="5877463"/>
            <a:ext cx="721240" cy="202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A4CCB7-CA82-4EB5-8215-4B34E7F19C3D}"/>
              </a:ext>
            </a:extLst>
          </p:cNvPr>
          <p:cNvSpPr txBox="1"/>
          <p:nvPr/>
        </p:nvSpPr>
        <p:spPr>
          <a:xfrm>
            <a:off x="1143888" y="5266557"/>
            <a:ext cx="217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Compliant</a:t>
            </a:r>
          </a:p>
          <a:p>
            <a:r>
              <a:rPr kumimoji="1" lang="en-US" altLang="ja-JP" sz="1400" dirty="0"/>
              <a:t>Can use SPDX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F38BA1-AFAB-4DA5-8556-E587145DA0D2}"/>
              </a:ext>
            </a:extLst>
          </p:cNvPr>
          <p:cNvSpPr txBox="1"/>
          <p:nvPr/>
        </p:nvSpPr>
        <p:spPr>
          <a:xfrm>
            <a:off x="1159173" y="5743517"/>
            <a:ext cx="250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Non-</a:t>
            </a:r>
            <a:r>
              <a:rPr lang="en-US" altLang="ja-JP" sz="1400" dirty="0"/>
              <a:t>Compliant</a:t>
            </a:r>
          </a:p>
          <a:p>
            <a:r>
              <a:rPr lang="en-US" altLang="ja-JP" sz="1400" dirty="0"/>
              <a:t>Can use SPDX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9D9D8A1-E2FF-48DC-853E-035AB39C9817}"/>
              </a:ext>
            </a:extLst>
          </p:cNvPr>
          <p:cNvSpPr/>
          <p:nvPr/>
        </p:nvSpPr>
        <p:spPr>
          <a:xfrm>
            <a:off x="290176" y="6333932"/>
            <a:ext cx="721240" cy="2028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0480A1-A256-4068-B4C1-A40E7A27A0F4}"/>
              </a:ext>
            </a:extLst>
          </p:cNvPr>
          <p:cNvSpPr txBox="1"/>
          <p:nvPr/>
        </p:nvSpPr>
        <p:spPr>
          <a:xfrm>
            <a:off x="1167468" y="6289502"/>
            <a:ext cx="250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Non-</a:t>
            </a:r>
            <a:r>
              <a:rPr lang="en-US" altLang="ja-JP" sz="1400" dirty="0"/>
              <a:t>Compliant</a:t>
            </a:r>
          </a:p>
          <a:p>
            <a:r>
              <a:rPr kumimoji="1" lang="en-US" altLang="ja-JP" sz="1400" dirty="0"/>
              <a:t>Cannot use SPDX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E6306E-7ED2-4260-9F80-F26DF985518D}"/>
              </a:ext>
            </a:extLst>
          </p:cNvPr>
          <p:cNvSpPr txBox="1"/>
          <p:nvPr/>
        </p:nvSpPr>
        <p:spPr>
          <a:xfrm>
            <a:off x="446567" y="191386"/>
            <a:ext cx="1019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Exchanging License Information based on SPDX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872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870B58-EA61-45D4-BB6B-94A54F25EB6A}"/>
              </a:ext>
            </a:extLst>
          </p:cNvPr>
          <p:cNvSpPr txBox="1"/>
          <p:nvPr/>
        </p:nvSpPr>
        <p:spPr>
          <a:xfrm>
            <a:off x="2957689" y="2652889"/>
            <a:ext cx="71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SPDX</a:t>
            </a:r>
            <a:r>
              <a:rPr kumimoji="1" lang="ja-JP" altLang="en-US" sz="3200" dirty="0"/>
              <a:t>ファイルに関する考察</a:t>
            </a:r>
          </a:p>
        </p:txBody>
      </p:sp>
    </p:spTree>
    <p:extLst>
      <p:ext uri="{BB962C8B-B14F-4D97-AF65-F5344CB8AC3E}">
        <p14:creationId xmlns:p14="http://schemas.microsoft.com/office/powerpoint/2010/main" val="4802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336FBF-279C-4CA9-B105-C491EB19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0" y="816856"/>
            <a:ext cx="6066014" cy="594606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874A7C-6873-4AB3-8248-947957239F18}"/>
              </a:ext>
            </a:extLst>
          </p:cNvPr>
          <p:cNvSpPr txBox="1"/>
          <p:nvPr/>
        </p:nvSpPr>
        <p:spPr>
          <a:xfrm>
            <a:off x="7112001" y="986190"/>
            <a:ext cx="4538132" cy="5016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Total:			213,000 lines</a:t>
            </a:r>
          </a:p>
          <a:p>
            <a:endParaRPr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1"/>
                </a:solidFill>
              </a:rPr>
              <a:t>Document</a:t>
            </a:r>
            <a:r>
              <a:rPr lang="ja-JP" altLang="en-US" sz="1600" dirty="0">
                <a:solidFill>
                  <a:schemeClr val="bg1"/>
                </a:solidFill>
              </a:rPr>
              <a:t> </a:t>
            </a:r>
            <a:r>
              <a:rPr lang="en-US" altLang="ja-JP" sz="1600" dirty="0">
                <a:solidFill>
                  <a:schemeClr val="bg1"/>
                </a:solidFill>
              </a:rPr>
              <a:t>Creation:	         14 lines</a:t>
            </a: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  + </a:t>
            </a:r>
            <a:r>
              <a:rPr lang="en-US" altLang="ja-JP" sz="1600" dirty="0">
                <a:solidFill>
                  <a:schemeClr val="bg1"/>
                </a:solidFill>
              </a:rPr>
              <a:t>Relationship: 		  14,000 lines</a:t>
            </a:r>
          </a:p>
          <a:p>
            <a:endParaRPr kumimoji="1" lang="en-US" altLang="ja-JP" sz="1600" dirty="0">
              <a:solidFill>
                <a:schemeClr val="bg1"/>
              </a:solidFill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Package:			         56 lines</a:t>
            </a:r>
          </a:p>
          <a:p>
            <a:endParaRPr lang="en-US" altLang="ja-JP" sz="1600" dirty="0">
              <a:solidFill>
                <a:schemeClr val="bg1"/>
              </a:solidFill>
            </a:endParaRPr>
          </a:p>
          <a:p>
            <a:endParaRPr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1"/>
                </a:solidFill>
              </a:rPr>
              <a:t>File:			  96,000 lines</a:t>
            </a: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  + Relationship		  47,000 lines</a:t>
            </a:r>
          </a:p>
          <a:p>
            <a:endParaRPr kumimoji="1"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1"/>
                </a:solidFill>
              </a:rPr>
              <a:t>Snippet:			           0 lines</a:t>
            </a:r>
          </a:p>
          <a:p>
            <a:endParaRPr kumimoji="1"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1"/>
                </a:solidFill>
              </a:rPr>
              <a:t>Other Licensing:		  42,000 lines</a:t>
            </a:r>
          </a:p>
          <a:p>
            <a:endParaRPr kumimoji="1" lang="en-US" altLang="ja-JP" sz="1600" dirty="0">
              <a:solidFill>
                <a:schemeClr val="bg1"/>
              </a:solidFill>
            </a:endParaRPr>
          </a:p>
          <a:p>
            <a:endParaRPr lang="en-US" altLang="ja-JP" sz="1600" dirty="0">
              <a:solidFill>
                <a:schemeClr val="bg1"/>
              </a:solidFill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Relationship:		  14,000 lines</a:t>
            </a:r>
          </a:p>
          <a:p>
            <a:endParaRPr lang="en-US" altLang="ja-JP" sz="1600" dirty="0">
              <a:solidFill>
                <a:schemeClr val="bg1"/>
              </a:solidFill>
            </a:endParaRPr>
          </a:p>
          <a:p>
            <a:endParaRPr kumimoji="1"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1"/>
                </a:solidFill>
              </a:rPr>
              <a:t>Annotations:		</a:t>
            </a:r>
            <a:r>
              <a:rPr lang="ja-JP" altLang="en-US" sz="1600" dirty="0">
                <a:solidFill>
                  <a:schemeClr val="bg1"/>
                </a:solidFill>
              </a:rPr>
              <a:t>           </a:t>
            </a:r>
            <a:r>
              <a:rPr lang="en-US" altLang="ja-JP" sz="1600" dirty="0">
                <a:solidFill>
                  <a:schemeClr val="bg1"/>
                </a:solidFill>
              </a:rPr>
              <a:t>0</a:t>
            </a:r>
            <a:r>
              <a:rPr lang="ja-JP" altLang="en-US" sz="1600" dirty="0">
                <a:solidFill>
                  <a:schemeClr val="bg1"/>
                </a:solidFill>
              </a:rPr>
              <a:t> </a:t>
            </a:r>
            <a:r>
              <a:rPr lang="en-US" altLang="ja-JP" sz="1600" dirty="0">
                <a:solidFill>
                  <a:schemeClr val="bg1"/>
                </a:solidFill>
              </a:rPr>
              <a:t>lines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47ADA7-3907-490C-AB94-704014042D81}"/>
              </a:ext>
            </a:extLst>
          </p:cNvPr>
          <p:cNvSpPr txBox="1"/>
          <p:nvPr/>
        </p:nvSpPr>
        <p:spPr>
          <a:xfrm>
            <a:off x="8161867" y="6224600"/>
            <a:ext cx="27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★除く　</a:t>
            </a:r>
            <a:r>
              <a:rPr lang="en-US" altLang="ja-JP" dirty="0"/>
              <a:t>Space</a:t>
            </a:r>
            <a:r>
              <a:rPr lang="ja-JP" altLang="en-US" dirty="0"/>
              <a:t>行、</a:t>
            </a:r>
            <a:r>
              <a:rPr lang="en-US" altLang="ja-JP" dirty="0"/>
              <a:t> ##</a:t>
            </a:r>
            <a:r>
              <a:rPr lang="ja-JP" altLang="en-US" dirty="0"/>
              <a:t>行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4DAC65-4BBC-45EA-976B-40843944B572}"/>
              </a:ext>
            </a:extLst>
          </p:cNvPr>
          <p:cNvSpPr/>
          <p:nvPr/>
        </p:nvSpPr>
        <p:spPr>
          <a:xfrm>
            <a:off x="1114194" y="18100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u-boot-v2018.09+gitAUTOINC+ba3ecc1ef1.spdx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C02842-0A31-4549-A878-8AFAB7B30DA6}"/>
              </a:ext>
            </a:extLst>
          </p:cNvPr>
          <p:cNvSpPr txBox="1"/>
          <p:nvPr/>
        </p:nvSpPr>
        <p:spPr>
          <a:xfrm>
            <a:off x="6962845" y="264068"/>
            <a:ext cx="51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頂いた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ファイルの中で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番目に大きなもの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番大きなものは巨大すぎて解析できず</a:t>
            </a:r>
          </a:p>
        </p:txBody>
      </p:sp>
    </p:spTree>
    <p:extLst>
      <p:ext uri="{BB962C8B-B14F-4D97-AF65-F5344CB8AC3E}">
        <p14:creationId xmlns:p14="http://schemas.microsoft.com/office/powerpoint/2010/main" val="210326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752D3A-8B17-4224-A1BF-3507465375B0}"/>
              </a:ext>
            </a:extLst>
          </p:cNvPr>
          <p:cNvSpPr txBox="1"/>
          <p:nvPr/>
        </p:nvSpPr>
        <p:spPr>
          <a:xfrm>
            <a:off x="869244" y="519289"/>
            <a:ext cx="102277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課題：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ファイルのサイズ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OSS</a:t>
            </a:r>
            <a:r>
              <a:rPr kumimoji="1" lang="ja-JP" altLang="en-US" dirty="0"/>
              <a:t>パッケージ内のファイル数によっては巨大な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ファイルが生成される</a:t>
            </a:r>
            <a:endParaRPr kumimoji="1" lang="en-US" altLang="ja-JP" dirty="0"/>
          </a:p>
          <a:p>
            <a:r>
              <a:rPr kumimoji="1" lang="ja-JP" altLang="en-US" dirty="0"/>
              <a:t>　例：</a:t>
            </a:r>
            <a:r>
              <a:rPr kumimoji="1" lang="en-US" altLang="ja-JP" dirty="0" err="1"/>
              <a:t>Uboot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10MB</a:t>
            </a:r>
            <a:r>
              <a:rPr kumimoji="1" lang="ja-JP" altLang="en-US" dirty="0"/>
              <a:t>　</a:t>
            </a:r>
            <a:r>
              <a:rPr lang="en-US" altLang="ja-JP" dirty="0"/>
              <a:t>213</a:t>
            </a:r>
            <a:r>
              <a:rPr kumimoji="1" lang="en-US" altLang="ja-JP" dirty="0"/>
              <a:t>,000</a:t>
            </a:r>
            <a:r>
              <a:rPr kumimoji="1" lang="ja-JP" altLang="en-US" dirty="0"/>
              <a:t>行</a:t>
            </a:r>
            <a:endParaRPr kumimoji="1" lang="en-US" altLang="ja-JP" dirty="0"/>
          </a:p>
          <a:p>
            <a:r>
              <a:rPr kumimoji="1" lang="ja-JP" altLang="en-US" dirty="0"/>
              <a:t>　＞これだけ巨大なファイルは、受け手側でライセンスチェックに利用されない可能性が高い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Machine</a:t>
            </a:r>
            <a:r>
              <a:rPr kumimoji="1" lang="ja-JP" altLang="en-US" dirty="0"/>
              <a:t> </a:t>
            </a:r>
            <a:r>
              <a:rPr kumimoji="1" lang="en-US" altLang="ja-JP" dirty="0"/>
              <a:t>Readable</a:t>
            </a:r>
            <a:r>
              <a:rPr kumimoji="1" lang="ja-JP" altLang="en-US" dirty="0"/>
              <a:t>とはいえ、何のための情報か？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Relationship</a:t>
            </a:r>
            <a:r>
              <a:rPr kumimoji="1" lang="ja-JP" altLang="en-US" dirty="0"/>
              <a:t>が多い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Relationship</a:t>
            </a:r>
            <a:r>
              <a:rPr lang="ja-JP" altLang="en-US" dirty="0"/>
              <a:t>（ファイル間、パッケージ間、ファイル・パッケージ間の関係）が多い</a:t>
            </a:r>
            <a:endParaRPr lang="en-US" altLang="ja-JP" dirty="0"/>
          </a:p>
          <a:p>
            <a:r>
              <a:rPr kumimoji="1" lang="ja-JP" altLang="en-US" dirty="0"/>
              <a:t>　例：</a:t>
            </a:r>
            <a:r>
              <a:rPr kumimoji="1" lang="en-US" altLang="ja-JP" dirty="0" err="1"/>
              <a:t>Uboot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75,000</a:t>
            </a:r>
            <a:r>
              <a:rPr kumimoji="1" lang="ja-JP" altLang="en-US" dirty="0"/>
              <a:t>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Relationship</a:t>
            </a:r>
            <a:r>
              <a:rPr lang="ja-JP" altLang="en-US" dirty="0"/>
              <a:t>の位置がまちまちで解析しにくい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アイディア：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SPDX</a:t>
            </a:r>
            <a:r>
              <a:rPr lang="ja-JP" altLang="en-US" dirty="0"/>
              <a:t>ファイルの受領者が簡単にライセンスチェックできるツールの提供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SPDX</a:t>
            </a:r>
            <a:r>
              <a:rPr lang="ja-JP" altLang="en-US" dirty="0"/>
              <a:t>ファイルから必要な部分を抜粋した簡易フォーマットを作成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Package</a:t>
            </a:r>
            <a:r>
              <a:rPr lang="ja-JP" altLang="en-US" dirty="0"/>
              <a:t>レイヤーのみ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Package</a:t>
            </a:r>
            <a:r>
              <a:rPr lang="ja-JP" altLang="en-US" dirty="0"/>
              <a:t>レイヤーで出たライセンスの根拠のみ提示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EF7C0E-F2BF-47D0-90FC-EED3E8A1D5D2}"/>
              </a:ext>
            </a:extLst>
          </p:cNvPr>
          <p:cNvSpPr/>
          <p:nvPr/>
        </p:nvSpPr>
        <p:spPr>
          <a:xfrm>
            <a:off x="1114194" y="18100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u-boot-v2018.09+gitAUTOINC+ba3ecc1ef1.spdx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92838B-4B79-41B1-9682-DD0C65B5CF83}"/>
              </a:ext>
            </a:extLst>
          </p:cNvPr>
          <p:cNvSpPr/>
          <p:nvPr/>
        </p:nvSpPr>
        <p:spPr>
          <a:xfrm>
            <a:off x="1114194" y="1280323"/>
            <a:ext cx="10826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/>
              <a:t>SPDXVersion</a:t>
            </a:r>
            <a:r>
              <a:rPr lang="en-US" altLang="ja-JP" sz="1100" dirty="0"/>
              <a:t>: SPDX-2.0</a:t>
            </a:r>
          </a:p>
          <a:p>
            <a:r>
              <a:rPr lang="en-US" altLang="ja-JP" sz="1100" dirty="0" err="1"/>
              <a:t>DataLicense</a:t>
            </a:r>
            <a:r>
              <a:rPr lang="en-US" altLang="ja-JP" sz="1100" dirty="0"/>
              <a:t>: CC0-1.0</a:t>
            </a:r>
          </a:p>
          <a:p>
            <a:r>
              <a:rPr lang="en-US" altLang="ja-JP" sz="1100" dirty="0" err="1"/>
              <a:t>DocumentNamespace</a:t>
            </a:r>
            <a:r>
              <a:rPr lang="en-US" altLang="ja-JP" sz="1100" dirty="0"/>
              <a:t>: sqlite:////home/quang/.config/dosocs2/dosocs2.sqlite3/git-8b7f6e62-29e2-4a39-a3dd-628df2cb067f</a:t>
            </a:r>
          </a:p>
          <a:p>
            <a:r>
              <a:rPr lang="en-US" altLang="ja-JP" sz="1100" dirty="0" err="1"/>
              <a:t>DocumentName</a:t>
            </a:r>
            <a:r>
              <a:rPr lang="en-US" altLang="ja-JP" sz="1100" dirty="0"/>
              <a:t>: git</a:t>
            </a:r>
          </a:p>
          <a:p>
            <a:r>
              <a:rPr lang="en-US" altLang="ja-JP" sz="1100" dirty="0"/>
              <a:t>SPDXID: </a:t>
            </a:r>
            <a:r>
              <a:rPr lang="en-US" altLang="ja-JP" sz="1100" dirty="0" err="1"/>
              <a:t>SPDXRef</a:t>
            </a:r>
            <a:r>
              <a:rPr lang="en-US" altLang="ja-JP" sz="1100" dirty="0"/>
              <a:t>-DOCUMENT</a:t>
            </a:r>
          </a:p>
          <a:p>
            <a:r>
              <a:rPr lang="en-US" altLang="ja-JP" sz="1100" dirty="0" err="1"/>
              <a:t>DocumentComment</a:t>
            </a:r>
            <a:r>
              <a:rPr lang="en-US" altLang="ja-JP" sz="1100" dirty="0"/>
              <a:t>&lt;text&gt;SPDX for u-boot version v2018.09+gitAUTOINC+ba3ecc1ef1&lt;/text&gt;</a:t>
            </a:r>
          </a:p>
          <a:p>
            <a:endParaRPr lang="en-US" altLang="ja-JP" sz="1100" dirty="0"/>
          </a:p>
          <a:p>
            <a:r>
              <a:rPr lang="en-US" altLang="ja-JP" sz="1100" dirty="0"/>
              <a:t>## External Document References</a:t>
            </a:r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## Creation Information</a:t>
            </a:r>
          </a:p>
          <a:p>
            <a:r>
              <a:rPr lang="en-US" altLang="ja-JP" sz="1100" dirty="0"/>
              <a:t>Creator: Tool: dosocs2-0.16.1</a:t>
            </a:r>
          </a:p>
          <a:p>
            <a:r>
              <a:rPr lang="en-US" altLang="ja-JP" sz="1100" dirty="0"/>
              <a:t>Created: 2018-10-20T08:20:30Z</a:t>
            </a:r>
          </a:p>
          <a:p>
            <a:r>
              <a:rPr lang="en-US" altLang="ja-JP" sz="1100" dirty="0" err="1"/>
              <a:t>CreatorComment</a:t>
            </a:r>
            <a:r>
              <a:rPr lang="en-US" altLang="ja-JP" sz="1100" dirty="0"/>
              <a:t>: &lt;text&gt;&lt;/text&gt;</a:t>
            </a:r>
          </a:p>
          <a:p>
            <a:r>
              <a:rPr lang="en-US" altLang="ja-JP" sz="1100" dirty="0" err="1"/>
              <a:t>LicenseListVersion</a:t>
            </a:r>
            <a:r>
              <a:rPr lang="en-US" altLang="ja-JP" sz="1100" dirty="0"/>
              <a:t>: </a:t>
            </a:r>
          </a:p>
          <a:p>
            <a:r>
              <a:rPr lang="en-US" altLang="ja-JP" sz="1100" dirty="0" err="1"/>
              <a:t>LicenseListVersion</a:t>
            </a:r>
            <a:r>
              <a:rPr lang="en-US" altLang="ja-JP" sz="1100" dirty="0"/>
              <a:t>: 2.2</a:t>
            </a:r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## Document Annotations</a:t>
            </a:r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## Document Relationships</a:t>
            </a:r>
          </a:p>
          <a:p>
            <a:r>
              <a:rPr lang="en-US" altLang="ja-JP" sz="1100" dirty="0"/>
              <a:t>Relationship: </a:t>
            </a:r>
            <a:r>
              <a:rPr lang="en-US" altLang="ja-JP" sz="1100" dirty="0" err="1"/>
              <a:t>SPDXRef</a:t>
            </a:r>
            <a:r>
              <a:rPr lang="en-US" altLang="ja-JP" sz="1100" dirty="0"/>
              <a:t>-DOCUMENT DESCRIBES SPDXRef-file-_checkpatch_conf-a3bc-5d057bec</a:t>
            </a:r>
          </a:p>
          <a:p>
            <a:r>
              <a:rPr lang="en-US" altLang="ja-JP" sz="1100" dirty="0"/>
              <a:t>Relationship: </a:t>
            </a:r>
            <a:r>
              <a:rPr lang="en-US" altLang="ja-JP" sz="1100" dirty="0" err="1"/>
              <a:t>SPDXRef</a:t>
            </a:r>
            <a:r>
              <a:rPr lang="en-US" altLang="ja-JP" sz="1100" dirty="0"/>
              <a:t>-DOCUMENT DESCRIBES SPDXRef-file-_gitignore-4b08-25163e32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F4C3FC-9E9D-472F-A431-FE2654AED5D8}"/>
              </a:ext>
            </a:extLst>
          </p:cNvPr>
          <p:cNvSpPr/>
          <p:nvPr/>
        </p:nvSpPr>
        <p:spPr>
          <a:xfrm>
            <a:off x="1114194" y="730662"/>
            <a:ext cx="5237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Document</a:t>
            </a:r>
            <a:r>
              <a:rPr lang="ja-JP" altLang="en-US" dirty="0"/>
              <a:t> </a:t>
            </a:r>
            <a:r>
              <a:rPr lang="en-US" altLang="ja-JP" dirty="0"/>
              <a:t>Creation</a:t>
            </a:r>
            <a:r>
              <a:rPr lang="ja-JP" altLang="en-US" dirty="0"/>
              <a:t> </a:t>
            </a:r>
            <a:r>
              <a:rPr lang="en-US" altLang="ja-JP" dirty="0"/>
              <a:t>Information + Relationship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85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6B1B51-059E-4E94-B94F-AE4EA2367B30}"/>
              </a:ext>
            </a:extLst>
          </p:cNvPr>
          <p:cNvSpPr/>
          <p:nvPr/>
        </p:nvSpPr>
        <p:spPr>
          <a:xfrm>
            <a:off x="1100666" y="1210731"/>
            <a:ext cx="8003823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err="1"/>
              <a:t>PackageName</a:t>
            </a:r>
            <a:r>
              <a:rPr lang="en-US" altLang="ja-JP" sz="1050" dirty="0"/>
              <a:t>:	</a:t>
            </a:r>
          </a:p>
          <a:p>
            <a:r>
              <a:rPr lang="en-US" altLang="ja-JP" sz="1050" dirty="0" err="1"/>
              <a:t>PackageFileName</a:t>
            </a:r>
            <a:r>
              <a:rPr lang="en-US" altLang="ja-JP" sz="1050" dirty="0"/>
              <a:t>:		SPDXRef-package-git-f4e2-9edf9e08</a:t>
            </a:r>
          </a:p>
          <a:p>
            <a:r>
              <a:rPr lang="en-US" altLang="ja-JP" sz="1050" dirty="0" err="1"/>
              <a:t>PackageSupplier</a:t>
            </a:r>
            <a:r>
              <a:rPr lang="en-US" altLang="ja-JP" sz="1050" dirty="0"/>
              <a:t>:		git</a:t>
            </a:r>
          </a:p>
          <a:p>
            <a:r>
              <a:rPr lang="en-US" altLang="ja-JP" sz="1050" dirty="0" err="1"/>
              <a:t>PackageOriginator</a:t>
            </a:r>
            <a:r>
              <a:rPr lang="en-US" altLang="ja-JP" sz="1050" dirty="0"/>
              <a:t>:		NOASSERTION</a:t>
            </a:r>
          </a:p>
          <a:p>
            <a:r>
              <a:rPr lang="en-US" altLang="ja-JP" sz="1050" dirty="0" err="1"/>
              <a:t>PackageDownloadLocation</a:t>
            </a:r>
            <a:r>
              <a:rPr lang="en-US" altLang="ja-JP" sz="1050" dirty="0"/>
              <a:t>:		NOASSERTION</a:t>
            </a:r>
          </a:p>
          <a:p>
            <a:r>
              <a:rPr lang="en-US" altLang="ja-JP" sz="1050" dirty="0" err="1"/>
              <a:t>PackageVerificationCode</a:t>
            </a:r>
            <a:r>
              <a:rPr lang="en-US" altLang="ja-JP" sz="1050" dirty="0"/>
              <a:t>:		git://github.com/renesas-rcar/u-boot.git;branch=v2018.09/rcar-3.8.0.rc1</a:t>
            </a:r>
          </a:p>
          <a:p>
            <a:r>
              <a:rPr lang="en-US" altLang="ja-JP" sz="1050" dirty="0" err="1"/>
              <a:t>PackageHomePage</a:t>
            </a:r>
            <a:r>
              <a:rPr lang="en-US" altLang="ja-JP" sz="1050" dirty="0"/>
              <a:t>:		445b1d76f6898c26e940a48b5776469b1dfc8a84</a:t>
            </a:r>
          </a:p>
          <a:p>
            <a:r>
              <a:rPr lang="en-US" altLang="ja-JP" sz="1050" dirty="0" err="1"/>
              <a:t>PackageLicenseConcluded</a:t>
            </a:r>
            <a:r>
              <a:rPr lang="en-US" altLang="ja-JP" sz="1050" dirty="0"/>
              <a:t>:		NOASSERTION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NOASSERTION</a:t>
            </a:r>
          </a:p>
          <a:p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BSD-2-Clause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BSD-3-Clause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Beerware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CC-BY-SA-3.0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CC-BY-SA-4.0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GPL-1.0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GPL-2.0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GPL-2.0+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GPL-3.0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GPL-3.0+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IBM-</a:t>
            </a:r>
            <a:r>
              <a:rPr lang="en-US" altLang="ja-JP" sz="1050" dirty="0" err="1"/>
              <a:t>pibs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ISC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LGPL-2.0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LGPL-2.1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LGPL-2.1+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-BSD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-BSD-style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-Dual-license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-Freeware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-GPL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-Google-BSD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-LGPL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-LGPL-possibility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B6F245E-7BBD-4D81-A3D0-8FDEEBFEFA3A}"/>
              </a:ext>
            </a:extLst>
          </p:cNvPr>
          <p:cNvSpPr/>
          <p:nvPr/>
        </p:nvSpPr>
        <p:spPr>
          <a:xfrm>
            <a:off x="6637867" y="2763549"/>
            <a:ext cx="5181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-MIT-style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-Microsoft-possibility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LicenseRef-NoWarranty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-Patent-ref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-Public-domain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-Public-domain-C-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-Python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-RSA-possibility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-See-URL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-See-</a:t>
            </a:r>
            <a:r>
              <a:rPr lang="en-US" altLang="ja-JP" sz="1050" dirty="0" err="1"/>
              <a:t>doc.OTHER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-See-file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-See-</a:t>
            </a:r>
            <a:r>
              <a:rPr lang="en-US" altLang="ja-JP" sz="1050" dirty="0" err="1"/>
              <a:t>file.COPYING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-See-</a:t>
            </a:r>
            <a:r>
              <a:rPr lang="en-US" altLang="ja-JP" sz="1050" dirty="0" err="1"/>
              <a:t>file.LICENSE</a:t>
            </a:r>
            <a:endParaRPr lang="en-US" altLang="ja-JP" sz="1050" dirty="0"/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</a:t>
            </a:r>
            <a:r>
              <a:rPr lang="en-US" altLang="ja-JP" sz="1050" dirty="0" err="1"/>
              <a:t>Zlib</a:t>
            </a:r>
            <a:r>
              <a:rPr lang="en-US" altLang="ja-JP" sz="1050" dirty="0"/>
              <a:t>-possibility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MIT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MPL-1.1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OFL-1.1</a:t>
            </a:r>
          </a:p>
          <a:p>
            <a:r>
              <a:rPr lang="en-US" altLang="ja-JP" sz="1050" dirty="0" err="1"/>
              <a:t>PackageLicenseInfoFromFiles</a:t>
            </a:r>
            <a:r>
              <a:rPr lang="en-US" altLang="ja-JP" sz="1050" dirty="0"/>
              <a:t>:	X11</a:t>
            </a:r>
          </a:p>
          <a:p>
            <a:r>
              <a:rPr lang="en-US" altLang="ja-JP" sz="1050" dirty="0" err="1"/>
              <a:t>PackageLicenseDeclared</a:t>
            </a:r>
            <a:r>
              <a:rPr lang="en-US" altLang="ja-JP" sz="1050" dirty="0"/>
              <a:t>:		</a:t>
            </a:r>
            <a:r>
              <a:rPr lang="en-US" altLang="ja-JP" sz="1050" dirty="0" err="1"/>
              <a:t>Zlib</a:t>
            </a:r>
            <a:endParaRPr lang="en-US" altLang="ja-JP" sz="1050" dirty="0"/>
          </a:p>
          <a:p>
            <a:r>
              <a:rPr lang="en-US" altLang="ja-JP" sz="1050" dirty="0" err="1"/>
              <a:t>PackageLicenseComments</a:t>
            </a:r>
            <a:r>
              <a:rPr lang="en-US" altLang="ja-JP" sz="1050" dirty="0"/>
              <a:t>:		NOASSERTION</a:t>
            </a:r>
          </a:p>
          <a:p>
            <a:r>
              <a:rPr lang="en-US" altLang="ja-JP" sz="1050" dirty="0" err="1"/>
              <a:t>PackageCopyrightText</a:t>
            </a:r>
            <a:r>
              <a:rPr lang="en-US" altLang="ja-JP" sz="1050" dirty="0"/>
              <a:t>:		&lt;text&gt;&lt;/text&gt;</a:t>
            </a:r>
          </a:p>
          <a:p>
            <a:r>
              <a:rPr lang="en-US" altLang="ja-JP" sz="1050" dirty="0" err="1"/>
              <a:t>PackageSummary</a:t>
            </a:r>
            <a:r>
              <a:rPr lang="en-US" altLang="ja-JP" sz="1050" dirty="0"/>
              <a:t>:		NOASSERTION</a:t>
            </a:r>
          </a:p>
          <a:p>
            <a:r>
              <a:rPr lang="en-US" altLang="ja-JP" sz="1050" dirty="0" err="1"/>
              <a:t>PackageDescription</a:t>
            </a:r>
            <a:r>
              <a:rPr lang="en-US" altLang="ja-JP" sz="1050" dirty="0"/>
              <a:t>:		&lt;text&gt;Universal</a:t>
            </a:r>
          </a:p>
          <a:p>
            <a:r>
              <a:rPr lang="en-US" altLang="ja-JP" sz="1050" dirty="0" err="1"/>
              <a:t>PackageComment</a:t>
            </a:r>
            <a:r>
              <a:rPr lang="en-US" altLang="ja-JP" sz="1050" dirty="0"/>
              <a:t>:		&lt;text&gt;u-boot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4728D9-0B17-4F7D-937E-14A59D862CBB}"/>
              </a:ext>
            </a:extLst>
          </p:cNvPr>
          <p:cNvSpPr/>
          <p:nvPr/>
        </p:nvSpPr>
        <p:spPr>
          <a:xfrm>
            <a:off x="1114194" y="662461"/>
            <a:ext cx="238398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Package</a:t>
            </a:r>
            <a:r>
              <a:rPr lang="ja-JP" altLang="en-US" dirty="0"/>
              <a:t> </a:t>
            </a:r>
            <a:r>
              <a:rPr lang="en-US" altLang="ja-JP" dirty="0"/>
              <a:t>Information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034A131-1159-4A20-8DC0-D727B58781BF}"/>
              </a:ext>
            </a:extLst>
          </p:cNvPr>
          <p:cNvSpPr/>
          <p:nvPr/>
        </p:nvSpPr>
        <p:spPr>
          <a:xfrm>
            <a:off x="1114194" y="18100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u-boot-v2018.09+gitAUTOINC+ba3ecc1ef1.spdx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7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A29474-280B-46FA-A716-31C7AD8B161D}"/>
              </a:ext>
            </a:extLst>
          </p:cNvPr>
          <p:cNvSpPr/>
          <p:nvPr/>
        </p:nvSpPr>
        <p:spPr>
          <a:xfrm>
            <a:off x="1114194" y="1143921"/>
            <a:ext cx="882002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## File Information</a:t>
            </a:r>
          </a:p>
          <a:p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 err="1"/>
              <a:t>FileName</a:t>
            </a:r>
            <a:r>
              <a:rPr lang="en-US" altLang="ja-JP" sz="1050" dirty="0"/>
              <a:t>: ./.</a:t>
            </a:r>
            <a:r>
              <a:rPr lang="en-US" altLang="ja-JP" sz="1050" dirty="0" err="1"/>
              <a:t>checkpatch.conf</a:t>
            </a:r>
            <a:endParaRPr lang="en-US" altLang="ja-JP" sz="1050" dirty="0"/>
          </a:p>
          <a:p>
            <a:r>
              <a:rPr lang="en-US" altLang="ja-JP" sz="1050" dirty="0"/>
              <a:t>SPDXID: SPDXRef-file-_checkpatch_conf-a3bc-5d057bec</a:t>
            </a:r>
          </a:p>
          <a:p>
            <a:r>
              <a:rPr lang="en-US" altLang="ja-JP" sz="1050" dirty="0" err="1"/>
              <a:t>FileType</a:t>
            </a:r>
            <a:r>
              <a:rPr lang="en-US" altLang="ja-JP" sz="1050" dirty="0"/>
              <a:t>: OTHER</a:t>
            </a:r>
          </a:p>
          <a:p>
            <a:r>
              <a:rPr lang="en-US" altLang="ja-JP" sz="1050" dirty="0" err="1"/>
              <a:t>FileChecksum</a:t>
            </a:r>
            <a:r>
              <a:rPr lang="en-US" altLang="ja-JP" sz="1050" dirty="0"/>
              <a:t>: SHA256: a3bc9b95994b3dc788f18ef489ffe5b3292204dd9721e475d898d1a53b230b48</a:t>
            </a:r>
          </a:p>
          <a:p>
            <a:r>
              <a:rPr lang="en-US" altLang="ja-JP" sz="1050" dirty="0" err="1"/>
              <a:t>LicenseConcluded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LicenseInfoInFile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LicenseComments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 err="1"/>
              <a:t>FileCopyrightText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FileComment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 err="1"/>
              <a:t>FileNotice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/>
              <a:t>## Relationships</a:t>
            </a:r>
          </a:p>
          <a:p>
            <a:r>
              <a:rPr lang="en-US" altLang="ja-JP" sz="1050" dirty="0"/>
              <a:t>Relationship: SPDXRef-file-_checkpatch_conf-a3bc-5d057bec DESCRIBED_BY </a:t>
            </a:r>
            <a:r>
              <a:rPr lang="en-US" altLang="ja-JP" sz="1050" dirty="0" err="1"/>
              <a:t>SPDXRef</a:t>
            </a:r>
            <a:r>
              <a:rPr lang="en-US" altLang="ja-JP" sz="1050" dirty="0"/>
              <a:t>-DOCUMENT</a:t>
            </a:r>
          </a:p>
          <a:p>
            <a:r>
              <a:rPr lang="en-US" altLang="ja-JP" sz="1050" dirty="0"/>
              <a:t>Relationship: SPDXRef-file-_checkpatch_conf-a3bc-5d057bec CONTAINED_BY SPDXRef-package-git-f4e2-9edf9e08</a:t>
            </a:r>
          </a:p>
          <a:p>
            <a:endParaRPr lang="en-US" altLang="ja-JP" sz="1050" dirty="0"/>
          </a:p>
          <a:p>
            <a:r>
              <a:rPr lang="en-US" altLang="ja-JP" sz="1050" dirty="0" err="1"/>
              <a:t>FileName</a:t>
            </a:r>
            <a:r>
              <a:rPr lang="en-US" altLang="ja-JP" sz="1050" dirty="0"/>
              <a:t>: ./.</a:t>
            </a:r>
            <a:r>
              <a:rPr lang="en-US" altLang="ja-JP" sz="1050" dirty="0" err="1"/>
              <a:t>gitignore</a:t>
            </a:r>
            <a:endParaRPr lang="en-US" altLang="ja-JP" sz="1050" dirty="0"/>
          </a:p>
          <a:p>
            <a:r>
              <a:rPr lang="en-US" altLang="ja-JP" sz="1050" dirty="0"/>
              <a:t>SPDXID: SPDXRef-file-_gitignore-4b08-25163e32</a:t>
            </a:r>
          </a:p>
          <a:p>
            <a:r>
              <a:rPr lang="en-US" altLang="ja-JP" sz="1050" dirty="0" err="1"/>
              <a:t>FileType</a:t>
            </a:r>
            <a:r>
              <a:rPr lang="en-US" altLang="ja-JP" sz="1050" dirty="0"/>
              <a:t>: OTHER</a:t>
            </a:r>
          </a:p>
          <a:p>
            <a:r>
              <a:rPr lang="en-US" altLang="ja-JP" sz="1050" dirty="0" err="1"/>
              <a:t>FileChecksum</a:t>
            </a:r>
            <a:r>
              <a:rPr lang="en-US" altLang="ja-JP" sz="1050" dirty="0"/>
              <a:t>: SHA256: 4b089e8b4c118ff7617218c11d81adc1b43e73be547ab8b1a764ec29e6763307</a:t>
            </a:r>
          </a:p>
          <a:p>
            <a:r>
              <a:rPr lang="en-US" altLang="ja-JP" sz="1050" dirty="0" err="1"/>
              <a:t>LicenseConcluded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LicenseInfoInFile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LicenseComments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 err="1"/>
              <a:t>FileCopyrightText</a:t>
            </a:r>
            <a:r>
              <a:rPr lang="en-US" altLang="ja-JP" sz="1050" dirty="0"/>
              <a:t>: NOASSERTION</a:t>
            </a:r>
          </a:p>
          <a:p>
            <a:r>
              <a:rPr lang="en-US" altLang="ja-JP" sz="1050" dirty="0" err="1"/>
              <a:t>FileComment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 err="1"/>
              <a:t>FileNotice</a:t>
            </a:r>
            <a:r>
              <a:rPr lang="en-US" altLang="ja-JP" sz="1050" dirty="0"/>
              <a:t>: &lt;text&gt;&lt;/text&gt;</a:t>
            </a:r>
          </a:p>
          <a:p>
            <a:r>
              <a:rPr lang="en-US" altLang="ja-JP" sz="1050" dirty="0"/>
              <a:t>## Relationships</a:t>
            </a:r>
          </a:p>
          <a:p>
            <a:r>
              <a:rPr lang="en-US" altLang="ja-JP" sz="1050" dirty="0"/>
              <a:t>Relationship: SPDXRef-file-_gitignore-4b08-25163e32 DESCRIBED_BY </a:t>
            </a:r>
            <a:r>
              <a:rPr lang="en-US" altLang="ja-JP" sz="1050" dirty="0" err="1"/>
              <a:t>SPDXRef</a:t>
            </a:r>
            <a:r>
              <a:rPr lang="en-US" altLang="ja-JP" sz="1050" dirty="0"/>
              <a:t>-DOCUMENT</a:t>
            </a:r>
          </a:p>
          <a:p>
            <a:r>
              <a:rPr lang="en-US" altLang="ja-JP" sz="1050" dirty="0"/>
              <a:t>Relationship: SPDXRef-file-_gitignore-4b08-25163e32 CONTAINED_BY SPDXRef-package-git-f4e2-9edf9e08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E4C06-2BBB-4E1B-88BC-7A3F0A0224E4}"/>
              </a:ext>
            </a:extLst>
          </p:cNvPr>
          <p:cNvSpPr/>
          <p:nvPr/>
        </p:nvSpPr>
        <p:spPr>
          <a:xfrm>
            <a:off x="1114194" y="662461"/>
            <a:ext cx="389080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Information</a:t>
            </a:r>
            <a:r>
              <a:rPr lang="ja-JP" altLang="en-US" dirty="0"/>
              <a:t>　</a:t>
            </a:r>
            <a:r>
              <a:rPr lang="en-US" altLang="ja-JP" dirty="0"/>
              <a:t>+</a:t>
            </a:r>
            <a:r>
              <a:rPr lang="ja-JP" altLang="en-US" dirty="0"/>
              <a:t>　</a:t>
            </a:r>
            <a:r>
              <a:rPr lang="en-US" altLang="ja-JP" dirty="0"/>
              <a:t>Relationship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F052DC-D7DD-421C-B71A-29C6475DA36D}"/>
              </a:ext>
            </a:extLst>
          </p:cNvPr>
          <p:cNvSpPr/>
          <p:nvPr/>
        </p:nvSpPr>
        <p:spPr>
          <a:xfrm>
            <a:off x="1114194" y="18100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u-boot-v2018.09+gitAUTOINC+ba3ecc1ef1.spdx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45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E1FE10-847B-41B1-BC4C-DB88863ED8B5}"/>
              </a:ext>
            </a:extLst>
          </p:cNvPr>
          <p:cNvSpPr/>
          <p:nvPr/>
        </p:nvSpPr>
        <p:spPr>
          <a:xfrm>
            <a:off x="1114194" y="1143921"/>
            <a:ext cx="1072785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## License Information</a:t>
            </a:r>
          </a:p>
          <a:p>
            <a:endParaRPr lang="en-US" altLang="ja-JP" sz="1050" dirty="0"/>
          </a:p>
          <a:p>
            <a:r>
              <a:rPr lang="en-US" altLang="ja-JP" sz="1050" dirty="0" err="1"/>
              <a:t>LicenseID</a:t>
            </a:r>
            <a:r>
              <a:rPr lang="en-US" altLang="ja-JP" sz="1050" dirty="0"/>
              <a:t>: 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-MIT-style</a:t>
            </a:r>
          </a:p>
          <a:p>
            <a:r>
              <a:rPr lang="en-US" altLang="ja-JP" sz="1050" dirty="0" err="1"/>
              <a:t>LicenseName</a:t>
            </a:r>
            <a:r>
              <a:rPr lang="en-US" altLang="ja-JP" sz="1050" dirty="0"/>
              <a:t>: MIT-style</a:t>
            </a:r>
          </a:p>
          <a:p>
            <a:r>
              <a:rPr lang="en-US" altLang="ja-JP" sz="1050" dirty="0" err="1"/>
              <a:t>ExtractedText</a:t>
            </a:r>
            <a:r>
              <a:rPr lang="en-US" altLang="ja-JP" sz="1050" dirty="0"/>
              <a:t>: &lt;text&gt;</a:t>
            </a:r>
            <a:r>
              <a:rPr lang="en-US" altLang="ja-JP" sz="1050" dirty="0" err="1"/>
              <a:t>b'Permission</a:t>
            </a:r>
            <a:r>
              <a:rPr lang="en-US" altLang="ja-JP" sz="1050" dirty="0"/>
              <a:t> to use, copy, modify, distribute, and sell this software and\n*  its documentation for any purpose is hereby granted without fee,\n*  provided that the above copyright notice appear in all copies'&lt;/text&gt;</a:t>
            </a:r>
          </a:p>
          <a:p>
            <a:r>
              <a:rPr lang="en-US" altLang="ja-JP" sz="1050" dirty="0" err="1"/>
              <a:t>LicenseCrossReference</a:t>
            </a:r>
            <a:r>
              <a:rPr lang="en-US" altLang="ja-JP" sz="1050" dirty="0"/>
              <a:t>: </a:t>
            </a:r>
          </a:p>
          <a:p>
            <a:r>
              <a:rPr lang="en-US" altLang="ja-JP" sz="1050" dirty="0" err="1"/>
              <a:t>LicenseComment</a:t>
            </a:r>
            <a:r>
              <a:rPr lang="en-US" altLang="ja-JP" sz="1050" dirty="0"/>
              <a:t>: &lt;text&gt;found by nomos&lt;/text&gt;</a:t>
            </a:r>
          </a:p>
          <a:p>
            <a:endParaRPr lang="en-US" altLang="ja-JP" sz="1050" dirty="0"/>
          </a:p>
          <a:p>
            <a:r>
              <a:rPr lang="en-US" altLang="ja-JP" sz="1050" dirty="0" err="1"/>
              <a:t>LicenseID</a:t>
            </a:r>
            <a:r>
              <a:rPr lang="en-US" altLang="ja-JP" sz="1050" dirty="0"/>
              <a:t>: </a:t>
            </a:r>
            <a:r>
              <a:rPr lang="en-US" altLang="ja-JP" sz="1050" dirty="0" err="1"/>
              <a:t>LicenseRef</a:t>
            </a:r>
            <a:r>
              <a:rPr lang="en-US" altLang="ja-JP" sz="1050" dirty="0"/>
              <a:t>-Public-domain</a:t>
            </a:r>
          </a:p>
          <a:p>
            <a:r>
              <a:rPr lang="en-US" altLang="ja-JP" sz="1050" dirty="0" err="1"/>
              <a:t>LicenseName</a:t>
            </a:r>
            <a:r>
              <a:rPr lang="en-US" altLang="ja-JP" sz="1050" dirty="0"/>
              <a:t>: Public-domain</a:t>
            </a:r>
          </a:p>
          <a:p>
            <a:r>
              <a:rPr lang="en-US" altLang="ja-JP" sz="1050" dirty="0" err="1"/>
              <a:t>ExtractedText</a:t>
            </a:r>
            <a:r>
              <a:rPr lang="en-US" altLang="ja-JP" sz="1050" dirty="0"/>
              <a:t>: &lt;text&gt;</a:t>
            </a:r>
            <a:r>
              <a:rPr lang="en-US" altLang="ja-JP" sz="1050" dirty="0" err="1"/>
              <a:t>b'ARE</a:t>
            </a:r>
            <a:r>
              <a:rPr lang="en-US" altLang="ja-JP" sz="1050" dirty="0"/>
              <a:t> IS NOT COPYRIGHTED\n\n   HP offers the following for use in the public domain.'&lt;/text&gt;</a:t>
            </a:r>
          </a:p>
          <a:p>
            <a:r>
              <a:rPr lang="en-US" altLang="ja-JP" sz="1050" dirty="0" err="1"/>
              <a:t>LicenseCrossReference</a:t>
            </a:r>
            <a:r>
              <a:rPr lang="en-US" altLang="ja-JP" sz="1050" dirty="0"/>
              <a:t>: </a:t>
            </a:r>
          </a:p>
          <a:p>
            <a:r>
              <a:rPr lang="en-US" altLang="ja-JP" sz="1050" dirty="0" err="1"/>
              <a:t>LicenseComment</a:t>
            </a:r>
            <a:r>
              <a:rPr lang="en-US" altLang="ja-JP" sz="1050" dirty="0"/>
              <a:t>: &lt;text&gt;found by nomos&lt;/text&gt;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ADAC89-7C88-4D42-ACC6-A19330675DFA}"/>
              </a:ext>
            </a:extLst>
          </p:cNvPr>
          <p:cNvSpPr/>
          <p:nvPr/>
        </p:nvSpPr>
        <p:spPr>
          <a:xfrm>
            <a:off x="1114194" y="662461"/>
            <a:ext cx="230543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License</a:t>
            </a:r>
            <a:r>
              <a:rPr lang="ja-JP" altLang="en-US" dirty="0"/>
              <a:t> </a:t>
            </a:r>
            <a:r>
              <a:rPr lang="en-US" altLang="ja-JP" dirty="0"/>
              <a:t>Information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59F6A3-AEE4-44F3-8511-335E2828864F}"/>
              </a:ext>
            </a:extLst>
          </p:cNvPr>
          <p:cNvSpPr/>
          <p:nvPr/>
        </p:nvSpPr>
        <p:spPr>
          <a:xfrm>
            <a:off x="1114194" y="18100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u-boot-v2018.09+gitAUTOINC+ba3ecc1ef1.spdx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60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DB51EA-DAE3-4977-B440-8EDC272B8A0D}"/>
              </a:ext>
            </a:extLst>
          </p:cNvPr>
          <p:cNvSpPr/>
          <p:nvPr/>
        </p:nvSpPr>
        <p:spPr>
          <a:xfrm>
            <a:off x="4190112" y="3420798"/>
            <a:ext cx="1477926" cy="8612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EC124C-9995-4FD5-946E-3A1C549D682D}"/>
              </a:ext>
            </a:extLst>
          </p:cNvPr>
          <p:cNvSpPr/>
          <p:nvPr/>
        </p:nvSpPr>
        <p:spPr>
          <a:xfrm>
            <a:off x="6935084" y="3420799"/>
            <a:ext cx="1477926" cy="8612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1CCF76-149C-429A-AE7F-13D2703B2917}"/>
              </a:ext>
            </a:extLst>
          </p:cNvPr>
          <p:cNvSpPr/>
          <p:nvPr/>
        </p:nvSpPr>
        <p:spPr>
          <a:xfrm>
            <a:off x="9961819" y="3436745"/>
            <a:ext cx="1477926" cy="861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213368E-11F7-408A-B54D-96C5D4E6ED9F}"/>
              </a:ext>
            </a:extLst>
          </p:cNvPr>
          <p:cNvSpPr/>
          <p:nvPr/>
        </p:nvSpPr>
        <p:spPr>
          <a:xfrm>
            <a:off x="6935084" y="5351333"/>
            <a:ext cx="1477926" cy="8612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EAAFBD-4CA2-42CD-84BE-186E761EBA57}"/>
              </a:ext>
            </a:extLst>
          </p:cNvPr>
          <p:cNvSpPr/>
          <p:nvPr/>
        </p:nvSpPr>
        <p:spPr>
          <a:xfrm>
            <a:off x="758455" y="3412598"/>
            <a:ext cx="1477926" cy="8612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42A1CDB-ED83-4723-B24B-2C0911F755DB}"/>
              </a:ext>
            </a:extLst>
          </p:cNvPr>
          <p:cNvSpPr/>
          <p:nvPr/>
        </p:nvSpPr>
        <p:spPr>
          <a:xfrm>
            <a:off x="4201908" y="1142073"/>
            <a:ext cx="1477926" cy="861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736D10-540D-45A5-9CAD-40A45E28425F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2236381" y="3843217"/>
            <a:ext cx="1953731" cy="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88A8199-2F66-4C49-9CBD-2903B08BAE7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668038" y="3851417"/>
            <a:ext cx="1267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900EF2-A419-40DC-96FF-8E77BD0F596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413010" y="3851418"/>
            <a:ext cx="1548809" cy="15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DAFBB2B-FA79-4678-A494-63386AE0F62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7674047" y="4282036"/>
            <a:ext cx="0" cy="106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C64CF3F-36E9-4D03-AC74-4B493B04F22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4929075" y="2003310"/>
            <a:ext cx="11796" cy="1417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265056-F881-4146-AE49-5A38A05E9CA7}"/>
              </a:ext>
            </a:extLst>
          </p:cNvPr>
          <p:cNvSpPr txBox="1"/>
          <p:nvPr/>
        </p:nvSpPr>
        <p:spPr>
          <a:xfrm>
            <a:off x="907755" y="3650578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01993B-01D5-4906-8F27-1566BF485327}"/>
              </a:ext>
            </a:extLst>
          </p:cNvPr>
          <p:cNvSpPr txBox="1"/>
          <p:nvPr/>
        </p:nvSpPr>
        <p:spPr>
          <a:xfrm>
            <a:off x="4213705" y="1388025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Community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D44F93-6484-4973-AB4F-85318E8C5A18}"/>
              </a:ext>
            </a:extLst>
          </p:cNvPr>
          <p:cNvSpPr txBox="1"/>
          <p:nvPr/>
        </p:nvSpPr>
        <p:spPr>
          <a:xfrm>
            <a:off x="4307069" y="3644226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7146AF4-EAD9-4ED8-9D46-882B1F2AABE0}"/>
              </a:ext>
            </a:extLst>
          </p:cNvPr>
          <p:cNvSpPr txBox="1"/>
          <p:nvPr/>
        </p:nvSpPr>
        <p:spPr>
          <a:xfrm>
            <a:off x="7084826" y="3682698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Integrator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3451CC-7C12-42CF-9448-CA3006C56367}"/>
              </a:ext>
            </a:extLst>
          </p:cNvPr>
          <p:cNvSpPr txBox="1"/>
          <p:nvPr/>
        </p:nvSpPr>
        <p:spPr>
          <a:xfrm>
            <a:off x="7081281" y="5597285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C4266F-CF4C-4405-BBE8-C9D103E525F9}"/>
              </a:ext>
            </a:extLst>
          </p:cNvPr>
          <p:cNvSpPr txBox="1"/>
          <p:nvPr/>
        </p:nvSpPr>
        <p:spPr>
          <a:xfrm>
            <a:off x="10047767" y="3674722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80F40A99-F274-4F23-9422-8355A0D0C4F7}"/>
              </a:ext>
            </a:extLst>
          </p:cNvPr>
          <p:cNvSpPr/>
          <p:nvPr/>
        </p:nvSpPr>
        <p:spPr>
          <a:xfrm>
            <a:off x="4213705" y="5351333"/>
            <a:ext cx="1477926" cy="8612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AFB476A-9EB7-46A1-AC98-99A06FAB8D53}"/>
              </a:ext>
            </a:extLst>
          </p:cNvPr>
          <p:cNvCxnSpPr>
            <a:cxnSpLocks/>
            <a:stCxn id="49" idx="0"/>
            <a:endCxn id="2" idx="2"/>
          </p:cNvCxnSpPr>
          <p:nvPr/>
        </p:nvCxnSpPr>
        <p:spPr>
          <a:xfrm flipH="1" flipV="1">
            <a:off x="4929075" y="4282035"/>
            <a:ext cx="23593" cy="1069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1E66CD-4373-48B0-B195-DBC5AF478286}"/>
              </a:ext>
            </a:extLst>
          </p:cNvPr>
          <p:cNvSpPr txBox="1"/>
          <p:nvPr/>
        </p:nvSpPr>
        <p:spPr>
          <a:xfrm>
            <a:off x="4359902" y="5597285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Supplier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35831C9D-9225-4C96-8151-CB17140A7FD2}"/>
              </a:ext>
            </a:extLst>
          </p:cNvPr>
          <p:cNvSpPr/>
          <p:nvPr/>
        </p:nvSpPr>
        <p:spPr>
          <a:xfrm>
            <a:off x="306072" y="5426724"/>
            <a:ext cx="721240" cy="2028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CC3CCE1-835C-4AB9-B4E3-E5F476BD8B90}"/>
              </a:ext>
            </a:extLst>
          </p:cNvPr>
          <p:cNvSpPr/>
          <p:nvPr/>
        </p:nvSpPr>
        <p:spPr>
          <a:xfrm>
            <a:off x="290176" y="5877463"/>
            <a:ext cx="721240" cy="202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A4CCB7-CA82-4EB5-8215-4B34E7F19C3D}"/>
              </a:ext>
            </a:extLst>
          </p:cNvPr>
          <p:cNvSpPr txBox="1"/>
          <p:nvPr/>
        </p:nvSpPr>
        <p:spPr>
          <a:xfrm>
            <a:off x="1143888" y="5266557"/>
            <a:ext cx="217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Compliant</a:t>
            </a:r>
          </a:p>
          <a:p>
            <a:r>
              <a:rPr kumimoji="1" lang="en-US" altLang="ja-JP" sz="1400" dirty="0"/>
              <a:t>Can use SPDX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F38BA1-AFAB-4DA5-8556-E587145DA0D2}"/>
              </a:ext>
            </a:extLst>
          </p:cNvPr>
          <p:cNvSpPr txBox="1"/>
          <p:nvPr/>
        </p:nvSpPr>
        <p:spPr>
          <a:xfrm>
            <a:off x="1159173" y="5743517"/>
            <a:ext cx="250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Non-</a:t>
            </a:r>
            <a:r>
              <a:rPr lang="en-US" altLang="ja-JP" sz="1400" dirty="0"/>
              <a:t>Compliant</a:t>
            </a:r>
          </a:p>
          <a:p>
            <a:r>
              <a:rPr lang="en-US" altLang="ja-JP" sz="1400" dirty="0"/>
              <a:t>Can use SPDX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9D9D8A1-E2FF-48DC-853E-035AB39C9817}"/>
              </a:ext>
            </a:extLst>
          </p:cNvPr>
          <p:cNvSpPr/>
          <p:nvPr/>
        </p:nvSpPr>
        <p:spPr>
          <a:xfrm>
            <a:off x="290176" y="6333932"/>
            <a:ext cx="721240" cy="2028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0480A1-A256-4068-B4C1-A40E7A27A0F4}"/>
              </a:ext>
            </a:extLst>
          </p:cNvPr>
          <p:cNvSpPr txBox="1"/>
          <p:nvPr/>
        </p:nvSpPr>
        <p:spPr>
          <a:xfrm>
            <a:off x="1167468" y="6289502"/>
            <a:ext cx="250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OpenChain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Non-</a:t>
            </a:r>
            <a:r>
              <a:rPr lang="en-US" altLang="ja-JP" sz="1400" dirty="0"/>
              <a:t>Compliant</a:t>
            </a:r>
          </a:p>
          <a:p>
            <a:r>
              <a:rPr kumimoji="1" lang="en-US" altLang="ja-JP" sz="1400" dirty="0"/>
              <a:t>Cannot use SPDX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E6306E-7ED2-4260-9F80-F26DF985518D}"/>
              </a:ext>
            </a:extLst>
          </p:cNvPr>
          <p:cNvSpPr txBox="1"/>
          <p:nvPr/>
        </p:nvSpPr>
        <p:spPr>
          <a:xfrm>
            <a:off x="446567" y="191386"/>
            <a:ext cx="1019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How can we build trust in supply chains?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941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575</Words>
  <Application>Microsoft Office PowerPoint</Application>
  <PresentationFormat>ワイド画面</PresentationFormat>
  <Paragraphs>237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Fukuchi, Hiroyuki (Sony)</dc:creator>
  <cp:lastModifiedBy>Fukuchi, Hiroyuki (Sony)</cp:lastModifiedBy>
  <cp:revision>35</cp:revision>
  <dcterms:created xsi:type="dcterms:W3CDTF">2018-11-20T07:22:51Z</dcterms:created>
  <dcterms:modified xsi:type="dcterms:W3CDTF">2018-11-26T03:54:49Z</dcterms:modified>
</cp:coreProperties>
</file>