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4"/>
  </p:notesMasterIdLst>
  <p:sldIdLst>
    <p:sldId id="257" r:id="rId2"/>
    <p:sldId id="283" r:id="rId3"/>
    <p:sldId id="285" r:id="rId4"/>
    <p:sldId id="268" r:id="rId5"/>
    <p:sldId id="269" r:id="rId6"/>
    <p:sldId id="270" r:id="rId7"/>
    <p:sldId id="287" r:id="rId8"/>
    <p:sldId id="289" r:id="rId9"/>
    <p:sldId id="288" r:id="rId10"/>
    <p:sldId id="286" r:id="rId11"/>
    <p:sldId id="282" r:id="rId12"/>
    <p:sldId id="290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Open Sans Medium" panose="020B060007020508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Slab Light" pitchFamily="2" charset="0"/>
      <p:regular r:id="rId31"/>
      <p:bold r:id="rId32"/>
    </p:embeddedFont>
    <p:embeddedFont>
      <p:font typeface="游ゴシック" panose="020B0400000000000000" pitchFamily="50" charset="-128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5FE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EACF2-6233-4A69-8EBD-34D436675398}" v="47" dt="2022-12-19T23:41:19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27" autoAdjust="0"/>
  </p:normalViewPr>
  <p:slideViewPr>
    <p:cSldViewPr snapToGrid="0">
      <p:cViewPr varScale="1">
        <p:scale>
          <a:sx n="146" d="100"/>
          <a:sy n="146" d="100"/>
        </p:scale>
        <p:origin x="49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o Kobota" userId="b2c5a593-2010-47e7-8d2e-c47f718a432d" providerId="ADAL" clId="{272EACF2-6233-4A69-8EBD-34D436675398}"/>
    <pc:docChg chg="undo custSel addSld delSld modSld sldOrd">
      <pc:chgData name="Norio Kobota" userId="b2c5a593-2010-47e7-8d2e-c47f718a432d" providerId="ADAL" clId="{272EACF2-6233-4A69-8EBD-34D436675398}" dt="2022-12-19T23:51:27.438" v="1851" actId="20577"/>
      <pc:docMkLst>
        <pc:docMk/>
      </pc:docMkLst>
      <pc:sldChg chg="modSp mod">
        <pc:chgData name="Norio Kobota" userId="b2c5a593-2010-47e7-8d2e-c47f718a432d" providerId="ADAL" clId="{272EACF2-6233-4A69-8EBD-34D436675398}" dt="2022-12-19T23:38:29.257" v="1626" actId="255"/>
        <pc:sldMkLst>
          <pc:docMk/>
          <pc:sldMk cId="0" sldId="257"/>
        </pc:sldMkLst>
        <pc:spChg chg="mod">
          <ac:chgData name="Norio Kobota" userId="b2c5a593-2010-47e7-8d2e-c47f718a432d" providerId="ADAL" clId="{272EACF2-6233-4A69-8EBD-34D436675398}" dt="2022-12-19T23:38:14.983" v="1620" actId="2711"/>
          <ac:spMkLst>
            <pc:docMk/>
            <pc:sldMk cId="0" sldId="257"/>
            <ac:spMk id="3" creationId="{3BBAB827-3D93-40FB-AFEA-29D5543E8A73}"/>
          </ac:spMkLst>
        </pc:spChg>
        <pc:spChg chg="mod">
          <ac:chgData name="Norio Kobota" userId="b2c5a593-2010-47e7-8d2e-c47f718a432d" providerId="ADAL" clId="{272EACF2-6233-4A69-8EBD-34D436675398}" dt="2022-12-19T23:38:29.257" v="1626" actId="255"/>
          <ac:spMkLst>
            <pc:docMk/>
            <pc:sldMk cId="0" sldId="257"/>
            <ac:spMk id="5" creationId="{3939A74A-298C-4D8A-8591-67C279DADA7E}"/>
          </ac:spMkLst>
        </pc:spChg>
      </pc:sldChg>
      <pc:sldChg chg="modSp del mod">
        <pc:chgData name="Norio Kobota" userId="b2c5a593-2010-47e7-8d2e-c47f718a432d" providerId="ADAL" clId="{272EACF2-6233-4A69-8EBD-34D436675398}" dt="2022-12-19T14:07:30.275" v="52" actId="47"/>
        <pc:sldMkLst>
          <pc:docMk/>
          <pc:sldMk cId="0" sldId="267"/>
        </pc:sldMkLst>
        <pc:spChg chg="mod">
          <ac:chgData name="Norio Kobota" userId="b2c5a593-2010-47e7-8d2e-c47f718a432d" providerId="ADAL" clId="{272EACF2-6233-4A69-8EBD-34D436675398}" dt="2022-12-19T14:04:24.007" v="0" actId="2711"/>
          <ac:spMkLst>
            <pc:docMk/>
            <pc:sldMk cId="0" sldId="267"/>
            <ac:spMk id="230" creationId="{00000000-0000-0000-0000-000000000000}"/>
          </ac:spMkLst>
        </pc:spChg>
      </pc:sldChg>
      <pc:sldChg chg="mod modShow">
        <pc:chgData name="Norio Kobota" userId="b2c5a593-2010-47e7-8d2e-c47f718a432d" providerId="ADAL" clId="{272EACF2-6233-4A69-8EBD-34D436675398}" dt="2022-12-19T15:56:58.474" v="1414" actId="729"/>
        <pc:sldMkLst>
          <pc:docMk/>
          <pc:sldMk cId="0" sldId="268"/>
        </pc:sldMkLst>
      </pc:sldChg>
      <pc:sldChg chg="modSp mod modShow">
        <pc:chgData name="Norio Kobota" userId="b2c5a593-2010-47e7-8d2e-c47f718a432d" providerId="ADAL" clId="{272EACF2-6233-4A69-8EBD-34D436675398}" dt="2022-12-19T15:56:58.474" v="1414" actId="729"/>
        <pc:sldMkLst>
          <pc:docMk/>
          <pc:sldMk cId="0" sldId="269"/>
        </pc:sldMkLst>
        <pc:spChg chg="mod">
          <ac:chgData name="Norio Kobota" userId="b2c5a593-2010-47e7-8d2e-c47f718a432d" providerId="ADAL" clId="{272EACF2-6233-4A69-8EBD-34D436675398}" dt="2022-12-19T15:31:18.217" v="1021" actId="2711"/>
          <ac:spMkLst>
            <pc:docMk/>
            <pc:sldMk cId="0" sldId="269"/>
            <ac:spMk id="244" creationId="{00000000-0000-0000-0000-000000000000}"/>
          </ac:spMkLst>
        </pc:spChg>
      </pc:sldChg>
      <pc:sldChg chg="modSp add mod modShow">
        <pc:chgData name="Norio Kobota" userId="b2c5a593-2010-47e7-8d2e-c47f718a432d" providerId="ADAL" clId="{272EACF2-6233-4A69-8EBD-34D436675398}" dt="2022-12-19T15:56:58.474" v="1414" actId="729"/>
        <pc:sldMkLst>
          <pc:docMk/>
          <pc:sldMk cId="0" sldId="270"/>
        </pc:sldMkLst>
        <pc:spChg chg="mod">
          <ac:chgData name="Norio Kobota" userId="b2c5a593-2010-47e7-8d2e-c47f718a432d" providerId="ADAL" clId="{272EACF2-6233-4A69-8EBD-34D436675398}" dt="2022-12-19T14:28:53.872" v="210" actId="27636"/>
          <ac:spMkLst>
            <pc:docMk/>
            <pc:sldMk cId="0" sldId="270"/>
            <ac:spMk id="251" creationId="{00000000-0000-0000-0000-000000000000}"/>
          </ac:spMkLst>
        </pc:spChg>
      </pc:sldChg>
      <pc:sldChg chg="modSp mod">
        <pc:chgData name="Norio Kobota" userId="b2c5a593-2010-47e7-8d2e-c47f718a432d" providerId="ADAL" clId="{272EACF2-6233-4A69-8EBD-34D436675398}" dt="2022-12-19T16:11:02.554" v="1619" actId="20577"/>
        <pc:sldMkLst>
          <pc:docMk/>
          <pc:sldMk cId="3044271733" sldId="282"/>
        </pc:sldMkLst>
        <pc:spChg chg="mod">
          <ac:chgData name="Norio Kobota" userId="b2c5a593-2010-47e7-8d2e-c47f718a432d" providerId="ADAL" clId="{272EACF2-6233-4A69-8EBD-34D436675398}" dt="2022-12-19T16:11:02.554" v="1619" actId="20577"/>
          <ac:spMkLst>
            <pc:docMk/>
            <pc:sldMk cId="3044271733" sldId="282"/>
            <ac:spMk id="3" creationId="{B42272F4-C616-4A58-841B-C6D25C14FF20}"/>
          </ac:spMkLst>
        </pc:spChg>
      </pc:sldChg>
      <pc:sldChg chg="addSp delSp modSp new mod modShow chgLayout">
        <pc:chgData name="Norio Kobota" userId="b2c5a593-2010-47e7-8d2e-c47f718a432d" providerId="ADAL" clId="{272EACF2-6233-4A69-8EBD-34D436675398}" dt="2022-12-19T15:56:58.474" v="1414" actId="729"/>
        <pc:sldMkLst>
          <pc:docMk/>
          <pc:sldMk cId="2821584149" sldId="283"/>
        </pc:sldMkLst>
        <pc:spChg chg="del">
          <ac:chgData name="Norio Kobota" userId="b2c5a593-2010-47e7-8d2e-c47f718a432d" providerId="ADAL" clId="{272EACF2-6233-4A69-8EBD-34D436675398}" dt="2022-12-19T14:06:32.458" v="2" actId="700"/>
          <ac:spMkLst>
            <pc:docMk/>
            <pc:sldMk cId="2821584149" sldId="283"/>
            <ac:spMk id="2" creationId="{D07D6064-2D5E-426E-914F-E3630AA532E8}"/>
          </ac:spMkLst>
        </pc:spChg>
        <pc:spChg chg="add mod ord">
          <ac:chgData name="Norio Kobota" userId="b2c5a593-2010-47e7-8d2e-c47f718a432d" providerId="ADAL" clId="{272EACF2-6233-4A69-8EBD-34D436675398}" dt="2022-12-19T14:07:01.594" v="49" actId="121"/>
          <ac:spMkLst>
            <pc:docMk/>
            <pc:sldMk cId="2821584149" sldId="283"/>
            <ac:spMk id="3" creationId="{F7161A72-15ED-4D0A-9315-882C5CE85243}"/>
          </ac:spMkLst>
        </pc:spChg>
      </pc:sldChg>
      <pc:sldChg chg="addSp delSp modSp new del mod modClrScheme chgLayout">
        <pc:chgData name="Norio Kobota" userId="b2c5a593-2010-47e7-8d2e-c47f718a432d" providerId="ADAL" clId="{272EACF2-6233-4A69-8EBD-34D436675398}" dt="2022-12-19T16:05:13.113" v="1495" actId="47"/>
        <pc:sldMkLst>
          <pc:docMk/>
          <pc:sldMk cId="1430943101" sldId="284"/>
        </pc:sldMkLst>
        <pc:spChg chg="del mod ord">
          <ac:chgData name="Norio Kobota" userId="b2c5a593-2010-47e7-8d2e-c47f718a432d" providerId="ADAL" clId="{272EACF2-6233-4A69-8EBD-34D436675398}" dt="2022-12-19T14:29:44.829" v="217" actId="700"/>
          <ac:spMkLst>
            <pc:docMk/>
            <pc:sldMk cId="1430943101" sldId="284"/>
            <ac:spMk id="2" creationId="{778BEE05-E4A0-476C-B8AC-DBD62DDEC1DF}"/>
          </ac:spMkLst>
        </pc:spChg>
        <pc:spChg chg="del">
          <ac:chgData name="Norio Kobota" userId="b2c5a593-2010-47e7-8d2e-c47f718a432d" providerId="ADAL" clId="{272EACF2-6233-4A69-8EBD-34D436675398}" dt="2022-12-19T14:12:37.234" v="70" actId="478"/>
          <ac:spMkLst>
            <pc:docMk/>
            <pc:sldMk cId="1430943101" sldId="284"/>
            <ac:spMk id="3" creationId="{37A56A3A-4790-4A74-8AB5-BE97CB1F40E3}"/>
          </ac:spMkLst>
        </pc:spChg>
        <pc:spChg chg="add mod ord">
          <ac:chgData name="Norio Kobota" userId="b2c5a593-2010-47e7-8d2e-c47f718a432d" providerId="ADAL" clId="{272EACF2-6233-4A69-8EBD-34D436675398}" dt="2022-12-19T15:18:07.449" v="810" actId="2711"/>
          <ac:spMkLst>
            <pc:docMk/>
            <pc:sldMk cId="1430943101" sldId="284"/>
            <ac:spMk id="4" creationId="{694F96BA-DD89-4253-8F3A-3265D37310EF}"/>
          </ac:spMkLst>
        </pc:spChg>
        <pc:spChg chg="add mod">
          <ac:chgData name="Norio Kobota" userId="b2c5a593-2010-47e7-8d2e-c47f718a432d" providerId="ADAL" clId="{272EACF2-6233-4A69-8EBD-34D436675398}" dt="2022-12-19T15:18:07.449" v="810" actId="2711"/>
          <ac:spMkLst>
            <pc:docMk/>
            <pc:sldMk cId="1430943101" sldId="284"/>
            <ac:spMk id="5" creationId="{7F3B7110-E49A-4F1F-8ACA-40EA7368F704}"/>
          </ac:spMkLst>
        </pc:spChg>
        <pc:spChg chg="add mod">
          <ac:chgData name="Norio Kobota" userId="b2c5a593-2010-47e7-8d2e-c47f718a432d" providerId="ADAL" clId="{272EACF2-6233-4A69-8EBD-34D436675398}" dt="2022-12-19T15:18:07.449" v="810" actId="2711"/>
          <ac:spMkLst>
            <pc:docMk/>
            <pc:sldMk cId="1430943101" sldId="284"/>
            <ac:spMk id="6" creationId="{2164BF88-4849-447D-B594-4C4A52FA3DBB}"/>
          </ac:spMkLst>
        </pc:spChg>
        <pc:spChg chg="add mod">
          <ac:chgData name="Norio Kobota" userId="b2c5a593-2010-47e7-8d2e-c47f718a432d" providerId="ADAL" clId="{272EACF2-6233-4A69-8EBD-34D436675398}" dt="2022-12-19T15:18:07.449" v="810" actId="2711"/>
          <ac:spMkLst>
            <pc:docMk/>
            <pc:sldMk cId="1430943101" sldId="284"/>
            <ac:spMk id="7" creationId="{171D366C-9EF2-48DA-AC86-5AD52ECA05CA}"/>
          </ac:spMkLst>
        </pc:spChg>
        <pc:spChg chg="add mod ord">
          <ac:chgData name="Norio Kobota" userId="b2c5a593-2010-47e7-8d2e-c47f718a432d" providerId="ADAL" clId="{272EACF2-6233-4A69-8EBD-34D436675398}" dt="2022-12-19T14:29:44.842" v="218" actId="27636"/>
          <ac:spMkLst>
            <pc:docMk/>
            <pc:sldMk cId="1430943101" sldId="284"/>
            <ac:spMk id="8" creationId="{E3B95CE4-0EB9-422B-84BB-CAD06D3D2224}"/>
          </ac:spMkLst>
        </pc:spChg>
        <pc:spChg chg="add mod">
          <ac:chgData name="Norio Kobota" userId="b2c5a593-2010-47e7-8d2e-c47f718a432d" providerId="ADAL" clId="{272EACF2-6233-4A69-8EBD-34D436675398}" dt="2022-12-19T15:18:07.449" v="810" actId="2711"/>
          <ac:spMkLst>
            <pc:docMk/>
            <pc:sldMk cId="1430943101" sldId="284"/>
            <ac:spMk id="11" creationId="{DAEEB449-E2F5-4D0F-9A67-95338EA1AC50}"/>
          </ac:spMkLst>
        </pc:spChg>
        <pc:picChg chg="add mod">
          <ac:chgData name="Norio Kobota" userId="b2c5a593-2010-47e7-8d2e-c47f718a432d" providerId="ADAL" clId="{272EACF2-6233-4A69-8EBD-34D436675398}" dt="2022-12-19T14:38:38.586" v="376" actId="1076"/>
          <ac:picMkLst>
            <pc:docMk/>
            <pc:sldMk cId="1430943101" sldId="284"/>
            <ac:picMk id="12" creationId="{486175FD-BF3B-4FCE-9C1F-473D1D7BBAE2}"/>
          </ac:picMkLst>
        </pc:picChg>
        <pc:cxnChg chg="add del mod">
          <ac:chgData name="Norio Kobota" userId="b2c5a593-2010-47e7-8d2e-c47f718a432d" providerId="ADAL" clId="{272EACF2-6233-4A69-8EBD-34D436675398}" dt="2022-12-19T14:32:11.291" v="220" actId="478"/>
          <ac:cxnSpMkLst>
            <pc:docMk/>
            <pc:sldMk cId="1430943101" sldId="284"/>
            <ac:cxnSpMk id="10" creationId="{BB1DAA48-47A0-40B9-9ACB-C9D699FF868E}"/>
          </ac:cxnSpMkLst>
        </pc:cxnChg>
      </pc:sldChg>
      <pc:sldChg chg="add mod modShow">
        <pc:chgData name="Norio Kobota" userId="b2c5a593-2010-47e7-8d2e-c47f718a432d" providerId="ADAL" clId="{272EACF2-6233-4A69-8EBD-34D436675398}" dt="2022-12-19T15:56:58.474" v="1414" actId="729"/>
        <pc:sldMkLst>
          <pc:docMk/>
          <pc:sldMk cId="0" sldId="285"/>
        </pc:sldMkLst>
      </pc:sldChg>
      <pc:sldChg chg="addSp delSp modSp new mod ord modClrScheme chgLayout">
        <pc:chgData name="Norio Kobota" userId="b2c5a593-2010-47e7-8d2e-c47f718a432d" providerId="ADAL" clId="{272EACF2-6233-4A69-8EBD-34D436675398}" dt="2022-12-19T23:51:27.438" v="1851" actId="20577"/>
        <pc:sldMkLst>
          <pc:docMk/>
          <pc:sldMk cId="1905414452" sldId="286"/>
        </pc:sldMkLst>
        <pc:spChg chg="del mod ord">
          <ac:chgData name="Norio Kobota" userId="b2c5a593-2010-47e7-8d2e-c47f718a432d" providerId="ADAL" clId="{272EACF2-6233-4A69-8EBD-34D436675398}" dt="2022-12-19T14:29:40.969" v="215" actId="700"/>
          <ac:spMkLst>
            <pc:docMk/>
            <pc:sldMk cId="1905414452" sldId="286"/>
            <ac:spMk id="2" creationId="{B5729988-0F1F-4D86-B9E5-CFFDD465AC78}"/>
          </ac:spMkLst>
        </pc:spChg>
        <pc:spChg chg="del">
          <ac:chgData name="Norio Kobota" userId="b2c5a593-2010-47e7-8d2e-c47f718a432d" providerId="ADAL" clId="{272EACF2-6233-4A69-8EBD-34D436675398}" dt="2022-12-19T14:29:40.969" v="215" actId="700"/>
          <ac:spMkLst>
            <pc:docMk/>
            <pc:sldMk cId="1905414452" sldId="286"/>
            <ac:spMk id="3" creationId="{AC945595-4E64-41EC-AC42-63F198BECD74}"/>
          </ac:spMkLst>
        </pc:spChg>
        <pc:spChg chg="add mod ord">
          <ac:chgData name="Norio Kobota" userId="b2c5a593-2010-47e7-8d2e-c47f718a432d" providerId="ADAL" clId="{272EACF2-6233-4A69-8EBD-34D436675398}" dt="2022-12-19T23:51:27.438" v="1851" actId="20577"/>
          <ac:spMkLst>
            <pc:docMk/>
            <pc:sldMk cId="1905414452" sldId="286"/>
            <ac:spMk id="5" creationId="{CB7795E7-3B1D-482C-A1D1-3E363604B312}"/>
          </ac:spMkLst>
        </pc:spChg>
        <pc:spChg chg="add mod">
          <ac:chgData name="Norio Kobota" userId="b2c5a593-2010-47e7-8d2e-c47f718a432d" providerId="ADAL" clId="{272EACF2-6233-4A69-8EBD-34D436675398}" dt="2022-12-19T16:07:25.197" v="1529" actId="692"/>
          <ac:spMkLst>
            <pc:docMk/>
            <pc:sldMk cId="1905414452" sldId="286"/>
            <ac:spMk id="6" creationId="{0B8A08AC-0715-4FEF-8C56-F2ED9A155085}"/>
          </ac:spMkLst>
        </pc:spChg>
        <pc:spChg chg="add mod">
          <ac:chgData name="Norio Kobota" userId="b2c5a593-2010-47e7-8d2e-c47f718a432d" providerId="ADAL" clId="{272EACF2-6233-4A69-8EBD-34D436675398}" dt="2022-12-19T23:49:33.645" v="1766" actId="20577"/>
          <ac:spMkLst>
            <pc:docMk/>
            <pc:sldMk cId="1905414452" sldId="286"/>
            <ac:spMk id="9" creationId="{EDB55B1D-8056-4820-966C-844DAE1CDB3C}"/>
          </ac:spMkLst>
        </pc:spChg>
        <pc:spChg chg="add mod">
          <ac:chgData name="Norio Kobota" userId="b2c5a593-2010-47e7-8d2e-c47f718a432d" providerId="ADAL" clId="{272EACF2-6233-4A69-8EBD-34D436675398}" dt="2022-12-19T16:10:07.225" v="1588" actId="14100"/>
          <ac:spMkLst>
            <pc:docMk/>
            <pc:sldMk cId="1905414452" sldId="286"/>
            <ac:spMk id="11" creationId="{EE4E2F76-924D-4756-AB97-389A69830D6F}"/>
          </ac:spMkLst>
        </pc:spChg>
        <pc:spChg chg="add mod">
          <ac:chgData name="Norio Kobota" userId="b2c5a593-2010-47e7-8d2e-c47f718a432d" providerId="ADAL" clId="{272EACF2-6233-4A69-8EBD-34D436675398}" dt="2022-12-19T23:50:32.627" v="1814" actId="20577"/>
          <ac:spMkLst>
            <pc:docMk/>
            <pc:sldMk cId="1905414452" sldId="286"/>
            <ac:spMk id="15" creationId="{88FED1D3-88F0-4158-A609-E278EED4B3B9}"/>
          </ac:spMkLst>
        </pc:spChg>
        <pc:picChg chg="add mod">
          <ac:chgData name="Norio Kobota" userId="b2c5a593-2010-47e7-8d2e-c47f718a432d" providerId="ADAL" clId="{272EACF2-6233-4A69-8EBD-34D436675398}" dt="2022-12-19T16:05:44.098" v="1498" actId="1076"/>
          <ac:picMkLst>
            <pc:docMk/>
            <pc:sldMk cId="1905414452" sldId="286"/>
            <ac:picMk id="4" creationId="{2D426373-7D64-4F31-9557-754F1EF3A5FD}"/>
          </ac:picMkLst>
        </pc:picChg>
        <pc:cxnChg chg="add mod">
          <ac:chgData name="Norio Kobota" userId="b2c5a593-2010-47e7-8d2e-c47f718a432d" providerId="ADAL" clId="{272EACF2-6233-4A69-8EBD-34D436675398}" dt="2022-12-19T23:49:30.752" v="1765" actId="20577"/>
          <ac:cxnSpMkLst>
            <pc:docMk/>
            <pc:sldMk cId="1905414452" sldId="286"/>
            <ac:cxnSpMk id="8" creationId="{10D3E3C1-12A8-49C8-ACB2-8E62443D6B65}"/>
          </ac:cxnSpMkLst>
        </pc:cxnChg>
        <pc:cxnChg chg="add mod">
          <ac:chgData name="Norio Kobota" userId="b2c5a593-2010-47e7-8d2e-c47f718a432d" providerId="ADAL" clId="{272EACF2-6233-4A69-8EBD-34D436675398}" dt="2022-12-19T23:50:26.794" v="1813" actId="1076"/>
          <ac:cxnSpMkLst>
            <pc:docMk/>
            <pc:sldMk cId="1905414452" sldId="286"/>
            <ac:cxnSpMk id="12" creationId="{7736FF23-BF67-4105-B8AA-3660BBEE8DC5}"/>
          </ac:cxnSpMkLst>
        </pc:cxnChg>
      </pc:sldChg>
      <pc:sldChg chg="addSp delSp modSp new mod modClrScheme chgLayout">
        <pc:chgData name="Norio Kobota" userId="b2c5a593-2010-47e7-8d2e-c47f718a432d" providerId="ADAL" clId="{272EACF2-6233-4A69-8EBD-34D436675398}" dt="2022-12-19T15:57:18.064" v="1417" actId="20577"/>
        <pc:sldMkLst>
          <pc:docMk/>
          <pc:sldMk cId="632404850" sldId="287"/>
        </pc:sldMkLst>
        <pc:spChg chg="del mod ord">
          <ac:chgData name="Norio Kobota" userId="b2c5a593-2010-47e7-8d2e-c47f718a432d" providerId="ADAL" clId="{272EACF2-6233-4A69-8EBD-34D436675398}" dt="2022-12-19T14:27:30.106" v="126" actId="700"/>
          <ac:spMkLst>
            <pc:docMk/>
            <pc:sldMk cId="632404850" sldId="287"/>
            <ac:spMk id="2" creationId="{7E5C7A6E-86C4-4CAC-9BC8-88D4C03DF3F8}"/>
          </ac:spMkLst>
        </pc:spChg>
        <pc:spChg chg="del">
          <ac:chgData name="Norio Kobota" userId="b2c5a593-2010-47e7-8d2e-c47f718a432d" providerId="ADAL" clId="{272EACF2-6233-4A69-8EBD-34D436675398}" dt="2022-12-19T14:27:30.106" v="126" actId="700"/>
          <ac:spMkLst>
            <pc:docMk/>
            <pc:sldMk cId="632404850" sldId="287"/>
            <ac:spMk id="3" creationId="{BA541843-A6A0-4C1C-92F6-5CDF92246E39}"/>
          </ac:spMkLst>
        </pc:spChg>
        <pc:spChg chg="add mod ord">
          <ac:chgData name="Norio Kobota" userId="b2c5a593-2010-47e7-8d2e-c47f718a432d" providerId="ADAL" clId="{272EACF2-6233-4A69-8EBD-34D436675398}" dt="2022-12-19T15:57:18.064" v="1417" actId="20577"/>
          <ac:spMkLst>
            <pc:docMk/>
            <pc:sldMk cId="632404850" sldId="287"/>
            <ac:spMk id="4" creationId="{7FB842F0-1366-4026-A379-6B0696A9C7A9}"/>
          </ac:spMkLst>
        </pc:spChg>
      </pc:sldChg>
      <pc:sldChg chg="addSp delSp modSp new mod modClrScheme chgLayout">
        <pc:chgData name="Norio Kobota" userId="b2c5a593-2010-47e7-8d2e-c47f718a432d" providerId="ADAL" clId="{272EACF2-6233-4A69-8EBD-34D436675398}" dt="2022-12-19T23:43:10.139" v="1757" actId="1076"/>
        <pc:sldMkLst>
          <pc:docMk/>
          <pc:sldMk cId="3135316444" sldId="288"/>
        </pc:sldMkLst>
        <pc:spChg chg="del mod ord">
          <ac:chgData name="Norio Kobota" userId="b2c5a593-2010-47e7-8d2e-c47f718a432d" providerId="ADAL" clId="{272EACF2-6233-4A69-8EBD-34D436675398}" dt="2022-12-19T14:29:26.752" v="212" actId="700"/>
          <ac:spMkLst>
            <pc:docMk/>
            <pc:sldMk cId="3135316444" sldId="288"/>
            <ac:spMk id="2" creationId="{150E338C-49AB-446A-A4C3-4E543A055611}"/>
          </ac:spMkLst>
        </pc:spChg>
        <pc:spChg chg="add del mod ord">
          <ac:chgData name="Norio Kobota" userId="b2c5a593-2010-47e7-8d2e-c47f718a432d" providerId="ADAL" clId="{272EACF2-6233-4A69-8EBD-34D436675398}" dt="2022-12-19T14:29:32.200" v="213" actId="700"/>
          <ac:spMkLst>
            <pc:docMk/>
            <pc:sldMk cId="3135316444" sldId="288"/>
            <ac:spMk id="3" creationId="{A8803266-8F92-4B0D-90AB-52C7CD9FB21B}"/>
          </ac:spMkLst>
        </pc:spChg>
        <pc:spChg chg="add del mod ord">
          <ac:chgData name="Norio Kobota" userId="b2c5a593-2010-47e7-8d2e-c47f718a432d" providerId="ADAL" clId="{272EACF2-6233-4A69-8EBD-34D436675398}" dt="2022-12-19T14:29:32.200" v="213" actId="700"/>
          <ac:spMkLst>
            <pc:docMk/>
            <pc:sldMk cId="3135316444" sldId="288"/>
            <ac:spMk id="4" creationId="{D5EB06A9-9BC8-4F7F-9285-160598218CFF}"/>
          </ac:spMkLst>
        </pc:spChg>
        <pc:spChg chg="add mod ord">
          <ac:chgData name="Norio Kobota" userId="b2c5a593-2010-47e7-8d2e-c47f718a432d" providerId="ADAL" clId="{272EACF2-6233-4A69-8EBD-34D436675398}" dt="2022-12-19T14:41:19.400" v="384" actId="20577"/>
          <ac:spMkLst>
            <pc:docMk/>
            <pc:sldMk cId="3135316444" sldId="288"/>
            <ac:spMk id="5" creationId="{8B72EB17-C9D5-4F32-B00B-A8672DBB036F}"/>
          </ac:spMkLst>
        </pc:spChg>
        <pc:spChg chg="add mod">
          <ac:chgData name="Norio Kobota" userId="b2c5a593-2010-47e7-8d2e-c47f718a432d" providerId="ADAL" clId="{272EACF2-6233-4A69-8EBD-34D436675398}" dt="2022-12-19T15:08:38.999" v="386" actId="1076"/>
          <ac:spMkLst>
            <pc:docMk/>
            <pc:sldMk cId="3135316444" sldId="288"/>
            <ac:spMk id="6" creationId="{6F02FB97-91A4-421C-A4C8-67A313E69C58}"/>
          </ac:spMkLst>
        </pc:spChg>
        <pc:spChg chg="add mod">
          <ac:chgData name="Norio Kobota" userId="b2c5a593-2010-47e7-8d2e-c47f718a432d" providerId="ADAL" clId="{272EACF2-6233-4A69-8EBD-34D436675398}" dt="2022-12-19T15:08:38.999" v="386" actId="1076"/>
          <ac:spMkLst>
            <pc:docMk/>
            <pc:sldMk cId="3135316444" sldId="288"/>
            <ac:spMk id="7" creationId="{BC33BC6B-9FA8-4CD4-B06E-C695755FE17F}"/>
          </ac:spMkLst>
        </pc:spChg>
        <pc:spChg chg="add del mod">
          <ac:chgData name="Norio Kobota" userId="b2c5a593-2010-47e7-8d2e-c47f718a432d" providerId="ADAL" clId="{272EACF2-6233-4A69-8EBD-34D436675398}" dt="2022-12-19T15:17:48.040" v="809" actId="478"/>
          <ac:spMkLst>
            <pc:docMk/>
            <pc:sldMk cId="3135316444" sldId="288"/>
            <ac:spMk id="8" creationId="{F0DBD02A-49C4-4F35-B412-3EAB53A62547}"/>
          </ac:spMkLst>
        </pc:spChg>
        <pc:spChg chg="add mod">
          <ac:chgData name="Norio Kobota" userId="b2c5a593-2010-47e7-8d2e-c47f718a432d" providerId="ADAL" clId="{272EACF2-6233-4A69-8EBD-34D436675398}" dt="2022-12-19T23:39:32.511" v="1648" actId="6549"/>
          <ac:spMkLst>
            <pc:docMk/>
            <pc:sldMk cId="3135316444" sldId="288"/>
            <ac:spMk id="9" creationId="{CA22D142-C950-42CA-B275-1BB9F8637E7D}"/>
          </ac:spMkLst>
        </pc:spChg>
        <pc:spChg chg="add mod">
          <ac:chgData name="Norio Kobota" userId="b2c5a593-2010-47e7-8d2e-c47f718a432d" providerId="ADAL" clId="{272EACF2-6233-4A69-8EBD-34D436675398}" dt="2022-12-19T15:08:50.447" v="396" actId="1076"/>
          <ac:spMkLst>
            <pc:docMk/>
            <pc:sldMk cId="3135316444" sldId="288"/>
            <ac:spMk id="10" creationId="{A249158B-F7E2-4EFD-A4C9-FBBB9F276B59}"/>
          </ac:spMkLst>
        </pc:spChg>
        <pc:spChg chg="add mod">
          <ac:chgData name="Norio Kobota" userId="b2c5a593-2010-47e7-8d2e-c47f718a432d" providerId="ADAL" clId="{272EACF2-6233-4A69-8EBD-34D436675398}" dt="2022-12-19T23:43:05.371" v="1756" actId="1035"/>
          <ac:spMkLst>
            <pc:docMk/>
            <pc:sldMk cId="3135316444" sldId="288"/>
            <ac:spMk id="14" creationId="{84B0CFA3-A6A2-453A-AA95-2379C3813E8F}"/>
          </ac:spMkLst>
        </pc:spChg>
        <pc:spChg chg="add mod">
          <ac:chgData name="Norio Kobota" userId="b2c5a593-2010-47e7-8d2e-c47f718a432d" providerId="ADAL" clId="{272EACF2-6233-4A69-8EBD-34D436675398}" dt="2022-12-19T23:43:10.139" v="1757" actId="1076"/>
          <ac:spMkLst>
            <pc:docMk/>
            <pc:sldMk cId="3135316444" sldId="288"/>
            <ac:spMk id="17" creationId="{AC4E0980-9A12-4C3D-B1A2-3B9A8EB07982}"/>
          </ac:spMkLst>
        </pc:spChg>
        <pc:spChg chg="add del mod">
          <ac:chgData name="Norio Kobota" userId="b2c5a593-2010-47e7-8d2e-c47f718a432d" providerId="ADAL" clId="{272EACF2-6233-4A69-8EBD-34D436675398}" dt="2022-12-19T15:17:43.139" v="808" actId="478"/>
          <ac:spMkLst>
            <pc:docMk/>
            <pc:sldMk cId="3135316444" sldId="288"/>
            <ac:spMk id="18" creationId="{CC642828-73B6-4C49-96FE-687926001352}"/>
          </ac:spMkLst>
        </pc:spChg>
        <pc:spChg chg="add del mod">
          <ac:chgData name="Norio Kobota" userId="b2c5a593-2010-47e7-8d2e-c47f718a432d" providerId="ADAL" clId="{272EACF2-6233-4A69-8EBD-34D436675398}" dt="2022-12-19T15:33:37.716" v="1090" actId="478"/>
          <ac:spMkLst>
            <pc:docMk/>
            <pc:sldMk cId="3135316444" sldId="288"/>
            <ac:spMk id="19" creationId="{4854B15D-A2EE-463F-B9D9-ECD3685C7379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20" creationId="{832BD992-2305-4042-BFF2-F29DE61190DE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21" creationId="{EEEE6D2F-D1C7-47AA-BFA0-7FF70E1F88BF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22" creationId="{1F29C19E-571D-4BD3-BFDC-CFF5A8FD9B9C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23" creationId="{B17F03E3-BEAD-4E7D-AE8B-9331B6F7454F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24" creationId="{E3B2AC48-546D-4521-BDB7-0B6D207BA0D9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25" creationId="{338AD3C4-7E9F-4E36-A6D1-223E3239C625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26" creationId="{D61664A5-15B7-427C-AF3B-6399B07A3C1C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27" creationId="{D8C2F4A4-EA6D-47FB-B344-3A3A2318427D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28" creationId="{7FBA889E-F736-48CB-953C-E363CB686096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29" creationId="{1F80E1B8-E550-4D4A-AE7A-BC320BDC726F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30" creationId="{08B2D0AD-1D09-4CBB-8F13-1CB1EB3D76FB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31" creationId="{A2D3A10F-C52B-49C3-AF2B-F51DC9351D86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32" creationId="{2A147A2F-26FE-4611-BAC6-371F67C1FD9F}"/>
          </ac:spMkLst>
        </pc:spChg>
        <pc:spChg chg="add del mod">
          <ac:chgData name="Norio Kobota" userId="b2c5a593-2010-47e7-8d2e-c47f718a432d" providerId="ADAL" clId="{272EACF2-6233-4A69-8EBD-34D436675398}" dt="2022-12-19T15:33:11.733" v="1087" actId="478"/>
          <ac:spMkLst>
            <pc:docMk/>
            <pc:sldMk cId="3135316444" sldId="288"/>
            <ac:spMk id="33" creationId="{7103792C-EF3A-4214-9B5D-133F531A0136}"/>
          </ac:spMkLst>
        </pc:spChg>
        <pc:spChg chg="add mod">
          <ac:chgData name="Norio Kobota" userId="b2c5a593-2010-47e7-8d2e-c47f718a432d" providerId="ADAL" clId="{272EACF2-6233-4A69-8EBD-34D436675398}" dt="2022-12-19T15:55:41.525" v="1398" actId="1076"/>
          <ac:spMkLst>
            <pc:docMk/>
            <pc:sldMk cId="3135316444" sldId="288"/>
            <ac:spMk id="55" creationId="{CFCFF5E0-599B-4BCF-9B16-0392EAD7F341}"/>
          </ac:spMkLst>
        </pc:spChg>
        <pc:spChg chg="add mod">
          <ac:chgData name="Norio Kobota" userId="b2c5a593-2010-47e7-8d2e-c47f718a432d" providerId="ADAL" clId="{272EACF2-6233-4A69-8EBD-34D436675398}" dt="2022-12-19T16:03:00.882" v="1472" actId="1076"/>
          <ac:spMkLst>
            <pc:docMk/>
            <pc:sldMk cId="3135316444" sldId="288"/>
            <ac:spMk id="59" creationId="{59EA46D6-E7A2-4651-AAB4-5132AEF8D71D}"/>
          </ac:spMkLst>
        </pc:spChg>
        <pc:spChg chg="add mod">
          <ac:chgData name="Norio Kobota" userId="b2c5a593-2010-47e7-8d2e-c47f718a432d" providerId="ADAL" clId="{272EACF2-6233-4A69-8EBD-34D436675398}" dt="2022-12-19T15:55:41.525" v="1398" actId="1076"/>
          <ac:spMkLst>
            <pc:docMk/>
            <pc:sldMk cId="3135316444" sldId="288"/>
            <ac:spMk id="60" creationId="{6C04A916-F241-4FEB-BAD8-36EFC58D378D}"/>
          </ac:spMkLst>
        </pc:spChg>
        <pc:spChg chg="add mod">
          <ac:chgData name="Norio Kobota" userId="b2c5a593-2010-47e7-8d2e-c47f718a432d" providerId="ADAL" clId="{272EACF2-6233-4A69-8EBD-34D436675398}" dt="2022-12-19T15:39:07.632" v="1193" actId="20577"/>
          <ac:spMkLst>
            <pc:docMk/>
            <pc:sldMk cId="3135316444" sldId="288"/>
            <ac:spMk id="66" creationId="{55859091-AB8B-4A21-9EDB-36F7B8944710}"/>
          </ac:spMkLst>
        </pc:spChg>
        <pc:spChg chg="add mod">
          <ac:chgData name="Norio Kobota" userId="b2c5a593-2010-47e7-8d2e-c47f718a432d" providerId="ADAL" clId="{272EACF2-6233-4A69-8EBD-34D436675398}" dt="2022-12-19T15:40:50.066" v="1219" actId="164"/>
          <ac:spMkLst>
            <pc:docMk/>
            <pc:sldMk cId="3135316444" sldId="288"/>
            <ac:spMk id="78" creationId="{ECC276A2-B793-47DE-A559-2BBA56FFC1E6}"/>
          </ac:spMkLst>
        </pc:spChg>
        <pc:spChg chg="add mod">
          <ac:chgData name="Norio Kobota" userId="b2c5a593-2010-47e7-8d2e-c47f718a432d" providerId="ADAL" clId="{272EACF2-6233-4A69-8EBD-34D436675398}" dt="2022-12-19T23:40:37.488" v="1709" actId="404"/>
          <ac:spMkLst>
            <pc:docMk/>
            <pc:sldMk cId="3135316444" sldId="288"/>
            <ac:spMk id="83" creationId="{8A985A7F-5A05-4565-A082-D3B77E4598FC}"/>
          </ac:spMkLst>
        </pc:spChg>
        <pc:spChg chg="add mod">
          <ac:chgData name="Norio Kobota" userId="b2c5a593-2010-47e7-8d2e-c47f718a432d" providerId="ADAL" clId="{272EACF2-6233-4A69-8EBD-34D436675398}" dt="2022-12-19T15:56:26.898" v="1413" actId="20577"/>
          <ac:spMkLst>
            <pc:docMk/>
            <pc:sldMk cId="3135316444" sldId="288"/>
            <ac:spMk id="84" creationId="{CFBB2FC4-30F8-4CC1-A169-985A2BC34E3C}"/>
          </ac:spMkLst>
        </pc:spChg>
        <pc:spChg chg="add del mod">
          <ac:chgData name="Norio Kobota" userId="b2c5a593-2010-47e7-8d2e-c47f718a432d" providerId="ADAL" clId="{272EACF2-6233-4A69-8EBD-34D436675398}" dt="2022-12-19T15:50:52.673" v="1319" actId="478"/>
          <ac:spMkLst>
            <pc:docMk/>
            <pc:sldMk cId="3135316444" sldId="288"/>
            <ac:spMk id="85" creationId="{99FF6FF1-DFF5-463D-94B6-95071B2246CA}"/>
          </ac:spMkLst>
        </pc:spChg>
        <pc:grpChg chg="add mod">
          <ac:chgData name="Norio Kobota" userId="b2c5a593-2010-47e7-8d2e-c47f718a432d" providerId="ADAL" clId="{272EACF2-6233-4A69-8EBD-34D436675398}" dt="2022-12-19T15:55:41.525" v="1398" actId="1076"/>
          <ac:grpSpMkLst>
            <pc:docMk/>
            <pc:sldMk cId="3135316444" sldId="288"/>
            <ac:grpSpMk id="79" creationId="{1D500883-8699-4154-A3E2-95F343E07A4C}"/>
          </ac:grpSpMkLst>
        </pc:grpChg>
        <pc:picChg chg="add del mod">
          <ac:chgData name="Norio Kobota" userId="b2c5a593-2010-47e7-8d2e-c47f718a432d" providerId="ADAL" clId="{272EACF2-6233-4A69-8EBD-34D436675398}" dt="2022-12-19T15:41:56.158" v="1226" actId="478"/>
          <ac:picMkLst>
            <pc:docMk/>
            <pc:sldMk cId="3135316444" sldId="288"/>
            <ac:picMk id="34" creationId="{6B829F73-86A5-4965-9506-8DE2914835B1}"/>
          </ac:picMkLst>
        </pc:picChg>
        <pc:picChg chg="add mod">
          <ac:chgData name="Norio Kobota" userId="b2c5a593-2010-47e7-8d2e-c47f718a432d" providerId="ADAL" clId="{272EACF2-6233-4A69-8EBD-34D436675398}" dt="2022-12-19T15:55:41.525" v="1398" actId="1076"/>
          <ac:picMkLst>
            <pc:docMk/>
            <pc:sldMk cId="3135316444" sldId="288"/>
            <ac:picMk id="54" creationId="{7F80F396-FAFA-4C9A-B8FC-558263E86C0D}"/>
          </ac:picMkLst>
        </pc:picChg>
        <pc:picChg chg="add del mod">
          <ac:chgData name="Norio Kobota" userId="b2c5a593-2010-47e7-8d2e-c47f718a432d" providerId="ADAL" clId="{272EACF2-6233-4A69-8EBD-34D436675398}" dt="2022-12-19T16:02:45.755" v="1466" actId="478"/>
          <ac:picMkLst>
            <pc:docMk/>
            <pc:sldMk cId="3135316444" sldId="288"/>
            <ac:picMk id="58" creationId="{0DD0CFED-C7B3-4596-A5A3-AFC9B4DF3870}"/>
          </ac:picMkLst>
        </pc:picChg>
        <pc:picChg chg="add mod">
          <ac:chgData name="Norio Kobota" userId="b2c5a593-2010-47e7-8d2e-c47f718a432d" providerId="ADAL" clId="{272EACF2-6233-4A69-8EBD-34D436675398}" dt="2022-12-19T15:40:50.066" v="1219" actId="164"/>
          <ac:picMkLst>
            <pc:docMk/>
            <pc:sldMk cId="3135316444" sldId="288"/>
            <ac:picMk id="77" creationId="{9B56C9F0-9FFE-4787-95A7-5833ADDB5048}"/>
          </ac:picMkLst>
        </pc:picChg>
        <pc:picChg chg="add mod">
          <ac:chgData name="Norio Kobota" userId="b2c5a593-2010-47e7-8d2e-c47f718a432d" providerId="ADAL" clId="{272EACF2-6233-4A69-8EBD-34D436675398}" dt="2022-12-19T16:02:53.322" v="1470" actId="1076"/>
          <ac:picMkLst>
            <pc:docMk/>
            <pc:sldMk cId="3135316444" sldId="288"/>
            <ac:picMk id="86" creationId="{5E8C8D68-306C-4255-B25D-F33CA0412105}"/>
          </ac:picMkLst>
        </pc:picChg>
        <pc:cxnChg chg="add mod">
          <ac:chgData name="Norio Kobota" userId="b2c5a593-2010-47e7-8d2e-c47f718a432d" providerId="ADAL" clId="{272EACF2-6233-4A69-8EBD-34D436675398}" dt="2022-12-19T23:43:05.371" v="1756" actId="1035"/>
          <ac:cxnSpMkLst>
            <pc:docMk/>
            <pc:sldMk cId="3135316444" sldId="288"/>
            <ac:cxnSpMk id="12" creationId="{CAE1976E-EBEA-4275-A417-F65A8F32F345}"/>
          </ac:cxnSpMkLst>
        </pc:cxnChg>
        <pc:cxnChg chg="add del mod">
          <ac:chgData name="Norio Kobota" userId="b2c5a593-2010-47e7-8d2e-c47f718a432d" providerId="ADAL" clId="{272EACF2-6233-4A69-8EBD-34D436675398}" dt="2022-12-19T15:41:56.158" v="1226" actId="478"/>
          <ac:cxnSpMkLst>
            <pc:docMk/>
            <pc:sldMk cId="3135316444" sldId="288"/>
            <ac:cxnSpMk id="36" creationId="{FD58CA18-70F8-47DA-9960-89CBECF1B59E}"/>
          </ac:cxnSpMkLst>
        </pc:cxnChg>
        <pc:cxnChg chg="add del mod">
          <ac:chgData name="Norio Kobota" userId="b2c5a593-2010-47e7-8d2e-c47f718a432d" providerId="ADAL" clId="{272EACF2-6233-4A69-8EBD-34D436675398}" dt="2022-12-19T15:41:56.158" v="1226" actId="478"/>
          <ac:cxnSpMkLst>
            <pc:docMk/>
            <pc:sldMk cId="3135316444" sldId="288"/>
            <ac:cxnSpMk id="37" creationId="{BCA60726-15F8-4245-AFF3-3BAF227D8115}"/>
          </ac:cxnSpMkLst>
        </pc:cxnChg>
        <pc:cxnChg chg="add del mod">
          <ac:chgData name="Norio Kobota" userId="b2c5a593-2010-47e7-8d2e-c47f718a432d" providerId="ADAL" clId="{272EACF2-6233-4A69-8EBD-34D436675398}" dt="2022-12-19T15:41:56.158" v="1226" actId="478"/>
          <ac:cxnSpMkLst>
            <pc:docMk/>
            <pc:sldMk cId="3135316444" sldId="288"/>
            <ac:cxnSpMk id="40" creationId="{11B398A3-31FE-49B6-88BC-4FFEB33C50BB}"/>
          </ac:cxnSpMkLst>
        </pc:cxnChg>
        <pc:cxnChg chg="add del mod">
          <ac:chgData name="Norio Kobota" userId="b2c5a593-2010-47e7-8d2e-c47f718a432d" providerId="ADAL" clId="{272EACF2-6233-4A69-8EBD-34D436675398}" dt="2022-12-19T15:41:56.158" v="1226" actId="478"/>
          <ac:cxnSpMkLst>
            <pc:docMk/>
            <pc:sldMk cId="3135316444" sldId="288"/>
            <ac:cxnSpMk id="45" creationId="{9EFD6F9A-1DFE-45EC-A7C5-87A7AFB27DB4}"/>
          </ac:cxnSpMkLst>
        </pc:cxnChg>
        <pc:cxnChg chg="add del mod">
          <ac:chgData name="Norio Kobota" userId="b2c5a593-2010-47e7-8d2e-c47f718a432d" providerId="ADAL" clId="{272EACF2-6233-4A69-8EBD-34D436675398}" dt="2022-12-19T15:41:56.158" v="1226" actId="478"/>
          <ac:cxnSpMkLst>
            <pc:docMk/>
            <pc:sldMk cId="3135316444" sldId="288"/>
            <ac:cxnSpMk id="49" creationId="{01C44BEE-F0C4-4CF1-B5D4-96E0A082F860}"/>
          </ac:cxnSpMkLst>
        </pc:cxnChg>
        <pc:cxnChg chg="add del mod">
          <ac:chgData name="Norio Kobota" userId="b2c5a593-2010-47e7-8d2e-c47f718a432d" providerId="ADAL" clId="{272EACF2-6233-4A69-8EBD-34D436675398}" dt="2022-12-19T15:41:56.158" v="1226" actId="478"/>
          <ac:cxnSpMkLst>
            <pc:docMk/>
            <pc:sldMk cId="3135316444" sldId="288"/>
            <ac:cxnSpMk id="52" creationId="{A6CE1276-21EA-4647-AA77-729D917264DE}"/>
          </ac:cxnSpMkLst>
        </pc:cxnChg>
        <pc:cxnChg chg="add del mod">
          <ac:chgData name="Norio Kobota" userId="b2c5a593-2010-47e7-8d2e-c47f718a432d" providerId="ADAL" clId="{272EACF2-6233-4A69-8EBD-34D436675398}" dt="2022-12-19T15:38:20.587" v="1180" actId="478"/>
          <ac:cxnSpMkLst>
            <pc:docMk/>
            <pc:sldMk cId="3135316444" sldId="288"/>
            <ac:cxnSpMk id="62" creationId="{93DCBFE7-84BA-42A0-B2DA-4BFFC78DC8A7}"/>
          </ac:cxnSpMkLst>
        </pc:cxnChg>
        <pc:cxnChg chg="add del mod">
          <ac:chgData name="Norio Kobota" userId="b2c5a593-2010-47e7-8d2e-c47f718a432d" providerId="ADAL" clId="{272EACF2-6233-4A69-8EBD-34D436675398}" dt="2022-12-19T15:39:19.518" v="1196" actId="478"/>
          <ac:cxnSpMkLst>
            <pc:docMk/>
            <pc:sldMk cId="3135316444" sldId="288"/>
            <ac:cxnSpMk id="65" creationId="{DE097C36-82C6-4869-99D9-DDDB8E85C38B}"/>
          </ac:cxnSpMkLst>
        </pc:cxnChg>
        <pc:cxnChg chg="add mod">
          <ac:chgData name="Norio Kobota" userId="b2c5a593-2010-47e7-8d2e-c47f718a432d" providerId="ADAL" clId="{272EACF2-6233-4A69-8EBD-34D436675398}" dt="2022-12-19T16:02:55.690" v="1471" actId="14100"/>
          <ac:cxnSpMkLst>
            <pc:docMk/>
            <pc:sldMk cId="3135316444" sldId="288"/>
            <ac:cxnSpMk id="69" creationId="{CD07BBC9-706D-44C9-8BEE-B43B906281C7}"/>
          </ac:cxnSpMkLst>
        </pc:cxnChg>
        <pc:cxnChg chg="add del mod">
          <ac:chgData name="Norio Kobota" userId="b2c5a593-2010-47e7-8d2e-c47f718a432d" providerId="ADAL" clId="{272EACF2-6233-4A69-8EBD-34D436675398}" dt="2022-12-19T15:41:56.158" v="1226" actId="478"/>
          <ac:cxnSpMkLst>
            <pc:docMk/>
            <pc:sldMk cId="3135316444" sldId="288"/>
            <ac:cxnSpMk id="71" creationId="{CD364AE9-16EB-4832-A5F8-349296E20971}"/>
          </ac:cxnSpMkLst>
        </pc:cxnChg>
        <pc:cxnChg chg="add del mod">
          <ac:chgData name="Norio Kobota" userId="b2c5a593-2010-47e7-8d2e-c47f718a432d" providerId="ADAL" clId="{272EACF2-6233-4A69-8EBD-34D436675398}" dt="2022-12-19T15:41:56.158" v="1226" actId="478"/>
          <ac:cxnSpMkLst>
            <pc:docMk/>
            <pc:sldMk cId="3135316444" sldId="288"/>
            <ac:cxnSpMk id="73" creationId="{673D126A-0AB7-45D3-B35D-7EC27C0147DE}"/>
          </ac:cxnSpMkLst>
        </pc:cxnChg>
        <pc:cxnChg chg="add del mod">
          <ac:chgData name="Norio Kobota" userId="b2c5a593-2010-47e7-8d2e-c47f718a432d" providerId="ADAL" clId="{272EACF2-6233-4A69-8EBD-34D436675398}" dt="2022-12-19T15:41:56.158" v="1226" actId="478"/>
          <ac:cxnSpMkLst>
            <pc:docMk/>
            <pc:sldMk cId="3135316444" sldId="288"/>
            <ac:cxnSpMk id="74" creationId="{E0B92F33-96E8-4F07-A34B-858097A1CEC9}"/>
          </ac:cxnSpMkLst>
        </pc:cxnChg>
        <pc:cxnChg chg="add del mod">
          <ac:chgData name="Norio Kobota" userId="b2c5a593-2010-47e7-8d2e-c47f718a432d" providerId="ADAL" clId="{272EACF2-6233-4A69-8EBD-34D436675398}" dt="2022-12-19T15:41:56.158" v="1226" actId="478"/>
          <ac:cxnSpMkLst>
            <pc:docMk/>
            <pc:sldMk cId="3135316444" sldId="288"/>
            <ac:cxnSpMk id="76" creationId="{6252367B-F29A-4768-BD9C-E8C28922218A}"/>
          </ac:cxnSpMkLst>
        </pc:cxnChg>
        <pc:cxnChg chg="add mod">
          <ac:chgData name="Norio Kobota" userId="b2c5a593-2010-47e7-8d2e-c47f718a432d" providerId="ADAL" clId="{272EACF2-6233-4A69-8EBD-34D436675398}" dt="2022-12-19T15:55:41.525" v="1398" actId="1076"/>
          <ac:cxnSpMkLst>
            <pc:docMk/>
            <pc:sldMk cId="3135316444" sldId="288"/>
            <ac:cxnSpMk id="81" creationId="{1015D4C5-03C0-4759-A376-9831D9872A18}"/>
          </ac:cxnSpMkLst>
        </pc:cxnChg>
      </pc:sldChg>
      <pc:sldChg chg="addSp delSp modSp new mod modClrScheme chgLayout">
        <pc:chgData name="Norio Kobota" userId="b2c5a593-2010-47e7-8d2e-c47f718a432d" providerId="ADAL" clId="{272EACF2-6233-4A69-8EBD-34D436675398}" dt="2022-12-19T15:53:45.871" v="1341" actId="13822"/>
        <pc:sldMkLst>
          <pc:docMk/>
          <pc:sldMk cId="3976253356" sldId="289"/>
        </pc:sldMkLst>
        <pc:spChg chg="del mod ord">
          <ac:chgData name="Norio Kobota" userId="b2c5a593-2010-47e7-8d2e-c47f718a432d" providerId="ADAL" clId="{272EACF2-6233-4A69-8EBD-34D436675398}" dt="2022-12-19T15:18:39.608" v="812" actId="700"/>
          <ac:spMkLst>
            <pc:docMk/>
            <pc:sldMk cId="3976253356" sldId="289"/>
            <ac:spMk id="2" creationId="{D56B89BF-41D2-4CDD-83CF-7D899A628464}"/>
          </ac:spMkLst>
        </pc:spChg>
        <pc:spChg chg="add mod ord">
          <ac:chgData name="Norio Kobota" userId="b2c5a593-2010-47e7-8d2e-c47f718a432d" providerId="ADAL" clId="{272EACF2-6233-4A69-8EBD-34D436675398}" dt="2022-12-19T15:19:37.172" v="862" actId="20577"/>
          <ac:spMkLst>
            <pc:docMk/>
            <pc:sldMk cId="3976253356" sldId="289"/>
            <ac:spMk id="3" creationId="{77E979FA-5FC9-4C8F-9650-A66652494004}"/>
          </ac:spMkLst>
        </pc:spChg>
        <pc:spChg chg="add mod">
          <ac:chgData name="Norio Kobota" userId="b2c5a593-2010-47e7-8d2e-c47f718a432d" providerId="ADAL" clId="{272EACF2-6233-4A69-8EBD-34D436675398}" dt="2022-12-19T15:53:29.076" v="1339" actId="20577"/>
          <ac:spMkLst>
            <pc:docMk/>
            <pc:sldMk cId="3976253356" sldId="289"/>
            <ac:spMk id="4" creationId="{1AD6AEF7-1221-493A-B423-140B9BAE516A}"/>
          </ac:spMkLst>
        </pc:spChg>
        <pc:spChg chg="add mod">
          <ac:chgData name="Norio Kobota" userId="b2c5a593-2010-47e7-8d2e-c47f718a432d" providerId="ADAL" clId="{272EACF2-6233-4A69-8EBD-34D436675398}" dt="2022-12-19T15:53:45.871" v="1341" actId="13822"/>
          <ac:spMkLst>
            <pc:docMk/>
            <pc:sldMk cId="3976253356" sldId="289"/>
            <ac:spMk id="6" creationId="{4807C230-BC42-4D59-A6F2-7DA36526E038}"/>
          </ac:spMkLst>
        </pc:spChg>
        <pc:picChg chg="add mod">
          <ac:chgData name="Norio Kobota" userId="b2c5a593-2010-47e7-8d2e-c47f718a432d" providerId="ADAL" clId="{272EACF2-6233-4A69-8EBD-34D436675398}" dt="2022-12-19T15:30:40.752" v="1020" actId="14100"/>
          <ac:picMkLst>
            <pc:docMk/>
            <pc:sldMk cId="3976253356" sldId="289"/>
            <ac:picMk id="5" creationId="{F75A092A-EFC9-4CAF-AAE3-3850C580CEF1}"/>
          </ac:picMkLst>
        </pc:picChg>
      </pc:sldChg>
      <pc:sldChg chg="delSp modSp add del mod ord modShow">
        <pc:chgData name="Norio Kobota" userId="b2c5a593-2010-47e7-8d2e-c47f718a432d" providerId="ADAL" clId="{272EACF2-6233-4A69-8EBD-34D436675398}" dt="2022-12-19T16:10:56.413" v="1613" actId="729"/>
        <pc:sldMkLst>
          <pc:docMk/>
          <pc:sldMk cId="4076450357" sldId="290"/>
        </pc:sldMkLst>
        <pc:cxnChg chg="mod">
          <ac:chgData name="Norio Kobota" userId="b2c5a593-2010-47e7-8d2e-c47f718a432d" providerId="ADAL" clId="{272EACF2-6233-4A69-8EBD-34D436675398}" dt="2022-12-19T16:02:15.746" v="1457" actId="14100"/>
          <ac:cxnSpMkLst>
            <pc:docMk/>
            <pc:sldMk cId="4076450357" sldId="290"/>
            <ac:cxnSpMk id="37" creationId="{BCA60726-15F8-4245-AFF3-3BAF227D8115}"/>
          </ac:cxnSpMkLst>
        </pc:cxnChg>
        <pc:cxnChg chg="mod">
          <ac:chgData name="Norio Kobota" userId="b2c5a593-2010-47e7-8d2e-c47f718a432d" providerId="ADAL" clId="{272EACF2-6233-4A69-8EBD-34D436675398}" dt="2022-12-19T16:02:29.026" v="1462" actId="14100"/>
          <ac:cxnSpMkLst>
            <pc:docMk/>
            <pc:sldMk cId="4076450357" sldId="290"/>
            <ac:cxnSpMk id="40" creationId="{11B398A3-31FE-49B6-88BC-4FFEB33C50BB}"/>
          </ac:cxnSpMkLst>
        </pc:cxnChg>
        <pc:cxnChg chg="mod">
          <ac:chgData name="Norio Kobota" userId="b2c5a593-2010-47e7-8d2e-c47f718a432d" providerId="ADAL" clId="{272EACF2-6233-4A69-8EBD-34D436675398}" dt="2022-12-19T16:02:13.570" v="1456" actId="1076"/>
          <ac:cxnSpMkLst>
            <pc:docMk/>
            <pc:sldMk cId="4076450357" sldId="290"/>
            <ac:cxnSpMk id="45" creationId="{9EFD6F9A-1DFE-45EC-A7C5-87A7AFB27DB4}"/>
          </ac:cxnSpMkLst>
        </pc:cxnChg>
        <pc:cxnChg chg="del">
          <ac:chgData name="Norio Kobota" userId="b2c5a593-2010-47e7-8d2e-c47f718a432d" providerId="ADAL" clId="{272EACF2-6233-4A69-8EBD-34D436675398}" dt="2022-12-19T16:02:25.820" v="1461" actId="478"/>
          <ac:cxnSpMkLst>
            <pc:docMk/>
            <pc:sldMk cId="4076450357" sldId="290"/>
            <ac:cxnSpMk id="49" creationId="{01C44BEE-F0C4-4CF1-B5D4-96E0A082F860}"/>
          </ac:cxnSpMkLst>
        </pc:cxnChg>
        <pc:cxnChg chg="mod">
          <ac:chgData name="Norio Kobota" userId="b2c5a593-2010-47e7-8d2e-c47f718a432d" providerId="ADAL" clId="{272EACF2-6233-4A69-8EBD-34D436675398}" dt="2022-12-19T16:02:23.473" v="1460" actId="1076"/>
          <ac:cxnSpMkLst>
            <pc:docMk/>
            <pc:sldMk cId="4076450357" sldId="290"/>
            <ac:cxnSpMk id="71" creationId="{CD364AE9-16EB-4832-A5F8-349296E20971}"/>
          </ac:cxnSpMkLst>
        </pc:cxnChg>
        <pc:cxnChg chg="mod">
          <ac:chgData name="Norio Kobota" userId="b2c5a593-2010-47e7-8d2e-c47f718a432d" providerId="ADAL" clId="{272EACF2-6233-4A69-8EBD-34D436675398}" dt="2022-12-19T16:02:20.698" v="1459" actId="1076"/>
          <ac:cxnSpMkLst>
            <pc:docMk/>
            <pc:sldMk cId="4076450357" sldId="290"/>
            <ac:cxnSpMk id="73" creationId="{673D126A-0AB7-45D3-B35D-7EC27C0147DE}"/>
          </ac:cxnSpMkLst>
        </pc:cxnChg>
        <pc:cxnChg chg="del">
          <ac:chgData name="Norio Kobota" userId="b2c5a593-2010-47e7-8d2e-c47f718a432d" providerId="ADAL" clId="{272EACF2-6233-4A69-8EBD-34D436675398}" dt="2022-12-19T16:02:11.120" v="1455" actId="478"/>
          <ac:cxnSpMkLst>
            <pc:docMk/>
            <pc:sldMk cId="4076450357" sldId="290"/>
            <ac:cxnSpMk id="74" creationId="{E0B92F33-96E8-4F07-A34B-858097A1CEC9}"/>
          </ac:cxnSpMkLst>
        </pc:cxnChg>
      </pc:sldChg>
      <pc:sldChg chg="addSp delSp modSp add del mod">
        <pc:chgData name="Norio Kobota" userId="b2c5a593-2010-47e7-8d2e-c47f718a432d" providerId="ADAL" clId="{272EACF2-6233-4A69-8EBD-34D436675398}" dt="2022-12-19T23:44:50.705" v="1758" actId="47"/>
        <pc:sldMkLst>
          <pc:docMk/>
          <pc:sldMk cId="3141373325" sldId="291"/>
        </pc:sldMkLst>
        <pc:spChg chg="add mod">
          <ac:chgData name="Norio Kobota" userId="b2c5a593-2010-47e7-8d2e-c47f718a432d" providerId="ADAL" clId="{272EACF2-6233-4A69-8EBD-34D436675398}" dt="2022-12-19T16:01:23.684" v="1454"/>
          <ac:spMkLst>
            <pc:docMk/>
            <pc:sldMk cId="3141373325" sldId="291"/>
            <ac:spMk id="2" creationId="{7A2CB08D-F386-482D-9927-CCB9C7B53C17}"/>
          </ac:spMkLst>
        </pc:spChg>
        <pc:spChg chg="add mod">
          <ac:chgData name="Norio Kobota" userId="b2c5a593-2010-47e7-8d2e-c47f718a432d" providerId="ADAL" clId="{272EACF2-6233-4A69-8EBD-34D436675398}" dt="2022-12-19T15:59:36.785" v="1438" actId="692"/>
          <ac:spMkLst>
            <pc:docMk/>
            <pc:sldMk cId="3141373325" sldId="291"/>
            <ac:spMk id="3" creationId="{DDA84DC2-FDAC-4265-9D6F-606DAA2CC274}"/>
          </ac:spMkLst>
        </pc:spChg>
        <pc:spChg chg="del">
          <ac:chgData name="Norio Kobota" userId="b2c5a593-2010-47e7-8d2e-c47f718a432d" providerId="ADAL" clId="{272EACF2-6233-4A69-8EBD-34D436675398}" dt="2022-12-19T23:41:18.962" v="1712" actId="478"/>
          <ac:spMkLst>
            <pc:docMk/>
            <pc:sldMk cId="3141373325" sldId="291"/>
            <ac:spMk id="9" creationId="{CA22D142-C950-42CA-B275-1BB9F8637E7D}"/>
          </ac:spMkLst>
        </pc:spChg>
        <pc:spChg chg="add mod">
          <ac:chgData name="Norio Kobota" userId="b2c5a593-2010-47e7-8d2e-c47f718a432d" providerId="ADAL" clId="{272EACF2-6233-4A69-8EBD-34D436675398}" dt="2022-12-19T23:41:10.782" v="1711"/>
          <ac:spMkLst>
            <pc:docMk/>
            <pc:sldMk cId="3141373325" sldId="291"/>
            <ac:spMk id="25" creationId="{F3E02DE6-68C6-4DD7-A86A-63E633710EAF}"/>
          </ac:spMkLst>
        </pc:spChg>
        <pc:spChg chg="add mod">
          <ac:chgData name="Norio Kobota" userId="b2c5a593-2010-47e7-8d2e-c47f718a432d" providerId="ADAL" clId="{272EACF2-6233-4A69-8EBD-34D436675398}" dt="2022-12-19T23:41:19.278" v="1713"/>
          <ac:spMkLst>
            <pc:docMk/>
            <pc:sldMk cId="3141373325" sldId="291"/>
            <ac:spMk id="26" creationId="{B79EB04F-FC77-4EEA-A2BC-82CA1C054D1D}"/>
          </ac:spMkLst>
        </pc:spChg>
        <pc:spChg chg="del">
          <ac:chgData name="Norio Kobota" userId="b2c5a593-2010-47e7-8d2e-c47f718a432d" providerId="ADAL" clId="{272EACF2-6233-4A69-8EBD-34D436675398}" dt="2022-12-19T23:41:10.465" v="1710" actId="478"/>
          <ac:spMkLst>
            <pc:docMk/>
            <pc:sldMk cId="3141373325" sldId="291"/>
            <ac:spMk id="83" creationId="{8A985A7F-5A05-4565-A082-D3B77E4598FC}"/>
          </ac:spMkLst>
        </pc:spChg>
        <pc:spChg chg="del">
          <ac:chgData name="Norio Kobota" userId="b2c5a593-2010-47e7-8d2e-c47f718a432d" providerId="ADAL" clId="{272EACF2-6233-4A69-8EBD-34D436675398}" dt="2022-12-19T15:58:02.179" v="1419" actId="478"/>
          <ac:spMkLst>
            <pc:docMk/>
            <pc:sldMk cId="3141373325" sldId="291"/>
            <ac:spMk id="84" creationId="{CFBB2FC4-30F8-4CC1-A169-985A2BC34E3C}"/>
          </ac:spMkLst>
        </pc:spChg>
        <pc:cxnChg chg="add mod">
          <ac:chgData name="Norio Kobota" userId="b2c5a593-2010-47e7-8d2e-c47f718a432d" providerId="ADAL" clId="{272EACF2-6233-4A69-8EBD-34D436675398}" dt="2022-12-19T16:01:23.684" v="1454"/>
          <ac:cxnSpMkLst>
            <pc:docMk/>
            <pc:sldMk cId="3141373325" sldId="291"/>
            <ac:cxnSpMk id="8" creationId="{5EF16568-C464-4B82-BAF3-5925C2DF0FF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aaa0767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aaa0767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a7675b05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a7675b05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3190cb25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3190cb25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b3190cb25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b3190cb25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7675b053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7675b053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cbe31ec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6cbe31ec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05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Click to edit Master title style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98100" y="3256956"/>
            <a:ext cx="4974881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37A803-49DD-9F6C-387C-2AF2628C61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9040-D52B-5FAC-01DD-AA11C3861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8800" y="0"/>
            <a:ext cx="1015200" cy="100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01B9BB-356F-0CEB-6136-9AA80883BF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altLang="ja-JP"/>
              <a:t>Click to edit Master title style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1A5555-1EA5-9B0F-AFC7-EDE40AE86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>
            <a:off x="539353" y="4660106"/>
            <a:ext cx="2081400" cy="14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69" y="4489847"/>
            <a:ext cx="1448991" cy="3440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6262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701278" y="1200150"/>
            <a:ext cx="7985400" cy="3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▪"/>
              <a:defRPr>
                <a:solidFill>
                  <a:srgbClr val="262626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>
                <a:solidFill>
                  <a:srgbClr val="262626"/>
                </a:solidFill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o"/>
              <a:defRPr>
                <a:solidFill>
                  <a:srgbClr val="262626"/>
                </a:solidFill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❖"/>
              <a:defRPr>
                <a:solidFill>
                  <a:srgbClr val="262626"/>
                </a:solidFill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  <a:defRPr>
                <a:solidFill>
                  <a:srgbClr val="262626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7119938" y="4583906"/>
            <a:ext cx="105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4224338" y="458390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172450" y="458390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092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8" r:id="rId3"/>
    <p:sldLayoutId id="214748366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BAB827-3D93-40FB-AFEA-29D5543E8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  <a:ea typeface="+mn-ea"/>
              </a:rPr>
              <a:t>Usage Profile Update</a:t>
            </a:r>
            <a:endParaRPr lang="ja-JP" altLang="en-US" dirty="0">
              <a:latin typeface="+mn-ea"/>
              <a:ea typeface="+mn-ea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39A74A-298C-4D8A-8591-67C279DAD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ja-JP" sz="1600" dirty="0">
                <a:latin typeface="+mn-ea"/>
                <a:ea typeface="+mn-ea"/>
              </a:rPr>
              <a:t>OpenChain Japan Workgroup</a:t>
            </a:r>
          </a:p>
          <a:p>
            <a:r>
              <a:rPr lang="en-US" altLang="ja-JP" sz="1600" dirty="0">
                <a:latin typeface="+mn-ea"/>
                <a:ea typeface="+mn-ea"/>
              </a:rPr>
              <a:t>2022/12/19</a:t>
            </a:r>
            <a:endParaRPr lang="ja-JP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7795E7-3B1D-482C-A1D1-3E36360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Discussion Result on December 19</a:t>
            </a:r>
            <a:r>
              <a:rPr lang="en-US" altLang="ja-JP" baseline="30000" dirty="0"/>
              <a:t>th</a:t>
            </a:r>
            <a:r>
              <a:rPr lang="en-US" altLang="ja-JP" dirty="0"/>
              <a:t>.</a:t>
            </a:r>
            <a:endParaRPr lang="ja-JP" altLang="en-US" dirty="0"/>
          </a:p>
        </p:txBody>
      </p:sp>
      <p:pic>
        <p:nvPicPr>
          <p:cNvPr id="4" name="Google Shape;245;p40">
            <a:extLst>
              <a:ext uri="{FF2B5EF4-FFF2-40B4-BE49-F238E27FC236}">
                <a16:creationId xmlns:a16="http://schemas.microsoft.com/office/drawing/2014/main" id="{2D426373-7D64-4F31-9557-754F1EF3A5F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5609" y="1538500"/>
            <a:ext cx="7490960" cy="3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8A08AC-0715-4FEF-8C56-F2ED9A155085}"/>
              </a:ext>
            </a:extLst>
          </p:cNvPr>
          <p:cNvSpPr/>
          <p:nvPr/>
        </p:nvSpPr>
        <p:spPr>
          <a:xfrm>
            <a:off x="2414588" y="2636044"/>
            <a:ext cx="492918" cy="335756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D3E3C1-12A8-49C8-ACB2-8E62443D6B6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907506" y="1396676"/>
            <a:ext cx="1864519" cy="1432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B55B1D-8056-4820-966C-844DAE1CDB3C}"/>
              </a:ext>
            </a:extLst>
          </p:cNvPr>
          <p:cNvSpPr txBox="1"/>
          <p:nvPr/>
        </p:nvSpPr>
        <p:spPr>
          <a:xfrm>
            <a:off x="4772025" y="1273565"/>
            <a:ext cx="2053767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should follow SLSA provenance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E2F76-924D-4756-AB97-389A69830D6F}"/>
              </a:ext>
            </a:extLst>
          </p:cNvPr>
          <p:cNvSpPr/>
          <p:nvPr/>
        </p:nvSpPr>
        <p:spPr>
          <a:xfrm>
            <a:off x="5264944" y="2817772"/>
            <a:ext cx="757238" cy="10402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36FF23-BF67-4105-B8AA-3660BBEE8DC5}"/>
              </a:ext>
            </a:extLst>
          </p:cNvPr>
          <p:cNvCxnSpPr>
            <a:cxnSpLocks/>
            <a:stCxn id="11" idx="6"/>
            <a:endCxn id="15" idx="1"/>
          </p:cNvCxnSpPr>
          <p:nvPr/>
        </p:nvCxnSpPr>
        <p:spPr>
          <a:xfrm>
            <a:off x="6022182" y="2869783"/>
            <a:ext cx="1310380" cy="12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FED1D3-88F0-4158-A609-E278EED4B3B9}"/>
              </a:ext>
            </a:extLst>
          </p:cNvPr>
          <p:cNvSpPr txBox="1"/>
          <p:nvPr/>
        </p:nvSpPr>
        <p:spPr>
          <a:xfrm>
            <a:off x="7332562" y="2628169"/>
            <a:ext cx="1499738" cy="5078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900" dirty="0" err="1">
                <a:solidFill>
                  <a:schemeClr val="bg1"/>
                </a:solidFill>
              </a:rPr>
              <a:t>UsageProfile</a:t>
            </a:r>
            <a:r>
              <a:rPr kumimoji="1" lang="en-US" altLang="ja-JP" sz="900" dirty="0">
                <a:solidFill>
                  <a:schemeClr val="bg1"/>
                </a:solidFill>
              </a:rPr>
              <a:t> want to highlight options that will be removed in the future.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41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2272F4-C616-4A58-841B-C6D25C14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Thanks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271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72EB17-C9D5-4F32-B00B-A8672DBB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Use Case</a:t>
            </a:r>
            <a:endParaRPr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2FB97-91A4-421C-A4C8-67A313E69C58}"/>
              </a:ext>
            </a:extLst>
          </p:cNvPr>
          <p:cNvSpPr/>
          <p:nvPr/>
        </p:nvSpPr>
        <p:spPr>
          <a:xfrm>
            <a:off x="472678" y="1410789"/>
            <a:ext cx="2538312" cy="1049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3BC6B-9FA8-4CD4-B06E-C695755FE17F}"/>
              </a:ext>
            </a:extLst>
          </p:cNvPr>
          <p:cNvSpPr/>
          <p:nvPr/>
        </p:nvSpPr>
        <p:spPr>
          <a:xfrm>
            <a:off x="738052" y="1747779"/>
            <a:ext cx="790303" cy="535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lib-a</a:t>
            </a:r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2D142-C950-42CA-B275-1BB9F8637E7D}"/>
              </a:ext>
            </a:extLst>
          </p:cNvPr>
          <p:cNvSpPr txBox="1"/>
          <p:nvPr/>
        </p:nvSpPr>
        <p:spPr>
          <a:xfrm>
            <a:off x="472677" y="1408446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Distribution - 1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9158B-F7E2-4EFD-A4C9-FBBB9F276B59}"/>
              </a:ext>
            </a:extLst>
          </p:cNvPr>
          <p:cNvSpPr txBox="1"/>
          <p:nvPr/>
        </p:nvSpPr>
        <p:spPr>
          <a:xfrm>
            <a:off x="391886" y="106911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Supplier</a:t>
            </a:r>
            <a:endParaRPr kumimoji="1" lang="ja-JP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E1976E-EBEA-4275-A417-F65A8F32F34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1133203" y="2283357"/>
            <a:ext cx="1" cy="65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B0CFA3-A6A2-453A-AA95-2379C3813E8F}"/>
              </a:ext>
            </a:extLst>
          </p:cNvPr>
          <p:cNvSpPr txBox="1"/>
          <p:nvPr/>
        </p:nvSpPr>
        <p:spPr>
          <a:xfrm>
            <a:off x="463789" y="2939143"/>
            <a:ext cx="133882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  <a:latin typeface="Consolas" panose="020B0609020204030204" pitchFamily="49" charset="0"/>
              </a:rPr>
              <a:t>This library is included in the distribution for testing purposes.</a:t>
            </a:r>
            <a:endParaRPr kumimoji="1" lang="ja-JP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E0980-9A12-4C3D-B1A2-3B9A8EB07982}"/>
              </a:ext>
            </a:extLst>
          </p:cNvPr>
          <p:cNvSpPr txBox="1"/>
          <p:nvPr/>
        </p:nvSpPr>
        <p:spPr>
          <a:xfrm>
            <a:off x="472677" y="3683636"/>
            <a:ext cx="354295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lib-a : </a:t>
            </a:r>
          </a:p>
          <a:p>
            <a:r>
              <a:rPr kumimoji="1" lang="en-US" altLang="ja-JP" sz="1050" dirty="0"/>
              <a:t>“</a:t>
            </a:r>
            <a:r>
              <a:rPr kumimoji="1" lang="en-US" altLang="ja-JP" sz="1050" dirty="0" err="1"/>
              <a:t>UsageScope</a:t>
            </a:r>
            <a:r>
              <a:rPr kumimoji="1" lang="en-US" altLang="ja-JP" sz="1050" dirty="0"/>
              <a:t>”: “for debugging lib-a”,</a:t>
            </a:r>
          </a:p>
          <a:p>
            <a:r>
              <a:rPr kumimoji="1" lang="en-US" altLang="ja-JP" sz="1050" dirty="0"/>
              <a:t>“</a:t>
            </a:r>
            <a:r>
              <a:rPr kumimoji="1" lang="en-US" altLang="ja-JP" sz="1050" dirty="0" err="1"/>
              <a:t>PackageBuildConditions</a:t>
            </a:r>
            <a:r>
              <a:rPr kumimoji="1" lang="en-US" altLang="ja-JP" sz="1050" dirty="0"/>
              <a:t>”: {”CFLAGS”: “-DDEBUG –g”},</a:t>
            </a:r>
          </a:p>
          <a:p>
            <a:r>
              <a:rPr kumimoji="1" lang="en-US" altLang="ja-JP" sz="1050" dirty="0"/>
              <a:t>“</a:t>
            </a:r>
            <a:r>
              <a:rPr kumimoji="1" lang="en-US" altLang="ja-JP" sz="1050" dirty="0" err="1"/>
              <a:t>ValidUntilDate</a:t>
            </a:r>
            <a:r>
              <a:rPr kumimoji="1" lang="en-US" altLang="ja-JP" sz="1050" dirty="0"/>
              <a:t>”: “2023-01-01T00:00:00”,</a:t>
            </a:r>
          </a:p>
          <a:p>
            <a:r>
              <a:rPr kumimoji="1" lang="en-US" altLang="ja-JP" sz="1050" dirty="0"/>
              <a:t>“</a:t>
            </a:r>
            <a:r>
              <a:rPr kumimoji="1" lang="en-US" altLang="ja-JP" sz="1050" dirty="0" err="1"/>
              <a:t>ValidUntilEvent</a:t>
            </a:r>
            <a:r>
              <a:rPr kumimoji="1" lang="en-US" altLang="ja-JP" sz="1050" dirty="0"/>
              <a:t>”: “next RC(RC-2)”,</a:t>
            </a:r>
          </a:p>
          <a:p>
            <a:endParaRPr kumimoji="1" lang="ja-JP" altLang="en-US" sz="105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B829F73-86A5-4965-9506-8DE291483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77" y="3979094"/>
            <a:ext cx="2857536" cy="85339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58CA18-70F8-47DA-9960-89CBECF1B59E}"/>
              </a:ext>
            </a:extLst>
          </p:cNvPr>
          <p:cNvCxnSpPr/>
          <p:nvPr/>
        </p:nvCxnSpPr>
        <p:spPr>
          <a:xfrm>
            <a:off x="5922577" y="3979094"/>
            <a:ext cx="2801983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60726-15F8-4245-AFF3-3BAF227D8115}"/>
              </a:ext>
            </a:extLst>
          </p:cNvPr>
          <p:cNvCxnSpPr>
            <a:cxnSpLocks/>
          </p:cNvCxnSpPr>
          <p:nvPr/>
        </p:nvCxnSpPr>
        <p:spPr>
          <a:xfrm>
            <a:off x="5922577" y="3979094"/>
            <a:ext cx="0" cy="559019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B398A3-31FE-49B6-88BC-4FFEB33C50BB}"/>
              </a:ext>
            </a:extLst>
          </p:cNvPr>
          <p:cNvCxnSpPr>
            <a:cxnSpLocks/>
          </p:cNvCxnSpPr>
          <p:nvPr/>
        </p:nvCxnSpPr>
        <p:spPr>
          <a:xfrm flipH="1">
            <a:off x="6892295" y="4521994"/>
            <a:ext cx="1832265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EFD6F9A-1DFE-45EC-A7C5-87A7AFB27DB4}"/>
              </a:ext>
            </a:extLst>
          </p:cNvPr>
          <p:cNvCxnSpPr>
            <a:cxnSpLocks/>
          </p:cNvCxnSpPr>
          <p:nvPr/>
        </p:nvCxnSpPr>
        <p:spPr>
          <a:xfrm flipH="1">
            <a:off x="5911905" y="4538113"/>
            <a:ext cx="477484" cy="3663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6CE1276-21EA-4647-AA77-729D917264DE}"/>
              </a:ext>
            </a:extLst>
          </p:cNvPr>
          <p:cNvCxnSpPr>
            <a:cxnSpLocks/>
          </p:cNvCxnSpPr>
          <p:nvPr/>
        </p:nvCxnSpPr>
        <p:spPr>
          <a:xfrm>
            <a:off x="8724560" y="3979094"/>
            <a:ext cx="0" cy="54290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7F80F396-FAFA-4C9A-B8FC-558263E86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86" y="1067893"/>
            <a:ext cx="2389947" cy="7271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FCFF5E0-599B-4BCF-9B16-0392EAD7F341}"/>
              </a:ext>
            </a:extLst>
          </p:cNvPr>
          <p:cNvSpPr txBox="1"/>
          <p:nvPr/>
        </p:nvSpPr>
        <p:spPr>
          <a:xfrm>
            <a:off x="4356699" y="845321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SPDX for Distribution-1</a:t>
            </a:r>
            <a:endParaRPr kumimoji="1" lang="ja-JP" altLang="en-US" sz="8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0DD0CFED-C7B3-4596-A5A3-AFC9B4DF3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750" y="3438252"/>
            <a:ext cx="1747009" cy="53525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9EA46D6-E7A2-4651-AAB4-5132AEF8D71D}"/>
              </a:ext>
            </a:extLst>
          </p:cNvPr>
          <p:cNvSpPr txBox="1"/>
          <p:nvPr/>
        </p:nvSpPr>
        <p:spPr>
          <a:xfrm>
            <a:off x="4054264" y="3226337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SPDX for lib-a</a:t>
            </a:r>
            <a:endParaRPr kumimoji="1" lang="ja-JP" altLang="en-US" sz="800" dirty="0"/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6C04A916-F241-4FEB-BAD8-36EFC58D378D}"/>
              </a:ext>
            </a:extLst>
          </p:cNvPr>
          <p:cNvSpPr/>
          <p:nvPr/>
        </p:nvSpPr>
        <p:spPr>
          <a:xfrm>
            <a:off x="5482347" y="1811745"/>
            <a:ext cx="123412" cy="158784"/>
          </a:xfrm>
          <a:prstGeom prst="flowChartDecision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859091-AB8B-4A21-9EDB-36F7B8944710}"/>
              </a:ext>
            </a:extLst>
          </p:cNvPr>
          <p:cNvSpPr/>
          <p:nvPr/>
        </p:nvSpPr>
        <p:spPr>
          <a:xfrm>
            <a:off x="1811505" y="1747779"/>
            <a:ext cx="790303" cy="535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lib-b</a:t>
            </a:r>
            <a:endParaRPr kumimoji="1" lang="ja-JP" altLang="en-US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D07BBC9-706D-44C9-8BEE-B43B906281C7}"/>
              </a:ext>
            </a:extLst>
          </p:cNvPr>
          <p:cNvCxnSpPr>
            <a:stCxn id="60" idx="2"/>
            <a:endCxn id="58" idx="0"/>
          </p:cNvCxnSpPr>
          <p:nvPr/>
        </p:nvCxnSpPr>
        <p:spPr>
          <a:xfrm rot="5400000">
            <a:off x="4521793" y="2415991"/>
            <a:ext cx="1467723" cy="576798"/>
          </a:xfrm>
          <a:prstGeom prst="bentConnector3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D364AE9-16EB-4832-A5F8-349296E20971}"/>
              </a:ext>
            </a:extLst>
          </p:cNvPr>
          <p:cNvCxnSpPr>
            <a:cxnSpLocks/>
          </p:cNvCxnSpPr>
          <p:nvPr/>
        </p:nvCxnSpPr>
        <p:spPr>
          <a:xfrm>
            <a:off x="6892295" y="4507340"/>
            <a:ext cx="0" cy="310495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3D126A-0AB7-45D3-B35D-7EC27C0147DE}"/>
              </a:ext>
            </a:extLst>
          </p:cNvPr>
          <p:cNvCxnSpPr>
            <a:cxnSpLocks/>
          </p:cNvCxnSpPr>
          <p:nvPr/>
        </p:nvCxnSpPr>
        <p:spPr>
          <a:xfrm flipH="1">
            <a:off x="6405286" y="4822799"/>
            <a:ext cx="477484" cy="3663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52367B-F29A-4768-BD9C-E8C28922218A}"/>
              </a:ext>
            </a:extLst>
          </p:cNvPr>
          <p:cNvCxnSpPr>
            <a:cxnSpLocks/>
          </p:cNvCxnSpPr>
          <p:nvPr/>
        </p:nvCxnSpPr>
        <p:spPr>
          <a:xfrm>
            <a:off x="6416729" y="4538113"/>
            <a:ext cx="0" cy="310495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D500883-8699-4154-A3E2-95F343E07A4C}"/>
              </a:ext>
            </a:extLst>
          </p:cNvPr>
          <p:cNvGrpSpPr/>
          <p:nvPr/>
        </p:nvGrpSpPr>
        <p:grpSpPr>
          <a:xfrm>
            <a:off x="5840759" y="2228501"/>
            <a:ext cx="2416961" cy="951777"/>
            <a:chOff x="4464042" y="1416807"/>
            <a:chExt cx="2416961" cy="95177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B56C9F0-9FFE-4787-95A7-5833ADDB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40161" y="1641429"/>
              <a:ext cx="2340842" cy="72715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C276A2-B793-47DE-A559-2BBA56FFC1E6}"/>
                </a:ext>
              </a:extLst>
            </p:cNvPr>
            <p:cNvSpPr txBox="1"/>
            <p:nvPr/>
          </p:nvSpPr>
          <p:spPr>
            <a:xfrm>
              <a:off x="4464042" y="1416807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/>
                <a:t>SPDX for lib-b</a:t>
              </a:r>
              <a:endParaRPr kumimoji="1" lang="ja-JP" altLang="en-US" sz="800" dirty="0"/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015D4C5-03C0-4759-A376-9831D9872A18}"/>
              </a:ext>
            </a:extLst>
          </p:cNvPr>
          <p:cNvCxnSpPr>
            <a:cxnSpLocks/>
            <a:stCxn id="60" idx="2"/>
            <a:endCxn id="77" idx="0"/>
          </p:cNvCxnSpPr>
          <p:nvPr/>
        </p:nvCxnSpPr>
        <p:spPr>
          <a:xfrm rot="16200000" flipH="1">
            <a:off x="6074379" y="1440203"/>
            <a:ext cx="482594" cy="1543246"/>
          </a:xfrm>
          <a:prstGeom prst="bentConnector3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5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61A72-15ED-4D0A-9315-882C5CE8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altLang="ja-JP" dirty="0"/>
              <a:t>SPDX Mini Summit in Yokohama, </a:t>
            </a:r>
            <a:br>
              <a:rPr lang="en-US" altLang="ja-JP" dirty="0"/>
            </a:br>
            <a:r>
              <a:rPr lang="en-US" altLang="ja-JP" dirty="0"/>
              <a:t>December 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158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Usage Profile Overview &amp; Update</a:t>
            </a:r>
            <a:endParaRPr dirty="0"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701278" y="1200150"/>
            <a:ext cx="7985400" cy="319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1.</a:t>
            </a:r>
            <a:r>
              <a:rPr lang="en" sz="1800" dirty="0">
                <a:solidFill>
                  <a:srgbClr val="292934"/>
                </a:solidFill>
              </a:rPr>
              <a:t>Sometimes, supplier side may designate “Usage” of Software Package on “Prerequisite Product” and/or intentions for specific configuration with the software package.</a:t>
            </a:r>
            <a:endParaRPr sz="1800" dirty="0">
              <a:solidFill>
                <a:srgbClr val="292934"/>
              </a:solidFill>
            </a:endParaRPr>
          </a:p>
          <a:p>
            <a:pPr marL="457200" lvl="0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34"/>
              </a:buClr>
              <a:buSzPct val="100000"/>
              <a:buChar char="▪"/>
            </a:pPr>
            <a:r>
              <a:rPr lang="en" sz="1800" dirty="0">
                <a:solidFill>
                  <a:srgbClr val="292934"/>
                </a:solidFill>
              </a:rPr>
              <a:t>For example: “This software package must not conclude on final product. This is the software package just for VERIFICATION purpose”</a:t>
            </a:r>
            <a:endParaRPr sz="1800" dirty="0">
              <a:solidFill>
                <a:srgbClr val="29293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2.Those intentions of “Usage” described on original contract between two companies supplier and consumer but does not reach downstream supply chain, in current real business.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" sz="1800" dirty="0">
                <a:solidFill>
                  <a:schemeClr val="dk1"/>
                </a:solidFill>
              </a:rPr>
              <a:t>There are those potential requirements exist for SBOM and SPDX from industrial scene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1718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00" dirty="0">
                <a:solidFill>
                  <a:schemeClr val="dk1"/>
                </a:solidFill>
              </a:rPr>
              <a:t>Will </a:t>
            </a:r>
            <a:r>
              <a:rPr lang="en" sz="1800" dirty="0">
                <a:solidFill>
                  <a:srgbClr val="292934"/>
                </a:solidFill>
              </a:rPr>
              <a:t>propose “Usage Profile” to describe those notification within SPDX</a:t>
            </a:r>
            <a:endParaRPr sz="1800" dirty="0">
              <a:solidFill>
                <a:srgbClr val="29293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3.</a:t>
            </a:r>
            <a:r>
              <a:rPr lang="en" sz="1800" dirty="0">
                <a:solidFill>
                  <a:srgbClr val="292934"/>
                </a:solidFill>
              </a:rPr>
              <a:t>Open Chain Japan WG already contributed and accepted </a:t>
            </a:r>
            <a:r>
              <a:rPr lang="en" sz="1850" dirty="0">
                <a:solidFill>
                  <a:srgbClr val="292934"/>
                </a:solidFill>
              </a:rPr>
              <a:t>“Release Date”, “Build Date” and “Expiration Date” to Package Information descriptions.</a:t>
            </a:r>
            <a:endParaRPr sz="1850" dirty="0">
              <a:solidFill>
                <a:srgbClr val="292934"/>
              </a:solidFill>
            </a:endParaRPr>
          </a:p>
          <a:p>
            <a:pPr marL="457200" lvl="0" indent="-317182" algn="l" rtl="0">
              <a:spcBef>
                <a:spcPts val="500"/>
              </a:spcBef>
              <a:spcAft>
                <a:spcPts val="0"/>
              </a:spcAft>
              <a:buSzPct val="97297"/>
              <a:buChar char="▪"/>
            </a:pPr>
            <a:r>
              <a:rPr lang="en" sz="1850" dirty="0">
                <a:solidFill>
                  <a:srgbClr val="292934"/>
                </a:solidFill>
              </a:rPr>
              <a:t>Now preparing proposal to SPDX ver 3.0 as “Usage Profile”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1"/>
                </a:solidFill>
              </a:rPr>
              <a:t>Usage Profile</a:t>
            </a:r>
            <a:r>
              <a:rPr lang="en" sz="2700" dirty="0">
                <a:solidFill>
                  <a:schemeClr val="dk1"/>
                </a:solidFill>
              </a:rPr>
              <a:t>: to tell intentions as </a:t>
            </a:r>
            <a:r>
              <a:rPr lang="en" sz="2700" b="1" dirty="0">
                <a:solidFill>
                  <a:schemeClr val="dk1"/>
                </a:solidFill>
              </a:rPr>
              <a:t>“Usage” </a:t>
            </a:r>
            <a:r>
              <a:rPr lang="en" sz="2700" dirty="0">
                <a:solidFill>
                  <a:schemeClr val="dk1"/>
                </a:solidFill>
              </a:rPr>
              <a:t>for Delivery product</a:t>
            </a:r>
            <a:endParaRPr sz="3800" dirty="0"/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701278" y="1200150"/>
            <a:ext cx="7985400" cy="319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75" y="1293900"/>
            <a:ext cx="8442723" cy="311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field which will be proposed as “Usage Profile”</a:t>
            </a:r>
            <a:endParaRPr dirty="0"/>
          </a:p>
        </p:txBody>
      </p:sp>
      <p:sp>
        <p:nvSpPr>
          <p:cNvPr id="244" name="Google Shape;244;p40"/>
          <p:cNvSpPr txBox="1">
            <a:spLocks noGrp="1"/>
          </p:cNvSpPr>
          <p:nvPr>
            <p:ph type="body" idx="1"/>
          </p:nvPr>
        </p:nvSpPr>
        <p:spPr>
          <a:xfrm>
            <a:off x="701278" y="1200150"/>
            <a:ext cx="7985400" cy="319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solidFill>
                  <a:schemeClr val="dk1"/>
                </a:solidFill>
                <a:latin typeface="Open Sans Medium" panose="020B0600070205080204" charset="0"/>
                <a:ea typeface="Open Sans Medium" panose="020B0600070205080204" charset="0"/>
                <a:cs typeface="Open Sans Medium" panose="020B0600070205080204" charset="0"/>
              </a:rPr>
              <a:t>Information on usage scope can be managed and operated in integrated manner with SBOM</a:t>
            </a:r>
            <a:endParaRPr sz="1400" b="1" dirty="0">
              <a:solidFill>
                <a:schemeClr val="dk1"/>
              </a:solidFill>
              <a:latin typeface="Open Sans Medium" panose="020B0600070205080204" charset="0"/>
              <a:ea typeface="Open Sans Medium" panose="020B0600070205080204" charset="0"/>
              <a:cs typeface="Open Sans Medium" panose="020B060007020508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Open Sans Medium" panose="020B0600070205080204" charset="0"/>
              <a:ea typeface="Open Sans Medium" panose="020B0600070205080204" charset="0"/>
              <a:cs typeface="Open Sans Medium" panose="020B0600070205080204" charset="0"/>
            </a:endParaRPr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490" y="1586900"/>
            <a:ext cx="7490960" cy="31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251" name="Google Shape;251;p41"/>
          <p:cNvSpPr txBox="1">
            <a:spLocks noGrp="1"/>
          </p:cNvSpPr>
          <p:nvPr>
            <p:ph type="body" idx="1"/>
          </p:nvPr>
        </p:nvSpPr>
        <p:spPr>
          <a:xfrm>
            <a:off x="701278" y="1200150"/>
            <a:ext cx="7985400" cy="319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handle build information in usage profile? 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Can the command line information being proposed for build profile work?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Should we move this into the set of core properties?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Should build date, release date &amp; valid until date properties be in core? 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AI, Dataset, Usage, Build? Profiles are leveraging them. </a:t>
            </a:r>
            <a:endParaRPr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842F0-1366-4026-A379-6B0696A9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altLang="ja-JP" dirty="0"/>
              <a:t>OpenChain JWG Licensing sg</a:t>
            </a:r>
            <a:br>
              <a:rPr lang="en-US" altLang="ja-JP" dirty="0"/>
            </a:br>
            <a:r>
              <a:rPr lang="en-US" altLang="ja-JP" dirty="0"/>
              <a:t>December 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240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E979FA-5FC9-4C8F-9650-A6665249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from the SPDX mini summit discussion</a:t>
            </a:r>
            <a:endParaRPr lang="ja-JP" altLang="en-US" dirty="0"/>
          </a:p>
        </p:txBody>
      </p:sp>
      <p:sp>
        <p:nvSpPr>
          <p:cNvPr id="4" name="Google Shape;251;p41">
            <a:extLst>
              <a:ext uri="{FF2B5EF4-FFF2-40B4-BE49-F238E27FC236}">
                <a16:creationId xmlns:a16="http://schemas.microsoft.com/office/drawing/2014/main" id="{1AD6AEF7-1221-493A-B423-140B9BAE516A}"/>
              </a:ext>
            </a:extLst>
          </p:cNvPr>
          <p:cNvSpPr txBox="1">
            <a:spLocks/>
          </p:cNvSpPr>
          <p:nvPr/>
        </p:nvSpPr>
        <p:spPr>
          <a:xfrm>
            <a:off x="701278" y="1200150"/>
            <a:ext cx="7985400" cy="319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+mn-lt"/>
              </a:rPr>
              <a:t>The need for </a:t>
            </a:r>
            <a:r>
              <a:rPr lang="en-US" altLang="ja-JP" b="0" i="0" dirty="0" err="1">
                <a:solidFill>
                  <a:srgbClr val="1A202C"/>
                </a:solidFill>
                <a:effectLst/>
                <a:latin typeface="+mn-lt"/>
              </a:rPr>
              <a:t>UsageProfile</a:t>
            </a:r>
            <a:r>
              <a:rPr lang="en-US" altLang="ja-JP" b="0" i="0" dirty="0">
                <a:solidFill>
                  <a:srgbClr val="1A202C"/>
                </a:solidFill>
                <a:effectLst/>
                <a:latin typeface="+mn-lt"/>
              </a:rPr>
              <a:t> was understood by attendees.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+mn-lt"/>
              </a:rPr>
              <a:t>Is the type “String” across the </a:t>
            </a:r>
            <a:r>
              <a:rPr lang="en-US" altLang="ja-JP" b="0" i="0" dirty="0" err="1">
                <a:solidFill>
                  <a:srgbClr val="1A202C"/>
                </a:solidFill>
                <a:effectLst/>
                <a:latin typeface="+mn-lt"/>
              </a:rPr>
              <a:t>UsageProfile</a:t>
            </a:r>
            <a:r>
              <a:rPr lang="en-US" altLang="ja-JP" b="0" i="0" dirty="0">
                <a:solidFill>
                  <a:srgbClr val="1A202C"/>
                </a:solidFill>
                <a:effectLst/>
                <a:latin typeface="+mn-lt"/>
              </a:rPr>
              <a:t> reasonable and consistent with other Profiles?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altLang="ja-JP" b="0" i="0" dirty="0">
              <a:solidFill>
                <a:srgbClr val="1A202C"/>
              </a:solidFill>
              <a:effectLst/>
              <a:latin typeface="+mn-lt"/>
            </a:endParaRP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b="0" i="0" dirty="0" err="1">
                <a:solidFill>
                  <a:srgbClr val="1A202C"/>
                </a:solidFill>
                <a:effectLst/>
                <a:latin typeface="+mn-lt"/>
                <a:ea typeface="+mn-ea"/>
              </a:rPr>
              <a:t>UsageProfile</a:t>
            </a:r>
            <a:r>
              <a:rPr lang="en-US" altLang="ja-JP" b="0" i="0" dirty="0">
                <a:solidFill>
                  <a:srgbClr val="1A202C"/>
                </a:solidFill>
                <a:effectLst/>
                <a:latin typeface="+mn-lt"/>
                <a:ea typeface="+mn-ea"/>
              </a:rPr>
              <a:t> use cases should be discussed in more detail.</a:t>
            </a:r>
          </a:p>
          <a:p>
            <a:pPr marL="285750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1A202C"/>
                </a:solidFill>
                <a:effectLst/>
                <a:latin typeface="+mn-lt"/>
                <a:ea typeface="+mn-ea"/>
              </a:rPr>
              <a:t>Each attribute should also be discussed in more detail.</a:t>
            </a:r>
            <a:endParaRPr lang="en-US" dirty="0">
              <a:latin typeface="+mn-lt"/>
              <a:ea typeface="+mn-ea"/>
            </a:endParaRPr>
          </a:p>
        </p:txBody>
      </p:sp>
      <p:pic>
        <p:nvPicPr>
          <p:cNvPr id="5" name="Google Shape;245;p40">
            <a:extLst>
              <a:ext uri="{FF2B5EF4-FFF2-40B4-BE49-F238E27FC236}">
                <a16:creationId xmlns:a16="http://schemas.microsoft.com/office/drawing/2014/main" id="{F75A092A-EFC9-4CAF-AAE3-3850C580CE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34640" y="2775857"/>
            <a:ext cx="5604810" cy="20060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807C230-BC42-4D59-A6F2-7DA36526E038}"/>
              </a:ext>
            </a:extLst>
          </p:cNvPr>
          <p:cNvSpPr/>
          <p:nvPr/>
        </p:nvSpPr>
        <p:spPr>
          <a:xfrm>
            <a:off x="1143000" y="1864519"/>
            <a:ext cx="214313" cy="22145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25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72EB17-C9D5-4F32-B00B-A8672DBB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Use Case</a:t>
            </a:r>
            <a:endParaRPr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02FB97-91A4-421C-A4C8-67A313E69C58}"/>
              </a:ext>
            </a:extLst>
          </p:cNvPr>
          <p:cNvSpPr/>
          <p:nvPr/>
        </p:nvSpPr>
        <p:spPr>
          <a:xfrm>
            <a:off x="472678" y="1410789"/>
            <a:ext cx="2538312" cy="1049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3BC6B-9FA8-4CD4-B06E-C695755FE17F}"/>
              </a:ext>
            </a:extLst>
          </p:cNvPr>
          <p:cNvSpPr/>
          <p:nvPr/>
        </p:nvSpPr>
        <p:spPr>
          <a:xfrm>
            <a:off x="738052" y="1747779"/>
            <a:ext cx="790303" cy="535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lib-a</a:t>
            </a:r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2D142-C950-42CA-B275-1BB9F8637E7D}"/>
              </a:ext>
            </a:extLst>
          </p:cNvPr>
          <p:cNvSpPr txBox="1"/>
          <p:nvPr/>
        </p:nvSpPr>
        <p:spPr>
          <a:xfrm>
            <a:off x="472677" y="1408446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Deliverables - 1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9158B-F7E2-4EFD-A4C9-FBBB9F276B59}"/>
              </a:ext>
            </a:extLst>
          </p:cNvPr>
          <p:cNvSpPr txBox="1"/>
          <p:nvPr/>
        </p:nvSpPr>
        <p:spPr>
          <a:xfrm>
            <a:off x="391886" y="1069113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Supplier</a:t>
            </a:r>
            <a:endParaRPr kumimoji="1" lang="ja-JP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E1976E-EBEA-4275-A417-F65A8F32F34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1133203" y="2283357"/>
            <a:ext cx="1" cy="40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B0CFA3-A6A2-453A-AA95-2379C3813E8F}"/>
              </a:ext>
            </a:extLst>
          </p:cNvPr>
          <p:cNvSpPr txBox="1"/>
          <p:nvPr/>
        </p:nvSpPr>
        <p:spPr>
          <a:xfrm>
            <a:off x="463789" y="2684421"/>
            <a:ext cx="133882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  <a:latin typeface="Consolas" panose="020B0609020204030204" pitchFamily="49" charset="0"/>
              </a:rPr>
              <a:t>This library is included in the distribution for testing purposes.</a:t>
            </a:r>
            <a:endParaRPr kumimoji="1" lang="ja-JP" altLang="en-US" sz="1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E0980-9A12-4C3D-B1A2-3B9A8EB07982}"/>
              </a:ext>
            </a:extLst>
          </p:cNvPr>
          <p:cNvSpPr txBox="1"/>
          <p:nvPr/>
        </p:nvSpPr>
        <p:spPr>
          <a:xfrm>
            <a:off x="449798" y="3428914"/>
            <a:ext cx="3542958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lib-a : </a:t>
            </a:r>
          </a:p>
          <a:p>
            <a:r>
              <a:rPr kumimoji="1" lang="en-US" altLang="ja-JP" sz="1050" dirty="0"/>
              <a:t>… (snip)</a:t>
            </a:r>
          </a:p>
          <a:p>
            <a:r>
              <a:rPr kumimoji="1" lang="en-US" altLang="ja-JP" sz="1050" dirty="0"/>
              <a:t>“</a:t>
            </a:r>
            <a:r>
              <a:rPr kumimoji="1" lang="en-US" altLang="ja-JP" sz="1050" dirty="0" err="1"/>
              <a:t>UsageScope</a:t>
            </a:r>
            <a:r>
              <a:rPr kumimoji="1" lang="en-US" altLang="ja-JP" sz="1050" dirty="0"/>
              <a:t>”: “for debugging X app with lib-a.so”,</a:t>
            </a:r>
          </a:p>
          <a:p>
            <a:r>
              <a:rPr kumimoji="1" lang="en-US" altLang="ja-JP" sz="1050" dirty="0"/>
              <a:t>“</a:t>
            </a:r>
            <a:r>
              <a:rPr kumimoji="1" lang="en-US" altLang="ja-JP" sz="1050" dirty="0" err="1"/>
              <a:t>PackageBuildConditions</a:t>
            </a:r>
            <a:r>
              <a:rPr kumimoji="1" lang="en-US" altLang="ja-JP" sz="1050" dirty="0"/>
              <a:t>”: {”CFLAGS”: “-DDEBUG –g”},</a:t>
            </a:r>
          </a:p>
          <a:p>
            <a:r>
              <a:rPr kumimoji="1" lang="en-US" altLang="ja-JP" sz="1050" dirty="0"/>
              <a:t>“</a:t>
            </a:r>
            <a:r>
              <a:rPr kumimoji="1" lang="en-US" altLang="ja-JP" sz="1050" dirty="0" err="1"/>
              <a:t>ValidUntilDate</a:t>
            </a:r>
            <a:r>
              <a:rPr kumimoji="1" lang="en-US" altLang="ja-JP" sz="1050" dirty="0"/>
              <a:t>”: “2023-01-01T00:00:00”,</a:t>
            </a:r>
          </a:p>
          <a:p>
            <a:r>
              <a:rPr kumimoji="1" lang="en-US" altLang="ja-JP" sz="1050" dirty="0"/>
              <a:t>“</a:t>
            </a:r>
            <a:r>
              <a:rPr kumimoji="1" lang="en-US" altLang="ja-JP" sz="1050" dirty="0" err="1"/>
              <a:t>ValidUntilEvent</a:t>
            </a:r>
            <a:r>
              <a:rPr kumimoji="1" lang="en-US" altLang="ja-JP" sz="1050" dirty="0"/>
              <a:t>”: “next RC(RC-2)”,</a:t>
            </a:r>
          </a:p>
          <a:p>
            <a:r>
              <a:rPr kumimoji="1" lang="en-US" altLang="ja-JP" sz="1050" dirty="0"/>
              <a:t>… (snip)</a:t>
            </a:r>
            <a:endParaRPr kumimoji="1" lang="ja-JP" altLang="en-US" sz="105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F80F396-FAFA-4C9A-B8FC-558263E8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57" y="1552517"/>
            <a:ext cx="2389947" cy="72715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FCFF5E0-599B-4BCF-9B16-0392EAD7F341}"/>
              </a:ext>
            </a:extLst>
          </p:cNvPr>
          <p:cNvSpPr txBox="1"/>
          <p:nvPr/>
        </p:nvSpPr>
        <p:spPr>
          <a:xfrm>
            <a:off x="4318070" y="132994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SPDX for Distribution-1</a:t>
            </a:r>
            <a:endParaRPr kumimoji="1" lang="ja-JP" altLang="en-US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EA46D6-E7A2-4651-AAB4-5132AEF8D71D}"/>
              </a:ext>
            </a:extLst>
          </p:cNvPr>
          <p:cNvSpPr txBox="1"/>
          <p:nvPr/>
        </p:nvSpPr>
        <p:spPr>
          <a:xfrm>
            <a:off x="3926089" y="3734757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SPDX for lib-a</a:t>
            </a:r>
            <a:endParaRPr kumimoji="1" lang="ja-JP" altLang="en-US" sz="800" dirty="0"/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6C04A916-F241-4FEB-BAD8-36EFC58D378D}"/>
              </a:ext>
            </a:extLst>
          </p:cNvPr>
          <p:cNvSpPr/>
          <p:nvPr/>
        </p:nvSpPr>
        <p:spPr>
          <a:xfrm>
            <a:off x="5443718" y="2296369"/>
            <a:ext cx="123412" cy="158784"/>
          </a:xfrm>
          <a:prstGeom prst="flowChartDecision">
            <a:avLst/>
          </a:prstGeom>
          <a:ln w="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859091-AB8B-4A21-9EDB-36F7B8944710}"/>
              </a:ext>
            </a:extLst>
          </p:cNvPr>
          <p:cNvSpPr/>
          <p:nvPr/>
        </p:nvSpPr>
        <p:spPr>
          <a:xfrm>
            <a:off x="1811505" y="1747779"/>
            <a:ext cx="790303" cy="5355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lib-b</a:t>
            </a:r>
            <a:endParaRPr kumimoji="1" lang="ja-JP" altLang="en-US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D07BBC9-706D-44C9-8BEE-B43B906281C7}"/>
              </a:ext>
            </a:extLst>
          </p:cNvPr>
          <p:cNvCxnSpPr>
            <a:cxnSpLocks/>
            <a:stCxn id="60" idx="2"/>
            <a:endCxn id="86" idx="0"/>
          </p:cNvCxnSpPr>
          <p:nvPr/>
        </p:nvCxnSpPr>
        <p:spPr>
          <a:xfrm rot="5400000">
            <a:off x="4476488" y="2921265"/>
            <a:ext cx="1495048" cy="562824"/>
          </a:xfrm>
          <a:prstGeom prst="bentConnector3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D500883-8699-4154-A3E2-95F343E07A4C}"/>
              </a:ext>
            </a:extLst>
          </p:cNvPr>
          <p:cNvGrpSpPr/>
          <p:nvPr/>
        </p:nvGrpSpPr>
        <p:grpSpPr>
          <a:xfrm>
            <a:off x="5802130" y="2713125"/>
            <a:ext cx="2416961" cy="951777"/>
            <a:chOff x="4464042" y="1416807"/>
            <a:chExt cx="2416961" cy="95177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B56C9F0-9FFE-4787-95A7-5833ADDB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0161" y="1641429"/>
              <a:ext cx="2340842" cy="727155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C276A2-B793-47DE-A559-2BBA56FFC1E6}"/>
                </a:ext>
              </a:extLst>
            </p:cNvPr>
            <p:cNvSpPr txBox="1"/>
            <p:nvPr/>
          </p:nvSpPr>
          <p:spPr>
            <a:xfrm>
              <a:off x="4464042" y="1416807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800" dirty="0"/>
                <a:t>SPDX for lib-b</a:t>
              </a:r>
              <a:endParaRPr kumimoji="1" lang="ja-JP" altLang="en-US" sz="800" dirty="0"/>
            </a:p>
          </p:txBody>
        </p:sp>
      </p:grp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015D4C5-03C0-4759-A376-9831D9872A18}"/>
              </a:ext>
            </a:extLst>
          </p:cNvPr>
          <p:cNvCxnSpPr>
            <a:cxnSpLocks/>
            <a:stCxn id="60" idx="2"/>
            <a:endCxn id="77" idx="0"/>
          </p:cNvCxnSpPr>
          <p:nvPr/>
        </p:nvCxnSpPr>
        <p:spPr>
          <a:xfrm rot="16200000" flipH="1">
            <a:off x="6035750" y="1924827"/>
            <a:ext cx="482594" cy="1543246"/>
          </a:xfrm>
          <a:prstGeom prst="bentConnector3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A985A7F-5A05-4565-A082-D3B77E4598FC}"/>
              </a:ext>
            </a:extLst>
          </p:cNvPr>
          <p:cNvSpPr txBox="1"/>
          <p:nvPr/>
        </p:nvSpPr>
        <p:spPr>
          <a:xfrm>
            <a:off x="2100928" y="412532"/>
            <a:ext cx="621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When a supplier passes a deliverable (such as BSP) to a manufacturer, it may sometimes contain a specific OSS package for testing. Or may be built with special configuration.</a:t>
            </a:r>
            <a:endParaRPr kumimoji="1" lang="ja-JP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FBB2FC4-30F8-4CC1-A169-985A2BC34E3C}"/>
              </a:ext>
            </a:extLst>
          </p:cNvPr>
          <p:cNvSpPr txBox="1"/>
          <p:nvPr/>
        </p:nvSpPr>
        <p:spPr>
          <a:xfrm>
            <a:off x="5959111" y="4147497"/>
            <a:ext cx="3034871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/>
                </a:solidFill>
              </a:rPr>
              <a:t>In these cases, manufacturers don't need detailed information about the build, but they need to know what CFLAGS are set up for testing.</a:t>
            </a:r>
          </a:p>
          <a:p>
            <a:r>
              <a:rPr kumimoji="1" lang="en-US" altLang="ja-JP" sz="1000" dirty="0">
                <a:solidFill>
                  <a:schemeClr val="bg1"/>
                </a:solidFill>
              </a:rPr>
              <a:t>And they need to know when it will be invalidated.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E8C8D68-306C-4255-B25D-F33CA0412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756" y="3950201"/>
            <a:ext cx="1899688" cy="5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644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ChainJWG-Template.potx" id="{A7B98958-550C-455F-894B-DE00A62978C6}" vid="{597D640F-A72E-4EF5-A3B6-5FCA7035D38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OpenChainJWG-Template</Template>
  <TotalTime>147</TotalTime>
  <Words>564</Words>
  <Application>Microsoft Office PowerPoint</Application>
  <PresentationFormat>On-screen Show (16:9)</PresentationFormat>
  <Paragraphs>68</Paragraphs>
  <Slides>12</Slides>
  <Notes>6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Consolas</vt:lpstr>
      <vt:lpstr>游ゴシック</vt:lpstr>
      <vt:lpstr>Noto Sans Symbols</vt:lpstr>
      <vt:lpstr>Roboto Slab Light</vt:lpstr>
      <vt:lpstr>Arial</vt:lpstr>
      <vt:lpstr>Roboto</vt:lpstr>
      <vt:lpstr>Calibri</vt:lpstr>
      <vt:lpstr>Courier New</vt:lpstr>
      <vt:lpstr>Open Sans Medium</vt:lpstr>
      <vt:lpstr>Linux Foundation EU Theme 2023</vt:lpstr>
      <vt:lpstr>Usage Profile Update</vt:lpstr>
      <vt:lpstr>SPDX Mini Summit in Yokohama,  December 8</vt:lpstr>
      <vt:lpstr>Usage Profile Overview &amp; Update</vt:lpstr>
      <vt:lpstr>Usage Profile: to tell intentions as “Usage” for Delivery product</vt:lpstr>
      <vt:lpstr>Data field which will be proposed as “Usage Profile”</vt:lpstr>
      <vt:lpstr>Discussion</vt:lpstr>
      <vt:lpstr>OpenChain JWG Licensing sg December 19</vt:lpstr>
      <vt:lpstr>from the SPDX mini summit discussion</vt:lpstr>
      <vt:lpstr>Use Case</vt:lpstr>
      <vt:lpstr>Discussion Result on December 19th.</vt:lpstr>
      <vt:lpstr>Thanks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Usage Profile Update</dc:title>
  <dc:creator>Norio Kobota</dc:creator>
  <cp:lastModifiedBy>Norio Kobota</cp:lastModifiedBy>
  <cp:revision>1</cp:revision>
  <dcterms:created xsi:type="dcterms:W3CDTF">2022-12-19T13:56:51Z</dcterms:created>
  <dcterms:modified xsi:type="dcterms:W3CDTF">2022-12-19T23:51:39Z</dcterms:modified>
</cp:coreProperties>
</file>