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 id="2147483905" r:id="rId2"/>
  </p:sldMasterIdLst>
  <p:notesMasterIdLst>
    <p:notesMasterId r:id="rId13"/>
  </p:notesMasterIdLst>
  <p:sldIdLst>
    <p:sldId id="406" r:id="rId3"/>
    <p:sldId id="298" r:id="rId4"/>
    <p:sldId id="407" r:id="rId5"/>
    <p:sldId id="413" r:id="rId6"/>
    <p:sldId id="416" r:id="rId7"/>
    <p:sldId id="415" r:id="rId8"/>
    <p:sldId id="417" r:id="rId9"/>
    <p:sldId id="421" r:id="rId10"/>
    <p:sldId id="420" r:id="rId11"/>
    <p:sldId id="41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7" autoAdjust="0"/>
    <p:restoredTop sz="94899" autoAdjust="0"/>
  </p:normalViewPr>
  <p:slideViewPr>
    <p:cSldViewPr snapToGrid="0">
      <p:cViewPr varScale="1">
        <p:scale>
          <a:sx n="80" d="100"/>
          <a:sy n="80" d="100"/>
        </p:scale>
        <p:origin x="77"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A0F1E-6A7A-408C-9B73-64CA77DFA15B}" type="datetimeFigureOut">
              <a:rPr kumimoji="1" lang="ja-JP" altLang="en-US" smtClean="0"/>
              <a:t>2022/5/13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2C7B7E-EBD4-4B56-80C7-AFA5C2719C16}" type="slidenum">
              <a:rPr kumimoji="1" lang="ja-JP" altLang="en-US" smtClean="0"/>
              <a:t>‹#›</a:t>
            </a:fld>
            <a:endParaRPr kumimoji="1" lang="ja-JP" altLang="en-US"/>
          </a:p>
        </p:txBody>
      </p:sp>
    </p:spTree>
    <p:extLst>
      <p:ext uri="{BB962C8B-B14F-4D97-AF65-F5344CB8AC3E}">
        <p14:creationId xmlns:p14="http://schemas.microsoft.com/office/powerpoint/2010/main" val="32491424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page">
    <p:spTree>
      <p:nvGrpSpPr>
        <p:cNvPr id="1" name=""/>
        <p:cNvGrpSpPr/>
        <p:nvPr/>
      </p:nvGrpSpPr>
      <p:grpSpPr>
        <a:xfrm>
          <a:off x="0" y="0"/>
          <a:ext cx="0" cy="0"/>
          <a:chOff x="0" y="0"/>
          <a:chExt cx="0" cy="0"/>
        </a:xfrm>
      </p:grpSpPr>
      <p:sp>
        <p:nvSpPr>
          <p:cNvPr id="11" name="Rectangle 12"/>
          <p:cNvSpPr>
            <a:spLocks noGrp="1" noChangeArrowheads="1"/>
          </p:cNvSpPr>
          <p:nvPr>
            <p:ph type="ctrTitle"/>
          </p:nvPr>
        </p:nvSpPr>
        <p:spPr>
          <a:xfrm>
            <a:off x="698854" y="1802717"/>
            <a:ext cx="10794377" cy="1440333"/>
          </a:xfrm>
          <a:prstGeom prst="rect">
            <a:avLst/>
          </a:prstGeom>
        </p:spPr>
        <p:txBody>
          <a:bodyPr wrap="none" lIns="26196" tIns="0" rIns="26196" bIns="0" anchor="b" anchorCtr="0">
            <a:noAutofit/>
          </a:bodyPr>
          <a:lstStyle>
            <a:lvl1pPr algn="l">
              <a:defRPr sz="2700" smtClean="0">
                <a:solidFill>
                  <a:schemeClr val="tx1"/>
                </a:solidFill>
              </a:defRPr>
            </a:lvl1pPr>
          </a:lstStyle>
          <a:p>
            <a:r>
              <a:rPr lang="ja-JP" altLang="en-US"/>
              <a:t>マスター タイトルの書式設定</a:t>
            </a:r>
            <a:endParaRPr lang="ja-JP" altLang="en-US" dirty="0"/>
          </a:p>
        </p:txBody>
      </p:sp>
      <p:sp>
        <p:nvSpPr>
          <p:cNvPr id="12" name="Rectangle 8"/>
          <p:cNvSpPr>
            <a:spLocks noGrp="1" noChangeArrowheads="1"/>
          </p:cNvSpPr>
          <p:nvPr>
            <p:ph type="subTitle" idx="1"/>
          </p:nvPr>
        </p:nvSpPr>
        <p:spPr>
          <a:xfrm>
            <a:off x="698854" y="3595653"/>
            <a:ext cx="10794377" cy="1080251"/>
          </a:xfrm>
          <a:prstGeom prst="rect">
            <a:avLst/>
          </a:prstGeom>
        </p:spPr>
        <p:txBody>
          <a:bodyPr wrap="none" lIns="26196" tIns="0" rIns="26196" bIns="0"/>
          <a:lstStyle>
            <a:lvl1pPr marL="0" indent="0" algn="l">
              <a:defRPr sz="1800" smtClean="0">
                <a:solidFill>
                  <a:schemeClr val="tx1"/>
                </a:solidFill>
              </a:defRPr>
            </a:lvl1pPr>
          </a:lstStyle>
          <a:p>
            <a:r>
              <a:rPr lang="ja-JP" altLang="en-US"/>
              <a:t>マスター サブタイトルの書式設定</a:t>
            </a:r>
            <a:endParaRPr lang="ja-JP" altLang="en-US" dirty="0"/>
          </a:p>
        </p:txBody>
      </p:sp>
      <p:cxnSp>
        <p:nvCxnSpPr>
          <p:cNvPr id="6" name="直線コネクタ 5"/>
          <p:cNvCxnSpPr/>
          <p:nvPr userDrawn="1"/>
        </p:nvCxnSpPr>
        <p:spPr>
          <a:xfrm>
            <a:off x="359813" y="3429795"/>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6"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lang="en-US" altLang="ja-JP" sz="1600" b="1" kern="0">
                <a:solidFill>
                  <a:prstClr val="white">
                    <a:lumMod val="50000"/>
                  </a:prstClr>
                </a:solidFill>
                <a:ea typeface="Tahoma" pitchFamily="34" charset="0"/>
                <a:cs typeface="Tahoma" pitchFamily="34" charset="0"/>
              </a:rPr>
              <a:pPr fontAlgn="base">
                <a:spcBef>
                  <a:spcPct val="0"/>
                </a:spcBef>
                <a:spcAft>
                  <a:spcPct val="0"/>
                </a:spcAft>
                <a:defRPr/>
              </a:pPr>
              <a:t>‹#›</a:t>
            </a:fld>
            <a:r>
              <a:rPr lang="en-US" altLang="ja-JP" sz="1600" b="1" kern="0" dirty="0">
                <a:solidFill>
                  <a:prstClr val="white">
                    <a:lumMod val="50000"/>
                  </a:prstClr>
                </a:solidFill>
                <a:ea typeface="Tahoma" pitchFamily="34" charset="0"/>
                <a:cs typeface="Tahoma" pitchFamily="34" charset="0"/>
              </a:rPr>
              <a:t>  </a:t>
            </a:r>
            <a:r>
              <a:rPr lang="en-US" altLang="ja-JP" sz="1600" dirty="0">
                <a:solidFill>
                  <a:srgbClr val="7FD13B"/>
                </a:solidFill>
                <a:latin typeface="Myriad Pro" pitchFamily="34" charset="0"/>
                <a:ea typeface="Adobe Gothic Std B" pitchFamily="34" charset="-128"/>
                <a:cs typeface="Times New Roman"/>
              </a:rPr>
              <a:t>▇</a:t>
            </a:r>
            <a:r>
              <a:rPr lang="en-US" altLang="ja-JP" sz="1600" dirty="0">
                <a:solidFill>
                  <a:srgbClr val="EA157A"/>
                </a:solidFill>
                <a:latin typeface="Myriad Pro" pitchFamily="34" charset="0"/>
                <a:ea typeface="Adobe Gothic Std B" pitchFamily="34" charset="-128"/>
                <a:cs typeface="Times New Roman"/>
              </a:rPr>
              <a:t>▇</a:t>
            </a:r>
            <a:r>
              <a:rPr lang="en-US" altLang="ja-JP" sz="1600" dirty="0">
                <a:solidFill>
                  <a:srgbClr val="D6ECFF">
                    <a:lumMod val="50000"/>
                  </a:srgbClr>
                </a:solidFill>
                <a:latin typeface="Myriad Pro" pitchFamily="34" charset="0"/>
                <a:ea typeface="Adobe Gothic Std B" pitchFamily="34" charset="-128"/>
                <a:cs typeface="Times New Roman"/>
              </a:rPr>
              <a:t>▇</a:t>
            </a:r>
            <a:r>
              <a:rPr lang="ja-JP" altLang="en-US" sz="1600" dirty="0">
                <a:solidFill>
                  <a:srgbClr val="7FD13B"/>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The</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err="1">
                <a:solidFill>
                  <a:schemeClr val="tx1"/>
                </a:solidFill>
                <a:latin typeface="Myriad Pro" pitchFamily="34" charset="0"/>
                <a:ea typeface="Adobe Gothic Std B" pitchFamily="34" charset="-128"/>
                <a:cs typeface="Times New Roman"/>
              </a:rPr>
              <a:t>OpenChain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project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Japan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work</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group</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CC0-1.0</a:t>
            </a:r>
            <a:endParaRPr lang="ja-JP" altLang="ja-JP" sz="16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52165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0036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sp>
        <p:nvSpPr>
          <p:cNvPr id="14" name="コンテンツ プレースホルダー 4"/>
          <p:cNvSpPr>
            <a:spLocks noGrp="1"/>
          </p:cNvSpPr>
          <p:nvPr>
            <p:ph sz="quarter" idx="10"/>
          </p:nvPr>
        </p:nvSpPr>
        <p:spPr>
          <a:xfrm>
            <a:off x="576000" y="1056491"/>
            <a:ext cx="11040000" cy="5114521"/>
          </a:xfrm>
          <a:prstGeom prst="rect">
            <a:avLst/>
          </a:prstGeom>
        </p:spPr>
        <p:txBody>
          <a:bodyPr lIns="66191" tIns="33182" rIns="66191" bIns="33182"/>
          <a:lstStyle>
            <a:lvl1pPr marL="128965" indent="-128965">
              <a:spcBef>
                <a:spcPts val="0"/>
              </a:spcBef>
              <a:buFont typeface="Arial" pitchFamily="34" charset="0"/>
              <a:buChar char="•"/>
              <a:defRPr sz="2400">
                <a:solidFill>
                  <a:schemeClr val="tx1"/>
                </a:solidFill>
              </a:defRPr>
            </a:lvl1pPr>
            <a:lvl2pPr marL="326988" indent="-133565">
              <a:spcBef>
                <a:spcPts val="0"/>
              </a:spcBef>
              <a:buFont typeface="Arial" pitchFamily="34" charset="0"/>
              <a:buChar char="•"/>
              <a:defRPr sz="2000">
                <a:solidFill>
                  <a:schemeClr val="tx1"/>
                </a:solidFill>
              </a:defRPr>
            </a:lvl2pPr>
            <a:lvl3pPr marL="517013" indent="-124407">
              <a:spcBef>
                <a:spcPts val="0"/>
              </a:spcBef>
              <a:buFont typeface="Arial" pitchFamily="34" charset="0"/>
              <a:buChar char="•"/>
              <a:defRPr sz="1600">
                <a:solidFill>
                  <a:schemeClr val="tx1"/>
                </a:solidFill>
              </a:defRPr>
            </a:lvl3pPr>
            <a:lvl4pPr marL="715071" indent="-128965">
              <a:spcBef>
                <a:spcPts val="0"/>
              </a:spcBef>
              <a:buFont typeface="Arial" pitchFamily="34" charset="0"/>
              <a:buChar char="•"/>
              <a:defRPr sz="1400">
                <a:solidFill>
                  <a:schemeClr val="tx1"/>
                </a:solidFill>
              </a:defRPr>
            </a:lvl4pPr>
            <a:lvl5pPr marL="913128" indent="-133565">
              <a:spcBef>
                <a:spcPts val="0"/>
              </a:spcBef>
              <a:buFont typeface="Arial" pitchFamily="34" charset="0"/>
              <a:buChar char="•"/>
              <a:defRPr sz="1400">
                <a:solidFill>
                  <a:schemeClr val="tx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cxnSp>
        <p:nvCxnSpPr>
          <p:cNvPr id="7" name="直線コネクタ 6"/>
          <p:cNvCxnSpPr/>
          <p:nvPr userDrawn="1"/>
        </p:nvCxnSpPr>
        <p:spPr>
          <a:xfrm>
            <a:off x="359813" y="908931"/>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lang="en-US" altLang="ja-JP" sz="1600" b="1" kern="0">
                <a:solidFill>
                  <a:prstClr val="white">
                    <a:lumMod val="50000"/>
                  </a:prstClr>
                </a:solidFill>
                <a:ea typeface="Tahoma" pitchFamily="34" charset="0"/>
                <a:cs typeface="Tahoma" pitchFamily="34" charset="0"/>
              </a:rPr>
              <a:pPr fontAlgn="base">
                <a:spcBef>
                  <a:spcPct val="0"/>
                </a:spcBef>
                <a:spcAft>
                  <a:spcPct val="0"/>
                </a:spcAft>
                <a:defRPr/>
              </a:pPr>
              <a:t>‹#›</a:t>
            </a:fld>
            <a:r>
              <a:rPr lang="en-US" altLang="ja-JP" sz="1600" b="1" kern="0" dirty="0">
                <a:solidFill>
                  <a:prstClr val="white">
                    <a:lumMod val="50000"/>
                  </a:prstClr>
                </a:solidFill>
                <a:ea typeface="Tahoma" pitchFamily="34" charset="0"/>
                <a:cs typeface="Tahoma" pitchFamily="34" charset="0"/>
              </a:rPr>
              <a:t>  </a:t>
            </a:r>
            <a:r>
              <a:rPr lang="en-US" altLang="ja-JP" sz="1600" dirty="0">
                <a:solidFill>
                  <a:srgbClr val="7FD13B"/>
                </a:solidFill>
                <a:latin typeface="Myriad Pro" pitchFamily="34" charset="0"/>
                <a:ea typeface="Adobe Gothic Std B" pitchFamily="34" charset="-128"/>
                <a:cs typeface="Times New Roman"/>
              </a:rPr>
              <a:t>▇</a:t>
            </a:r>
            <a:r>
              <a:rPr lang="en-US" altLang="ja-JP" sz="1600" dirty="0">
                <a:solidFill>
                  <a:srgbClr val="EA157A"/>
                </a:solidFill>
                <a:latin typeface="Myriad Pro" pitchFamily="34" charset="0"/>
                <a:ea typeface="Adobe Gothic Std B" pitchFamily="34" charset="-128"/>
                <a:cs typeface="Times New Roman"/>
              </a:rPr>
              <a:t>▇</a:t>
            </a:r>
            <a:r>
              <a:rPr lang="en-US" altLang="ja-JP" sz="1600" dirty="0">
                <a:solidFill>
                  <a:srgbClr val="D6ECFF">
                    <a:lumMod val="50000"/>
                  </a:srgbClr>
                </a:solidFill>
                <a:latin typeface="Myriad Pro" pitchFamily="34" charset="0"/>
                <a:ea typeface="Adobe Gothic Std B" pitchFamily="34" charset="-128"/>
                <a:cs typeface="Times New Roman"/>
              </a:rPr>
              <a:t>▇</a:t>
            </a:r>
            <a:r>
              <a:rPr lang="ja-JP" altLang="en-US" sz="1600" dirty="0">
                <a:solidFill>
                  <a:srgbClr val="7FD13B"/>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The</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err="1">
                <a:solidFill>
                  <a:schemeClr val="tx1"/>
                </a:solidFill>
                <a:latin typeface="Myriad Pro" pitchFamily="34" charset="0"/>
                <a:ea typeface="Adobe Gothic Std B" pitchFamily="34" charset="-128"/>
                <a:cs typeface="Times New Roman"/>
              </a:rPr>
              <a:t>OpenChain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project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Japan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work</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group</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CC0-1.0</a:t>
            </a:r>
            <a:r>
              <a:rPr lang="ja-JP" altLang="en-US" sz="1600" dirty="0">
                <a:solidFill>
                  <a:srgbClr val="7FD13B"/>
                </a:solidFill>
                <a:latin typeface="Myriad Pro" pitchFamily="34" charset="0"/>
                <a:ea typeface="Adobe Gothic Std B" pitchFamily="34" charset="-128"/>
                <a:cs typeface="Times New Roman"/>
              </a:rPr>
              <a:t> </a:t>
            </a:r>
            <a:endParaRPr lang="ja-JP" altLang="ja-JP" sz="16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1917144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7" name="直線コネクタ 6"/>
          <p:cNvCxnSpPr/>
          <p:nvPr userDrawn="1"/>
        </p:nvCxnSpPr>
        <p:spPr>
          <a:xfrm>
            <a:off x="359813" y="908931"/>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lang="en-US" altLang="ja-JP" sz="1600" b="1" kern="0">
                <a:solidFill>
                  <a:prstClr val="white">
                    <a:lumMod val="50000"/>
                  </a:prstClr>
                </a:solidFill>
                <a:ea typeface="Tahoma" pitchFamily="34" charset="0"/>
                <a:cs typeface="Tahoma" pitchFamily="34" charset="0"/>
              </a:rPr>
              <a:pPr fontAlgn="base">
                <a:spcBef>
                  <a:spcPct val="0"/>
                </a:spcBef>
                <a:spcAft>
                  <a:spcPct val="0"/>
                </a:spcAft>
                <a:defRPr/>
              </a:pPr>
              <a:t>‹#›</a:t>
            </a:fld>
            <a:r>
              <a:rPr lang="en-US" altLang="ja-JP" sz="1600" b="1" kern="0" dirty="0">
                <a:solidFill>
                  <a:prstClr val="white">
                    <a:lumMod val="50000"/>
                  </a:prstClr>
                </a:solidFill>
                <a:ea typeface="Tahoma" pitchFamily="34" charset="0"/>
                <a:cs typeface="Tahoma" pitchFamily="34" charset="0"/>
              </a:rPr>
              <a:t>  </a:t>
            </a:r>
            <a:r>
              <a:rPr lang="en-US" altLang="ja-JP" sz="1600" dirty="0">
                <a:solidFill>
                  <a:srgbClr val="7FD13B"/>
                </a:solidFill>
                <a:latin typeface="Myriad Pro" pitchFamily="34" charset="0"/>
                <a:ea typeface="Adobe Gothic Std B" pitchFamily="34" charset="-128"/>
                <a:cs typeface="Times New Roman"/>
              </a:rPr>
              <a:t>▇</a:t>
            </a:r>
            <a:r>
              <a:rPr lang="en-US" altLang="ja-JP" sz="1600" dirty="0">
                <a:solidFill>
                  <a:srgbClr val="EA157A"/>
                </a:solidFill>
                <a:latin typeface="Myriad Pro" pitchFamily="34" charset="0"/>
                <a:ea typeface="Adobe Gothic Std B" pitchFamily="34" charset="-128"/>
                <a:cs typeface="Times New Roman"/>
              </a:rPr>
              <a:t>▇</a:t>
            </a:r>
            <a:r>
              <a:rPr lang="en-US" altLang="ja-JP" sz="1600" dirty="0">
                <a:solidFill>
                  <a:srgbClr val="D6ECFF">
                    <a:lumMod val="50000"/>
                  </a:srgbClr>
                </a:solidFill>
                <a:latin typeface="Myriad Pro" pitchFamily="34" charset="0"/>
                <a:ea typeface="Adobe Gothic Std B" pitchFamily="34" charset="-128"/>
                <a:cs typeface="Times New Roman"/>
              </a:rPr>
              <a:t>▇</a:t>
            </a:r>
            <a:r>
              <a:rPr lang="ja-JP" altLang="en-US" sz="1600" dirty="0">
                <a:solidFill>
                  <a:srgbClr val="7FD13B"/>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The</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err="1">
                <a:solidFill>
                  <a:schemeClr val="tx1"/>
                </a:solidFill>
                <a:latin typeface="Myriad Pro" pitchFamily="34" charset="0"/>
                <a:ea typeface="Adobe Gothic Std B" pitchFamily="34" charset="-128"/>
                <a:cs typeface="Times New Roman"/>
              </a:rPr>
              <a:t>OpenChain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project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Japan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work</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group</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CC0-1.0</a:t>
            </a:r>
            <a:r>
              <a:rPr lang="ja-JP" altLang="en-US" sz="1600" dirty="0">
                <a:solidFill>
                  <a:srgbClr val="7FD13B"/>
                </a:solidFill>
                <a:latin typeface="Myriad Pro" pitchFamily="34" charset="0"/>
                <a:ea typeface="Adobe Gothic Std B" pitchFamily="34" charset="-128"/>
                <a:cs typeface="Times New Roman"/>
              </a:rPr>
              <a:t> </a:t>
            </a:r>
            <a:endParaRPr lang="ja-JP" altLang="ja-JP" sz="16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83547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639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8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7" name="直線コネクタ 6"/>
          <p:cNvCxnSpPr/>
          <p:nvPr userDrawn="1"/>
        </p:nvCxnSpPr>
        <p:spPr>
          <a:xfrm>
            <a:off x="359813" y="908931"/>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6" name="Rectangle 13"/>
          <p:cNvSpPr>
            <a:spLocks noChangeArrowheads="1"/>
          </p:cNvSpPr>
          <p:nvPr userDrawn="1"/>
        </p:nvSpPr>
        <p:spPr bwMode="auto">
          <a:xfrm>
            <a:off x="11176000" y="6510952"/>
            <a:ext cx="144387" cy="144497"/>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defTabSz="884321" eaLnBrk="0" hangingPunct="0">
              <a:defRPr/>
            </a:pPr>
            <a:r>
              <a:rPr lang="en-US" altLang="ja-JP" sz="1200" kern="0" dirty="0">
                <a:solidFill>
                  <a:srgbClr val="FFFFFF"/>
                </a:solidFill>
              </a:rPr>
              <a:t>CONFIDENTIAL</a:t>
            </a:r>
          </a:p>
        </p:txBody>
      </p:sp>
      <p:sp>
        <p:nvSpPr>
          <p:cNvPr id="8"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kumimoji="1" lang="en-US" altLang="ja-JP" sz="1733" b="1" kern="0" smtClean="0">
                <a:solidFill>
                  <a:prstClr val="white">
                    <a:lumMod val="50000"/>
                  </a:prstClr>
                </a:solidFill>
                <a:ea typeface="Tahoma" pitchFamily="34" charset="0"/>
                <a:cs typeface="Tahoma" pitchFamily="34" charset="0"/>
              </a:rPr>
              <a:pPr fontAlgn="base">
                <a:spcBef>
                  <a:spcPct val="0"/>
                </a:spcBef>
                <a:spcAft>
                  <a:spcPct val="0"/>
                </a:spcAft>
                <a:defRPr/>
              </a:pPr>
              <a:t>‹#›</a:t>
            </a:fld>
            <a:r>
              <a:rPr kumimoji="1" lang="en-US" altLang="ja-JP" sz="1733" b="1" kern="0" dirty="0">
                <a:solidFill>
                  <a:prstClr val="white">
                    <a:lumMod val="50000"/>
                  </a:prstClr>
                </a:solidFill>
                <a:ea typeface="Tahoma" pitchFamily="34" charset="0"/>
                <a:cs typeface="Tahoma" pitchFamily="34" charset="0"/>
              </a:rPr>
              <a:t>  </a:t>
            </a:r>
            <a:r>
              <a:rPr kumimoji="1" lang="en-US" altLang="ja-JP" sz="1733" dirty="0">
                <a:solidFill>
                  <a:srgbClr val="7FD13B"/>
                </a:solidFill>
                <a:latin typeface="Myriad Pro" pitchFamily="34" charset="0"/>
                <a:ea typeface="Adobe Gothic Std B" pitchFamily="34" charset="-128"/>
                <a:cs typeface="Times New Roman"/>
              </a:rPr>
              <a:t>▇</a:t>
            </a:r>
            <a:r>
              <a:rPr kumimoji="1" lang="en-US" altLang="ja-JP" sz="1733" dirty="0">
                <a:solidFill>
                  <a:srgbClr val="EA157A"/>
                </a:solidFill>
                <a:latin typeface="Myriad Pro" pitchFamily="34" charset="0"/>
                <a:ea typeface="Adobe Gothic Std B" pitchFamily="34" charset="-128"/>
                <a:cs typeface="Times New Roman"/>
              </a:rPr>
              <a:t>▇</a:t>
            </a:r>
            <a:r>
              <a:rPr kumimoji="1" lang="en-US" altLang="ja-JP" sz="1733" dirty="0">
                <a:solidFill>
                  <a:srgbClr val="D6ECFF">
                    <a:lumMod val="50000"/>
                  </a:srgbClr>
                </a:solidFill>
                <a:latin typeface="Myriad Pro" pitchFamily="34" charset="0"/>
                <a:ea typeface="Adobe Gothic Std B" pitchFamily="34" charset="-128"/>
                <a:cs typeface="Times New Roman"/>
              </a:rPr>
              <a:t>▇</a:t>
            </a:r>
            <a:r>
              <a:rPr kumimoji="1" lang="ja-JP" altLang="en-US" sz="1733" dirty="0">
                <a:solidFill>
                  <a:srgbClr val="7FD13B"/>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The</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err="1">
                <a:solidFill>
                  <a:schemeClr val="tx1"/>
                </a:solidFill>
                <a:latin typeface="Myriad Pro" pitchFamily="34" charset="0"/>
                <a:ea typeface="Adobe Gothic Std B" pitchFamily="34" charset="-128"/>
                <a:cs typeface="Times New Roman"/>
              </a:rPr>
              <a:t>OpenChain</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project</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Japan</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work</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group</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CC0-1.0</a:t>
            </a:r>
            <a:endParaRPr kumimoji="1" lang="ja-JP" altLang="ja-JP" sz="1600" dirty="0">
              <a:solidFill>
                <a:schemeClr val="bg1">
                  <a:lumMod val="65000"/>
                </a:scheme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4031743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1"/>
        <p:cNvGrpSpPr/>
        <p:nvPr/>
      </p:nvGrpSpPr>
      <p:grpSpPr>
        <a:xfrm>
          <a:off x="0" y="0"/>
          <a:ext cx="0" cy="0"/>
          <a:chOff x="0" y="0"/>
          <a:chExt cx="0" cy="0"/>
        </a:xfrm>
      </p:grpSpPr>
      <p:pic>
        <p:nvPicPr>
          <p:cNvPr id="32" name="Shape 32"/>
          <p:cNvPicPr preferRelativeResize="0"/>
          <p:nvPr/>
        </p:nvPicPr>
        <p:blipFill rotWithShape="1">
          <a:blip r:embed="rId2">
            <a:alphaModFix/>
          </a:blip>
          <a:srcRect/>
          <a:stretch/>
        </p:blipFill>
        <p:spPr>
          <a:xfrm>
            <a:off x="838200" y="5800725"/>
            <a:ext cx="1422093" cy="789850"/>
          </a:xfrm>
          <a:prstGeom prst="rect">
            <a:avLst/>
          </a:prstGeom>
          <a:noFill/>
          <a:ln>
            <a:noFill/>
          </a:ln>
        </p:spPr>
      </p:pic>
      <p:sp>
        <p:nvSpPr>
          <p:cNvPr id="33" name="Shape 33"/>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4" name="Shape 34"/>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5" name="Shape 35"/>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6" name="Shape 36"/>
          <p:cNvSpPr txBox="1">
            <a:spLocks noGrp="1"/>
          </p:cNvSpPr>
          <p:nvPr>
            <p:ph type="title"/>
          </p:nvPr>
        </p:nvSpPr>
        <p:spPr>
          <a:xfrm>
            <a:off x="838200" y="365125"/>
            <a:ext cx="10515599" cy="815406"/>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000" b="1" i="0" u="none" strike="noStrike" cap="none">
                <a:solidFill>
                  <a:srgbClr val="00B4C2"/>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dirty="0"/>
          </a:p>
        </p:txBody>
      </p:sp>
      <p:sp>
        <p:nvSpPr>
          <p:cNvPr id="37" name="Shape 37"/>
          <p:cNvSpPr txBox="1">
            <a:spLocks noGrp="1"/>
          </p:cNvSpPr>
          <p:nvPr>
            <p:ph type="body" idx="1"/>
          </p:nvPr>
        </p:nvSpPr>
        <p:spPr>
          <a:xfrm>
            <a:off x="838200" y="1255595"/>
            <a:ext cx="10515599" cy="43399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a:solidFill>
                  <a:schemeClr val="bg1">
                    <a:lumMod val="65000"/>
                  </a:schemeClr>
                </a:solidFill>
              </a:rPr>
              <a:t>Licensed under CC0-1.0</a:t>
            </a:r>
          </a:p>
        </p:txBody>
      </p:sp>
      <p:sp>
        <p:nvSpPr>
          <p:cNvPr id="40" name="Shape 40"/>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3147159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page">
    <p:spTree>
      <p:nvGrpSpPr>
        <p:cNvPr id="1" name=""/>
        <p:cNvGrpSpPr/>
        <p:nvPr/>
      </p:nvGrpSpPr>
      <p:grpSpPr>
        <a:xfrm>
          <a:off x="0" y="0"/>
          <a:ext cx="0" cy="0"/>
          <a:chOff x="0" y="0"/>
          <a:chExt cx="0" cy="0"/>
        </a:xfrm>
      </p:grpSpPr>
      <p:sp>
        <p:nvSpPr>
          <p:cNvPr id="11" name="Rectangle 12"/>
          <p:cNvSpPr>
            <a:spLocks noGrp="1" noChangeArrowheads="1"/>
          </p:cNvSpPr>
          <p:nvPr>
            <p:ph type="ctrTitle"/>
          </p:nvPr>
        </p:nvSpPr>
        <p:spPr>
          <a:xfrm>
            <a:off x="698855" y="1802718"/>
            <a:ext cx="10794377" cy="1440333"/>
          </a:xfrm>
          <a:prstGeom prst="rect">
            <a:avLst/>
          </a:prstGeom>
        </p:spPr>
        <p:txBody>
          <a:bodyPr wrap="none" lIns="26196" tIns="0" rIns="26196" bIns="0" anchor="b" anchorCtr="0">
            <a:noAutofit/>
          </a:bodyPr>
          <a:lstStyle>
            <a:lvl1pPr algn="l">
              <a:defRPr sz="2925" smtClean="0">
                <a:solidFill>
                  <a:schemeClr val="tx1"/>
                </a:solidFill>
              </a:defRPr>
            </a:lvl1pPr>
          </a:lstStyle>
          <a:p>
            <a:r>
              <a:rPr lang="ja-JP" altLang="en-US"/>
              <a:t>マスター タイトルの書式設定</a:t>
            </a:r>
            <a:endParaRPr lang="ja-JP" altLang="en-US" dirty="0"/>
          </a:p>
        </p:txBody>
      </p:sp>
      <p:sp>
        <p:nvSpPr>
          <p:cNvPr id="12" name="Rectangle 8"/>
          <p:cNvSpPr>
            <a:spLocks noGrp="1" noChangeArrowheads="1"/>
          </p:cNvSpPr>
          <p:nvPr>
            <p:ph type="subTitle" idx="1"/>
          </p:nvPr>
        </p:nvSpPr>
        <p:spPr>
          <a:xfrm>
            <a:off x="698855" y="3595653"/>
            <a:ext cx="10794377" cy="1080251"/>
          </a:xfrm>
          <a:prstGeom prst="rect">
            <a:avLst/>
          </a:prstGeom>
        </p:spPr>
        <p:txBody>
          <a:bodyPr wrap="none" lIns="26196" tIns="0" rIns="26196" bIns="0"/>
          <a:lstStyle>
            <a:lvl1pPr marL="0" indent="0" algn="l">
              <a:defRPr sz="1950" smtClean="0">
                <a:solidFill>
                  <a:schemeClr val="tx1"/>
                </a:solidFill>
              </a:defRPr>
            </a:lvl1pPr>
          </a:lstStyle>
          <a:p>
            <a:r>
              <a:rPr lang="ja-JP" altLang="en-US"/>
              <a:t>マスター サブタイトルの書式設定</a:t>
            </a:r>
            <a:endParaRPr lang="ja-JP" altLang="en-US" dirty="0"/>
          </a:p>
        </p:txBody>
      </p:sp>
      <p:cxnSp>
        <p:nvCxnSpPr>
          <p:cNvPr id="6" name="直線コネクタ 5"/>
          <p:cNvCxnSpPr/>
          <p:nvPr userDrawn="1"/>
        </p:nvCxnSpPr>
        <p:spPr>
          <a:xfrm>
            <a:off x="359815" y="3429795"/>
            <a:ext cx="11514002"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0" name="Rectangle 13"/>
          <p:cNvSpPr>
            <a:spLocks noChangeArrowheads="1"/>
          </p:cNvSpPr>
          <p:nvPr userDrawn="1"/>
        </p:nvSpPr>
        <p:spPr bwMode="auto">
          <a:xfrm>
            <a:off x="11176001" y="6510954"/>
            <a:ext cx="144386" cy="144497"/>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defTabSz="718511" eaLnBrk="0" hangingPunct="0">
              <a:defRPr/>
            </a:pPr>
            <a:r>
              <a:rPr lang="en-US" altLang="ja-JP" sz="975" kern="0" dirty="0">
                <a:solidFill>
                  <a:srgbClr val="FFFFFF"/>
                </a:solidFill>
              </a:rPr>
              <a:t>CONFIDENTIAL</a:t>
            </a:r>
          </a:p>
        </p:txBody>
      </p:sp>
      <p:sp>
        <p:nvSpPr>
          <p:cNvPr id="16" name="スライド番号プレースホルダ 7"/>
          <p:cNvSpPr txBox="1">
            <a:spLocks noGrp="1"/>
          </p:cNvSpPr>
          <p:nvPr userDrawn="1"/>
        </p:nvSpPr>
        <p:spPr bwMode="auto">
          <a:xfrm>
            <a:off x="215893" y="6408000"/>
            <a:ext cx="6476626"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kumimoji="1" lang="en-US" altLang="ja-JP" sz="1408" b="1" kern="0" smtClean="0">
                <a:solidFill>
                  <a:prstClr val="white">
                    <a:lumMod val="50000"/>
                  </a:prstClr>
                </a:solidFill>
                <a:ea typeface="Tahoma" pitchFamily="34" charset="0"/>
                <a:cs typeface="Tahoma" pitchFamily="34" charset="0"/>
              </a:rPr>
              <a:pPr fontAlgn="base">
                <a:spcBef>
                  <a:spcPct val="0"/>
                </a:spcBef>
                <a:spcAft>
                  <a:spcPct val="0"/>
                </a:spcAft>
                <a:defRPr/>
              </a:pPr>
              <a:t>‹#›</a:t>
            </a:fld>
            <a:r>
              <a:rPr kumimoji="1" lang="en-US" altLang="ja-JP" sz="1408" b="1" kern="0" dirty="0">
                <a:solidFill>
                  <a:prstClr val="white">
                    <a:lumMod val="50000"/>
                  </a:prstClr>
                </a:solidFill>
                <a:ea typeface="Tahoma" pitchFamily="34" charset="0"/>
                <a:cs typeface="Tahoma" pitchFamily="34" charset="0"/>
              </a:rPr>
              <a:t>  </a:t>
            </a:r>
            <a:r>
              <a:rPr kumimoji="1" lang="en-US" altLang="ja-JP" sz="1408" dirty="0">
                <a:solidFill>
                  <a:srgbClr val="7FD13B"/>
                </a:solidFill>
                <a:latin typeface="Myriad Pro" pitchFamily="34" charset="0"/>
                <a:ea typeface="Adobe Gothic Std B" pitchFamily="34" charset="-128"/>
                <a:cs typeface="Times New Roman"/>
              </a:rPr>
              <a:t>▇</a:t>
            </a:r>
            <a:r>
              <a:rPr kumimoji="1" lang="en-US" altLang="ja-JP" sz="1408" dirty="0">
                <a:solidFill>
                  <a:srgbClr val="EA157A"/>
                </a:solidFill>
                <a:latin typeface="Myriad Pro" pitchFamily="34" charset="0"/>
                <a:ea typeface="Adobe Gothic Std B" pitchFamily="34" charset="-128"/>
                <a:cs typeface="Times New Roman"/>
              </a:rPr>
              <a:t>▇</a:t>
            </a:r>
            <a:r>
              <a:rPr kumimoji="1" lang="en-US" altLang="ja-JP" sz="1408" dirty="0">
                <a:solidFill>
                  <a:srgbClr val="D6ECFF">
                    <a:lumMod val="50000"/>
                  </a:srgbClr>
                </a:solidFill>
                <a:latin typeface="Myriad Pro" pitchFamily="34" charset="0"/>
                <a:ea typeface="Adobe Gothic Std B" pitchFamily="34" charset="-128"/>
                <a:cs typeface="Times New Roman"/>
              </a:rPr>
              <a:t>▇</a:t>
            </a:r>
            <a:r>
              <a:rPr kumimoji="1" lang="ja-JP" altLang="en-US" sz="1408" dirty="0">
                <a:solidFill>
                  <a:srgbClr val="7FD13B"/>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The</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err="1">
                <a:solidFill>
                  <a:schemeClr val="tx1"/>
                </a:solidFill>
                <a:latin typeface="Myriad Pro" pitchFamily="34" charset="0"/>
                <a:ea typeface="Adobe Gothic Std B" pitchFamily="34" charset="-128"/>
                <a:cs typeface="Times New Roman"/>
              </a:rPr>
              <a:t>OpenChain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project</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Japan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work</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group</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a:t>
            </a:r>
            <a:r>
              <a:rPr kumimoji="1" lang="ja-JP" altLang="en-US" sz="1300"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CC0-1.0</a:t>
            </a:r>
            <a:endParaRPr kumimoji="1" lang="ja-JP" altLang="ja-JP" sz="1300" dirty="0">
              <a:solidFill>
                <a:schemeClr val="bg1">
                  <a:lumMod val="65000"/>
                </a:scheme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2086213498"/>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sp>
        <p:nvSpPr>
          <p:cNvPr id="14" name="コンテンツ プレースホルダー 4"/>
          <p:cNvSpPr>
            <a:spLocks noGrp="1"/>
          </p:cNvSpPr>
          <p:nvPr>
            <p:ph sz="quarter" idx="10"/>
          </p:nvPr>
        </p:nvSpPr>
        <p:spPr>
          <a:xfrm>
            <a:off x="576000" y="1056492"/>
            <a:ext cx="11040000" cy="5114521"/>
          </a:xfrm>
          <a:prstGeom prst="rect">
            <a:avLst/>
          </a:prstGeom>
        </p:spPr>
        <p:txBody>
          <a:bodyPr lIns="66191" tIns="33182" rIns="66191" bIns="33182"/>
          <a:lstStyle>
            <a:lvl1pPr marL="139709" indent="-139709">
              <a:spcBef>
                <a:spcPts val="0"/>
              </a:spcBef>
              <a:buFont typeface="Arial" pitchFamily="34" charset="0"/>
              <a:buChar char="•"/>
              <a:defRPr sz="2600">
                <a:solidFill>
                  <a:schemeClr val="tx1"/>
                </a:solidFill>
              </a:defRPr>
            </a:lvl1pPr>
            <a:lvl2pPr marL="354228" indent="-144692">
              <a:spcBef>
                <a:spcPts val="0"/>
              </a:spcBef>
              <a:buFont typeface="Arial" pitchFamily="34" charset="0"/>
              <a:buChar char="•"/>
              <a:defRPr sz="2167">
                <a:solidFill>
                  <a:schemeClr val="tx1"/>
                </a:solidFill>
              </a:defRPr>
            </a:lvl2pPr>
            <a:lvl3pPr marL="560083" indent="-134771">
              <a:spcBef>
                <a:spcPts val="0"/>
              </a:spcBef>
              <a:buFont typeface="Arial" pitchFamily="34" charset="0"/>
              <a:buChar char="•"/>
              <a:defRPr sz="1733">
                <a:solidFill>
                  <a:schemeClr val="tx1"/>
                </a:solidFill>
              </a:defRPr>
            </a:lvl3pPr>
            <a:lvl4pPr marL="774641" indent="-139709">
              <a:spcBef>
                <a:spcPts val="0"/>
              </a:spcBef>
              <a:buFont typeface="Arial" pitchFamily="34" charset="0"/>
              <a:buChar char="•"/>
              <a:defRPr sz="1517">
                <a:solidFill>
                  <a:schemeClr val="tx1"/>
                </a:solidFill>
              </a:defRPr>
            </a:lvl4pPr>
            <a:lvl5pPr marL="989198" indent="-144692">
              <a:spcBef>
                <a:spcPts val="0"/>
              </a:spcBef>
              <a:buFont typeface="Arial" pitchFamily="34" charset="0"/>
              <a:buChar char="•"/>
              <a:defRPr sz="1517">
                <a:solidFill>
                  <a:schemeClr val="tx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cxnSp>
        <p:nvCxnSpPr>
          <p:cNvPr id="7" name="直線コネクタ 6"/>
          <p:cNvCxnSpPr/>
          <p:nvPr userDrawn="1"/>
        </p:nvCxnSpPr>
        <p:spPr>
          <a:xfrm>
            <a:off x="359815" y="908931"/>
            <a:ext cx="11514002"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215893" y="6408000"/>
            <a:ext cx="6476626"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kumimoji="1" lang="en-US" altLang="ja-JP" sz="1408" b="1" kern="0" smtClean="0">
                <a:solidFill>
                  <a:prstClr val="white">
                    <a:lumMod val="50000"/>
                  </a:prstClr>
                </a:solidFill>
                <a:ea typeface="Tahoma" pitchFamily="34" charset="0"/>
                <a:cs typeface="Tahoma" pitchFamily="34" charset="0"/>
              </a:rPr>
              <a:pPr fontAlgn="base">
                <a:spcBef>
                  <a:spcPct val="0"/>
                </a:spcBef>
                <a:spcAft>
                  <a:spcPct val="0"/>
                </a:spcAft>
                <a:defRPr/>
              </a:pPr>
              <a:t>‹#›</a:t>
            </a:fld>
            <a:r>
              <a:rPr kumimoji="1" lang="en-US" altLang="ja-JP" sz="1408" b="1" kern="0" dirty="0">
                <a:solidFill>
                  <a:prstClr val="white">
                    <a:lumMod val="50000"/>
                  </a:prstClr>
                </a:solidFill>
                <a:ea typeface="Tahoma" pitchFamily="34" charset="0"/>
                <a:cs typeface="Tahoma" pitchFamily="34" charset="0"/>
              </a:rPr>
              <a:t>  </a:t>
            </a:r>
            <a:r>
              <a:rPr kumimoji="1" lang="en-US" altLang="ja-JP" sz="1408" dirty="0">
                <a:solidFill>
                  <a:srgbClr val="7FD13B"/>
                </a:solidFill>
                <a:latin typeface="Myriad Pro" pitchFamily="34" charset="0"/>
                <a:ea typeface="Adobe Gothic Std B" pitchFamily="34" charset="-128"/>
                <a:cs typeface="Times New Roman"/>
              </a:rPr>
              <a:t>▇</a:t>
            </a:r>
            <a:r>
              <a:rPr kumimoji="1" lang="en-US" altLang="ja-JP" sz="1408" dirty="0">
                <a:solidFill>
                  <a:srgbClr val="EA157A"/>
                </a:solidFill>
                <a:latin typeface="Myriad Pro" pitchFamily="34" charset="0"/>
                <a:ea typeface="Adobe Gothic Std B" pitchFamily="34" charset="-128"/>
                <a:cs typeface="Times New Roman"/>
              </a:rPr>
              <a:t>▇</a:t>
            </a:r>
            <a:r>
              <a:rPr kumimoji="1" lang="en-US" altLang="ja-JP" sz="1408" dirty="0">
                <a:solidFill>
                  <a:srgbClr val="D6ECFF">
                    <a:lumMod val="50000"/>
                  </a:srgbClr>
                </a:solidFill>
                <a:latin typeface="Myriad Pro" pitchFamily="34" charset="0"/>
                <a:ea typeface="Adobe Gothic Std B" pitchFamily="34" charset="-128"/>
                <a:cs typeface="Times New Roman"/>
              </a:rPr>
              <a:t>▇</a:t>
            </a:r>
            <a:r>
              <a:rPr kumimoji="1" lang="ja-JP" altLang="en-US" sz="1408" dirty="0">
                <a:solidFill>
                  <a:srgbClr val="7FD13B"/>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The</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err="1">
                <a:solidFill>
                  <a:schemeClr val="tx1"/>
                </a:solidFill>
                <a:latin typeface="Myriad Pro" pitchFamily="34" charset="0"/>
                <a:ea typeface="Adobe Gothic Std B" pitchFamily="34" charset="-128"/>
                <a:cs typeface="Times New Roman"/>
              </a:rPr>
              <a:t>OpenChain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project</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Japan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work</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group</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a:t>
            </a:r>
            <a:r>
              <a:rPr kumimoji="1" lang="ja-JP" altLang="en-US" sz="1300"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CC0-1.0</a:t>
            </a:r>
            <a:endParaRPr kumimoji="1" lang="ja-JP" altLang="ja-JP" sz="1300" dirty="0">
              <a:solidFill>
                <a:schemeClr val="bg1">
                  <a:lumMod val="65000"/>
                </a:scheme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4039523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7" name="直線コネクタ 6"/>
          <p:cNvCxnSpPr/>
          <p:nvPr userDrawn="1"/>
        </p:nvCxnSpPr>
        <p:spPr>
          <a:xfrm>
            <a:off x="359815" y="908931"/>
            <a:ext cx="11514002"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6" name="Rectangle 13"/>
          <p:cNvSpPr>
            <a:spLocks noChangeArrowheads="1"/>
          </p:cNvSpPr>
          <p:nvPr userDrawn="1"/>
        </p:nvSpPr>
        <p:spPr bwMode="auto">
          <a:xfrm>
            <a:off x="11176001" y="6510954"/>
            <a:ext cx="144386" cy="144497"/>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defTabSz="718511" eaLnBrk="0" hangingPunct="0">
              <a:defRPr/>
            </a:pPr>
            <a:r>
              <a:rPr lang="en-US" altLang="ja-JP" sz="975" kern="0" dirty="0">
                <a:solidFill>
                  <a:srgbClr val="FFFFFF"/>
                </a:solidFill>
              </a:rPr>
              <a:t>CONFIDENTIAL</a:t>
            </a:r>
          </a:p>
        </p:txBody>
      </p:sp>
      <p:sp>
        <p:nvSpPr>
          <p:cNvPr id="8" name="スライド番号プレースホルダ 7"/>
          <p:cNvSpPr txBox="1">
            <a:spLocks noGrp="1"/>
          </p:cNvSpPr>
          <p:nvPr userDrawn="1"/>
        </p:nvSpPr>
        <p:spPr bwMode="auto">
          <a:xfrm>
            <a:off x="215893" y="6408000"/>
            <a:ext cx="6476626"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kumimoji="1" lang="en-US" altLang="ja-JP" sz="1408" b="1" kern="0" smtClean="0">
                <a:solidFill>
                  <a:prstClr val="white">
                    <a:lumMod val="50000"/>
                  </a:prstClr>
                </a:solidFill>
                <a:ea typeface="Tahoma" pitchFamily="34" charset="0"/>
                <a:cs typeface="Tahoma" pitchFamily="34" charset="0"/>
              </a:rPr>
              <a:pPr fontAlgn="base">
                <a:spcBef>
                  <a:spcPct val="0"/>
                </a:spcBef>
                <a:spcAft>
                  <a:spcPct val="0"/>
                </a:spcAft>
                <a:defRPr/>
              </a:pPr>
              <a:t>‹#›</a:t>
            </a:fld>
            <a:r>
              <a:rPr kumimoji="1" lang="en-US" altLang="ja-JP" sz="1408" b="1" kern="0" dirty="0">
                <a:solidFill>
                  <a:prstClr val="white">
                    <a:lumMod val="50000"/>
                  </a:prstClr>
                </a:solidFill>
                <a:ea typeface="Tahoma" pitchFamily="34" charset="0"/>
                <a:cs typeface="Tahoma" pitchFamily="34" charset="0"/>
              </a:rPr>
              <a:t>  </a:t>
            </a:r>
            <a:r>
              <a:rPr kumimoji="1" lang="en-US" altLang="ja-JP" sz="1408" dirty="0">
                <a:solidFill>
                  <a:srgbClr val="7FD13B"/>
                </a:solidFill>
                <a:latin typeface="Myriad Pro" pitchFamily="34" charset="0"/>
                <a:ea typeface="Adobe Gothic Std B" pitchFamily="34" charset="-128"/>
                <a:cs typeface="Times New Roman"/>
              </a:rPr>
              <a:t>▇</a:t>
            </a:r>
            <a:r>
              <a:rPr kumimoji="1" lang="en-US" altLang="ja-JP" sz="1408" dirty="0">
                <a:solidFill>
                  <a:srgbClr val="EA157A"/>
                </a:solidFill>
                <a:latin typeface="Myriad Pro" pitchFamily="34" charset="0"/>
                <a:ea typeface="Adobe Gothic Std B" pitchFamily="34" charset="-128"/>
                <a:cs typeface="Times New Roman"/>
              </a:rPr>
              <a:t>▇</a:t>
            </a:r>
            <a:r>
              <a:rPr kumimoji="1" lang="en-US" altLang="ja-JP" sz="1408" dirty="0">
                <a:solidFill>
                  <a:srgbClr val="D6ECFF">
                    <a:lumMod val="50000"/>
                  </a:srgbClr>
                </a:solidFill>
                <a:latin typeface="Myriad Pro" pitchFamily="34" charset="0"/>
                <a:ea typeface="Adobe Gothic Std B" pitchFamily="34" charset="-128"/>
                <a:cs typeface="Times New Roman"/>
              </a:rPr>
              <a:t>▇</a:t>
            </a:r>
            <a:r>
              <a:rPr kumimoji="1" lang="ja-JP" altLang="en-US" sz="1408" dirty="0">
                <a:solidFill>
                  <a:srgbClr val="7FD13B"/>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The</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err="1">
                <a:solidFill>
                  <a:schemeClr val="tx1"/>
                </a:solidFill>
                <a:latin typeface="Myriad Pro" pitchFamily="34" charset="0"/>
                <a:ea typeface="Adobe Gothic Std B" pitchFamily="34" charset="-128"/>
                <a:cs typeface="Times New Roman"/>
              </a:rPr>
              <a:t>OpenChain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project</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Japan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work</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group</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a:t>
            </a:r>
            <a:r>
              <a:rPr kumimoji="1" lang="ja-JP" altLang="en-US" sz="1300"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CC0-1.0</a:t>
            </a:r>
            <a:endParaRPr kumimoji="1" lang="ja-JP" altLang="ja-JP" sz="1300" dirty="0">
              <a:solidFill>
                <a:schemeClr val="bg1">
                  <a:lumMod val="65000"/>
                </a:scheme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42032212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981921"/>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10" r:id="rId6"/>
  </p:sldLayoutIdLst>
  <p:hf sldNum="0" hdr="0" dt="0"/>
  <p:txStyles>
    <p:titleStyle>
      <a:lvl1pPr algn="l" rtl="0" eaLnBrk="1" fontAlgn="base" hangingPunct="1">
        <a:spcBef>
          <a:spcPct val="0"/>
        </a:spcBef>
        <a:spcAft>
          <a:spcPct val="0"/>
        </a:spcAft>
        <a:defRPr kumimoji="1" sz="2400">
          <a:solidFill>
            <a:schemeClr val="tx2"/>
          </a:solidFill>
          <a:latin typeface="+mj-lt"/>
          <a:ea typeface="+mj-ea"/>
          <a:cs typeface="HGP創英角ｺﾞｼｯｸUB" pitchFamily="50" charset="-128"/>
        </a:defRPr>
      </a:lvl1pPr>
      <a:lvl2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2pPr>
      <a:lvl3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3pPr>
      <a:lvl4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4pPr>
      <a:lvl5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5pPr>
      <a:lvl6pPr marL="331688"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6pPr>
      <a:lvl7pPr marL="663340"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7pPr>
      <a:lvl8pPr marL="994996"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8pPr>
      <a:lvl9pPr marL="1326667"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9pPr>
    </p:titleStyle>
    <p:bodyStyle>
      <a:lvl1pPr marL="248749" indent="-248749" algn="l" rtl="0" eaLnBrk="1" fontAlgn="base" hangingPunct="1">
        <a:spcBef>
          <a:spcPct val="20000"/>
        </a:spcBef>
        <a:spcAft>
          <a:spcPct val="0"/>
        </a:spcAft>
        <a:defRPr kumimoji="1" sz="2100">
          <a:solidFill>
            <a:schemeClr val="tx1"/>
          </a:solidFill>
          <a:latin typeface="+mn-lt"/>
          <a:ea typeface="+mn-ea"/>
          <a:cs typeface="HGP創英角ｺﾞｼｯｸUB" pitchFamily="50" charset="-128"/>
        </a:defRPr>
      </a:lvl1pPr>
      <a:lvl2pPr marL="538956" indent="-207235" algn="l" rtl="0" eaLnBrk="1" fontAlgn="base" hangingPunct="1">
        <a:spcBef>
          <a:spcPct val="20000"/>
        </a:spcBef>
        <a:spcAft>
          <a:spcPct val="0"/>
        </a:spcAft>
        <a:buChar char="–"/>
        <a:defRPr kumimoji="1" sz="1800">
          <a:solidFill>
            <a:schemeClr val="tx1"/>
          </a:solidFill>
          <a:latin typeface="+mn-lt"/>
          <a:ea typeface="+mn-ea"/>
          <a:cs typeface="HGP創英角ｺﾞｼｯｸUB" pitchFamily="50" charset="-128"/>
        </a:defRPr>
      </a:lvl2pPr>
      <a:lvl3pPr marL="829164" indent="-165858" algn="l" rtl="0" eaLnBrk="1" fontAlgn="base" hangingPunct="1">
        <a:spcBef>
          <a:spcPct val="20000"/>
        </a:spcBef>
        <a:spcAft>
          <a:spcPct val="0"/>
        </a:spcAft>
        <a:buChar char="•"/>
        <a:defRPr kumimoji="1" sz="1800">
          <a:solidFill>
            <a:schemeClr val="tx1"/>
          </a:solidFill>
          <a:latin typeface="+mn-lt"/>
          <a:ea typeface="+mn-ea"/>
          <a:cs typeface="HGP創英角ｺﾞｼｯｸUB" pitchFamily="50" charset="-128"/>
        </a:defRPr>
      </a:lvl3pPr>
      <a:lvl4pPr marL="1160829" indent="-165858" algn="l" rtl="0" eaLnBrk="1" fontAlgn="base" hangingPunct="1">
        <a:spcBef>
          <a:spcPct val="20000"/>
        </a:spcBef>
        <a:spcAft>
          <a:spcPct val="0"/>
        </a:spcAft>
        <a:defRPr kumimoji="1" sz="1500">
          <a:solidFill>
            <a:schemeClr val="tx1"/>
          </a:solidFill>
          <a:latin typeface="+mn-lt"/>
          <a:ea typeface="+mn-ea"/>
          <a:cs typeface="HGP創英角ｺﾞｼｯｸUB" pitchFamily="50" charset="-128"/>
        </a:defRPr>
      </a:lvl4pPr>
      <a:lvl5pPr marL="1492498" indent="-165858" algn="l" rtl="0" eaLnBrk="1" fontAlgn="base" hangingPunct="1">
        <a:spcBef>
          <a:spcPct val="20000"/>
        </a:spcBef>
        <a:spcAft>
          <a:spcPct val="0"/>
        </a:spcAft>
        <a:defRPr kumimoji="1" sz="1500">
          <a:solidFill>
            <a:schemeClr val="tx1"/>
          </a:solidFill>
          <a:latin typeface="+mn-lt"/>
          <a:ea typeface="+mn-ea"/>
          <a:cs typeface="HGP創英角ｺﾞｼｯｸUB" pitchFamily="50" charset="-128"/>
        </a:defRPr>
      </a:lvl5pPr>
      <a:lvl6pPr marL="1824170" indent="-165858" algn="l" rtl="0" eaLnBrk="1" fontAlgn="base" hangingPunct="1">
        <a:spcBef>
          <a:spcPct val="20000"/>
        </a:spcBef>
        <a:spcAft>
          <a:spcPct val="0"/>
        </a:spcAft>
        <a:buChar char="»"/>
        <a:defRPr kumimoji="1" sz="1500">
          <a:solidFill>
            <a:schemeClr val="tx1"/>
          </a:solidFill>
          <a:latin typeface="+mn-lt"/>
          <a:ea typeface="+mn-ea"/>
        </a:defRPr>
      </a:lvl6pPr>
      <a:lvl7pPr marL="2155840" indent="-165858" algn="l" rtl="0" eaLnBrk="1" fontAlgn="base" hangingPunct="1">
        <a:spcBef>
          <a:spcPct val="20000"/>
        </a:spcBef>
        <a:spcAft>
          <a:spcPct val="0"/>
        </a:spcAft>
        <a:buChar char="»"/>
        <a:defRPr kumimoji="1" sz="1500">
          <a:solidFill>
            <a:schemeClr val="tx1"/>
          </a:solidFill>
          <a:latin typeface="+mn-lt"/>
          <a:ea typeface="+mn-ea"/>
        </a:defRPr>
      </a:lvl7pPr>
      <a:lvl8pPr marL="2487502" indent="-165858" algn="l" rtl="0" eaLnBrk="1" fontAlgn="base" hangingPunct="1">
        <a:spcBef>
          <a:spcPct val="20000"/>
        </a:spcBef>
        <a:spcAft>
          <a:spcPct val="0"/>
        </a:spcAft>
        <a:buChar char="»"/>
        <a:defRPr kumimoji="1" sz="1500">
          <a:solidFill>
            <a:schemeClr val="tx1"/>
          </a:solidFill>
          <a:latin typeface="+mn-lt"/>
          <a:ea typeface="+mn-ea"/>
        </a:defRPr>
      </a:lvl8pPr>
      <a:lvl9pPr marL="2819171" indent="-165858" algn="l" rtl="0" eaLnBrk="1" fontAlgn="base" hangingPunct="1">
        <a:spcBef>
          <a:spcPct val="20000"/>
        </a:spcBef>
        <a:spcAft>
          <a:spcPct val="0"/>
        </a:spcAft>
        <a:buChar char="»"/>
        <a:defRPr kumimoji="1" sz="1500">
          <a:solidFill>
            <a:schemeClr val="tx1"/>
          </a:solidFill>
          <a:latin typeface="+mn-lt"/>
          <a:ea typeface="+mn-ea"/>
        </a:defRPr>
      </a:lvl9pPr>
    </p:bodyStyle>
    <p:otherStyle>
      <a:defPPr>
        <a:defRPr lang="ja-JP"/>
      </a:defPPr>
      <a:lvl1pPr marL="0" algn="l" defTabSz="663340" rtl="0" eaLnBrk="1" latinLnBrk="0" hangingPunct="1">
        <a:defRPr kumimoji="1" sz="1300" kern="1200">
          <a:solidFill>
            <a:schemeClr val="tx1"/>
          </a:solidFill>
          <a:latin typeface="+mn-lt"/>
          <a:ea typeface="+mn-ea"/>
          <a:cs typeface="+mn-cs"/>
        </a:defRPr>
      </a:lvl1pPr>
      <a:lvl2pPr marL="331688" algn="l" defTabSz="663340" rtl="0" eaLnBrk="1" latinLnBrk="0" hangingPunct="1">
        <a:defRPr kumimoji="1" sz="1300" kern="1200">
          <a:solidFill>
            <a:schemeClr val="tx1"/>
          </a:solidFill>
          <a:latin typeface="+mn-lt"/>
          <a:ea typeface="+mn-ea"/>
          <a:cs typeface="+mn-cs"/>
        </a:defRPr>
      </a:lvl2pPr>
      <a:lvl3pPr marL="663340" algn="l" defTabSz="663340" rtl="0" eaLnBrk="1" latinLnBrk="0" hangingPunct="1">
        <a:defRPr kumimoji="1" sz="1300" kern="1200">
          <a:solidFill>
            <a:schemeClr val="tx1"/>
          </a:solidFill>
          <a:latin typeface="+mn-lt"/>
          <a:ea typeface="+mn-ea"/>
          <a:cs typeface="+mn-cs"/>
        </a:defRPr>
      </a:lvl3pPr>
      <a:lvl4pPr marL="994996" algn="l" defTabSz="663340" rtl="0" eaLnBrk="1" latinLnBrk="0" hangingPunct="1">
        <a:defRPr kumimoji="1" sz="1300" kern="1200">
          <a:solidFill>
            <a:schemeClr val="tx1"/>
          </a:solidFill>
          <a:latin typeface="+mn-lt"/>
          <a:ea typeface="+mn-ea"/>
          <a:cs typeface="+mn-cs"/>
        </a:defRPr>
      </a:lvl4pPr>
      <a:lvl5pPr marL="1326667" algn="l" defTabSz="663340" rtl="0" eaLnBrk="1" latinLnBrk="0" hangingPunct="1">
        <a:defRPr kumimoji="1" sz="1300" kern="1200">
          <a:solidFill>
            <a:schemeClr val="tx1"/>
          </a:solidFill>
          <a:latin typeface="+mn-lt"/>
          <a:ea typeface="+mn-ea"/>
          <a:cs typeface="+mn-cs"/>
        </a:defRPr>
      </a:lvl5pPr>
      <a:lvl6pPr marL="1658334" algn="l" defTabSz="663340" rtl="0" eaLnBrk="1" latinLnBrk="0" hangingPunct="1">
        <a:defRPr kumimoji="1" sz="1300" kern="1200">
          <a:solidFill>
            <a:schemeClr val="tx1"/>
          </a:solidFill>
          <a:latin typeface="+mn-lt"/>
          <a:ea typeface="+mn-ea"/>
          <a:cs typeface="+mn-cs"/>
        </a:defRPr>
      </a:lvl6pPr>
      <a:lvl7pPr marL="1990004" algn="l" defTabSz="663340" rtl="0" eaLnBrk="1" latinLnBrk="0" hangingPunct="1">
        <a:defRPr kumimoji="1" sz="1300" kern="1200">
          <a:solidFill>
            <a:schemeClr val="tx1"/>
          </a:solidFill>
          <a:latin typeface="+mn-lt"/>
          <a:ea typeface="+mn-ea"/>
          <a:cs typeface="+mn-cs"/>
        </a:defRPr>
      </a:lvl7pPr>
      <a:lvl8pPr marL="2321669" algn="l" defTabSz="663340" rtl="0" eaLnBrk="1" latinLnBrk="0" hangingPunct="1">
        <a:defRPr kumimoji="1" sz="1300" kern="1200">
          <a:solidFill>
            <a:schemeClr val="tx1"/>
          </a:solidFill>
          <a:latin typeface="+mn-lt"/>
          <a:ea typeface="+mn-ea"/>
          <a:cs typeface="+mn-cs"/>
        </a:defRPr>
      </a:lvl8pPr>
      <a:lvl9pPr marL="2653340" algn="l" defTabSz="663340" rtl="0" eaLnBrk="1" latinLnBrk="0" hangingPunct="1">
        <a:defRPr kumimoji="1"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638317"/>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Lst>
  <p:hf hdr="0"/>
  <p:txStyles>
    <p:titleStyle>
      <a:lvl1pPr algn="l" rtl="0" eaLnBrk="1" fontAlgn="base" hangingPunct="1">
        <a:spcBef>
          <a:spcPct val="0"/>
        </a:spcBef>
        <a:spcAft>
          <a:spcPct val="0"/>
        </a:spcAft>
        <a:defRPr kumimoji="1" sz="2600">
          <a:solidFill>
            <a:schemeClr val="tx2"/>
          </a:solidFill>
          <a:latin typeface="+mj-lt"/>
          <a:ea typeface="+mj-ea"/>
          <a:cs typeface="HGP創英角ｺﾞｼｯｸUB" pitchFamily="50" charset="-128"/>
        </a:defRPr>
      </a:lvl1pPr>
      <a:lvl2pPr algn="l" rtl="0" eaLnBrk="1" fontAlgn="base" hangingPunct="1">
        <a:spcBef>
          <a:spcPct val="0"/>
        </a:spcBef>
        <a:spcAft>
          <a:spcPct val="0"/>
        </a:spcAft>
        <a:defRPr kumimoji="1" sz="2600">
          <a:solidFill>
            <a:schemeClr val="tx2"/>
          </a:solidFill>
          <a:latin typeface="HGP創英角ｺﾞｼｯｸUB" pitchFamily="50" charset="-128"/>
          <a:ea typeface="HGP創英角ｺﾞｼｯｸUB" pitchFamily="50" charset="-128"/>
          <a:cs typeface="HGP創英角ｺﾞｼｯｸUB" pitchFamily="50" charset="-128"/>
        </a:defRPr>
      </a:lvl2pPr>
      <a:lvl3pPr algn="l" rtl="0" eaLnBrk="1" fontAlgn="base" hangingPunct="1">
        <a:spcBef>
          <a:spcPct val="0"/>
        </a:spcBef>
        <a:spcAft>
          <a:spcPct val="0"/>
        </a:spcAft>
        <a:defRPr kumimoji="1" sz="2600">
          <a:solidFill>
            <a:schemeClr val="tx2"/>
          </a:solidFill>
          <a:latin typeface="HGP創英角ｺﾞｼｯｸUB" pitchFamily="50" charset="-128"/>
          <a:ea typeface="HGP創英角ｺﾞｼｯｸUB" pitchFamily="50" charset="-128"/>
          <a:cs typeface="HGP創英角ｺﾞｼｯｸUB" pitchFamily="50" charset="-128"/>
        </a:defRPr>
      </a:lvl3pPr>
      <a:lvl4pPr algn="l" rtl="0" eaLnBrk="1" fontAlgn="base" hangingPunct="1">
        <a:spcBef>
          <a:spcPct val="0"/>
        </a:spcBef>
        <a:spcAft>
          <a:spcPct val="0"/>
        </a:spcAft>
        <a:defRPr kumimoji="1" sz="2600">
          <a:solidFill>
            <a:schemeClr val="tx2"/>
          </a:solidFill>
          <a:latin typeface="HGP創英角ｺﾞｼｯｸUB" pitchFamily="50" charset="-128"/>
          <a:ea typeface="HGP創英角ｺﾞｼｯｸUB" pitchFamily="50" charset="-128"/>
          <a:cs typeface="HGP創英角ｺﾞｼｯｸUB" pitchFamily="50" charset="-128"/>
        </a:defRPr>
      </a:lvl4pPr>
      <a:lvl5pPr algn="l" rtl="0" eaLnBrk="1" fontAlgn="base" hangingPunct="1">
        <a:spcBef>
          <a:spcPct val="0"/>
        </a:spcBef>
        <a:spcAft>
          <a:spcPct val="0"/>
        </a:spcAft>
        <a:defRPr kumimoji="1" sz="2600">
          <a:solidFill>
            <a:schemeClr val="tx2"/>
          </a:solidFill>
          <a:latin typeface="HGP創英角ｺﾞｼｯｸUB" pitchFamily="50" charset="-128"/>
          <a:ea typeface="HGP創英角ｺﾞｼｯｸUB" pitchFamily="50" charset="-128"/>
          <a:cs typeface="HGP創英角ｺﾞｼｯｸUB" pitchFamily="50" charset="-128"/>
        </a:defRPr>
      </a:lvl5pPr>
      <a:lvl6pPr marL="359320" algn="l" rtl="0" eaLnBrk="1" fontAlgn="base" hangingPunct="1">
        <a:spcBef>
          <a:spcPct val="0"/>
        </a:spcBef>
        <a:spcAft>
          <a:spcPct val="0"/>
        </a:spcAft>
        <a:defRPr kumimoji="1" sz="2925">
          <a:solidFill>
            <a:schemeClr val="tx2"/>
          </a:solidFill>
          <a:latin typeface="HGP創英角ｺﾞｼｯｸUB" pitchFamily="50" charset="-128"/>
          <a:ea typeface="HGP創英角ｺﾞｼｯｸUB" pitchFamily="50" charset="-128"/>
        </a:defRPr>
      </a:lvl6pPr>
      <a:lvl7pPr marL="718600" algn="l" rtl="0" eaLnBrk="1" fontAlgn="base" hangingPunct="1">
        <a:spcBef>
          <a:spcPct val="0"/>
        </a:spcBef>
        <a:spcAft>
          <a:spcPct val="0"/>
        </a:spcAft>
        <a:defRPr kumimoji="1" sz="2925">
          <a:solidFill>
            <a:schemeClr val="tx2"/>
          </a:solidFill>
          <a:latin typeface="HGP創英角ｺﾞｼｯｸUB" pitchFamily="50" charset="-128"/>
          <a:ea typeface="HGP創英角ｺﾞｼｯｸUB" pitchFamily="50" charset="-128"/>
        </a:defRPr>
      </a:lvl7pPr>
      <a:lvl8pPr marL="1077885" algn="l" rtl="0" eaLnBrk="1" fontAlgn="base" hangingPunct="1">
        <a:spcBef>
          <a:spcPct val="0"/>
        </a:spcBef>
        <a:spcAft>
          <a:spcPct val="0"/>
        </a:spcAft>
        <a:defRPr kumimoji="1" sz="2925">
          <a:solidFill>
            <a:schemeClr val="tx2"/>
          </a:solidFill>
          <a:latin typeface="HGP創英角ｺﾞｼｯｸUB" pitchFamily="50" charset="-128"/>
          <a:ea typeface="HGP創英角ｺﾞｼｯｸUB" pitchFamily="50" charset="-128"/>
        </a:defRPr>
      </a:lvl8pPr>
      <a:lvl9pPr marL="1437187" algn="l" rtl="0" eaLnBrk="1" fontAlgn="base" hangingPunct="1">
        <a:spcBef>
          <a:spcPct val="0"/>
        </a:spcBef>
        <a:spcAft>
          <a:spcPct val="0"/>
        </a:spcAft>
        <a:defRPr kumimoji="1" sz="2925">
          <a:solidFill>
            <a:schemeClr val="tx2"/>
          </a:solidFill>
          <a:latin typeface="HGP創英角ｺﾞｼｯｸUB" pitchFamily="50" charset="-128"/>
          <a:ea typeface="HGP創英角ｺﾞｼｯｸUB" pitchFamily="50" charset="-128"/>
        </a:defRPr>
      </a:lvl9pPr>
    </p:titleStyle>
    <p:bodyStyle>
      <a:lvl1pPr marL="269471" indent="-269471" algn="l" rtl="0" eaLnBrk="1" fontAlgn="base" hangingPunct="1">
        <a:spcBef>
          <a:spcPct val="20000"/>
        </a:spcBef>
        <a:spcAft>
          <a:spcPct val="0"/>
        </a:spcAft>
        <a:defRPr kumimoji="1" sz="2275">
          <a:solidFill>
            <a:schemeClr val="tx1"/>
          </a:solidFill>
          <a:latin typeface="+mn-lt"/>
          <a:ea typeface="+mn-ea"/>
          <a:cs typeface="HGP創英角ｺﾞｼｯｸUB" pitchFamily="50" charset="-128"/>
        </a:defRPr>
      </a:lvl1pPr>
      <a:lvl2pPr marL="583854" indent="-224499" algn="l" rtl="0" eaLnBrk="1" fontAlgn="base" hangingPunct="1">
        <a:spcBef>
          <a:spcPct val="20000"/>
        </a:spcBef>
        <a:spcAft>
          <a:spcPct val="0"/>
        </a:spcAft>
        <a:buChar char="–"/>
        <a:defRPr kumimoji="1" sz="1950">
          <a:solidFill>
            <a:schemeClr val="tx1"/>
          </a:solidFill>
          <a:latin typeface="+mn-lt"/>
          <a:ea typeface="+mn-ea"/>
          <a:cs typeface="HGP創英角ｺﾞｼｯｸUB" pitchFamily="50" charset="-128"/>
        </a:defRPr>
      </a:lvl2pPr>
      <a:lvl3pPr marL="898238" indent="-179675" algn="l" rtl="0" eaLnBrk="1" fontAlgn="base" hangingPunct="1">
        <a:spcBef>
          <a:spcPct val="20000"/>
        </a:spcBef>
        <a:spcAft>
          <a:spcPct val="0"/>
        </a:spcAft>
        <a:buChar char="•"/>
        <a:defRPr kumimoji="1" sz="1950">
          <a:solidFill>
            <a:schemeClr val="tx1"/>
          </a:solidFill>
          <a:latin typeface="+mn-lt"/>
          <a:ea typeface="+mn-ea"/>
          <a:cs typeface="HGP創英角ｺﾞｼｯｸUB" pitchFamily="50" charset="-128"/>
        </a:defRPr>
      </a:lvl3pPr>
      <a:lvl4pPr marL="1257533" indent="-179675" algn="l" rtl="0" eaLnBrk="1" fontAlgn="base" hangingPunct="1">
        <a:spcBef>
          <a:spcPct val="20000"/>
        </a:spcBef>
        <a:spcAft>
          <a:spcPct val="0"/>
        </a:spcAft>
        <a:defRPr kumimoji="1" sz="1625">
          <a:solidFill>
            <a:schemeClr val="tx1"/>
          </a:solidFill>
          <a:latin typeface="+mn-lt"/>
          <a:ea typeface="+mn-ea"/>
          <a:cs typeface="HGP創英角ｺﾞｼｯｸUB" pitchFamily="50" charset="-128"/>
        </a:defRPr>
      </a:lvl4pPr>
      <a:lvl5pPr marL="1616833" indent="-179675" algn="l" rtl="0" eaLnBrk="1" fontAlgn="base" hangingPunct="1">
        <a:spcBef>
          <a:spcPct val="20000"/>
        </a:spcBef>
        <a:spcAft>
          <a:spcPct val="0"/>
        </a:spcAft>
        <a:defRPr kumimoji="1" sz="1625">
          <a:solidFill>
            <a:schemeClr val="tx1"/>
          </a:solidFill>
          <a:latin typeface="+mn-lt"/>
          <a:ea typeface="+mn-ea"/>
          <a:cs typeface="HGP創英角ｺﾞｼｯｸUB" pitchFamily="50" charset="-128"/>
        </a:defRPr>
      </a:lvl5pPr>
      <a:lvl6pPr marL="1976135" indent="-179675" algn="l" rtl="0" eaLnBrk="1" fontAlgn="base" hangingPunct="1">
        <a:spcBef>
          <a:spcPct val="20000"/>
        </a:spcBef>
        <a:spcAft>
          <a:spcPct val="0"/>
        </a:spcAft>
        <a:buChar char="»"/>
        <a:defRPr kumimoji="1" sz="1625">
          <a:solidFill>
            <a:schemeClr val="tx1"/>
          </a:solidFill>
          <a:latin typeface="+mn-lt"/>
          <a:ea typeface="+mn-ea"/>
        </a:defRPr>
      </a:lvl6pPr>
      <a:lvl7pPr marL="2335435" indent="-179675" algn="l" rtl="0" eaLnBrk="1" fontAlgn="base" hangingPunct="1">
        <a:spcBef>
          <a:spcPct val="20000"/>
        </a:spcBef>
        <a:spcAft>
          <a:spcPct val="0"/>
        </a:spcAft>
        <a:buChar char="»"/>
        <a:defRPr kumimoji="1" sz="1625">
          <a:solidFill>
            <a:schemeClr val="tx1"/>
          </a:solidFill>
          <a:latin typeface="+mn-lt"/>
          <a:ea typeface="+mn-ea"/>
        </a:defRPr>
      </a:lvl7pPr>
      <a:lvl8pPr marL="2694726" indent="-179675" algn="l" rtl="0" eaLnBrk="1" fontAlgn="base" hangingPunct="1">
        <a:spcBef>
          <a:spcPct val="20000"/>
        </a:spcBef>
        <a:spcAft>
          <a:spcPct val="0"/>
        </a:spcAft>
        <a:buChar char="»"/>
        <a:defRPr kumimoji="1" sz="1625">
          <a:solidFill>
            <a:schemeClr val="tx1"/>
          </a:solidFill>
          <a:latin typeface="+mn-lt"/>
          <a:ea typeface="+mn-ea"/>
        </a:defRPr>
      </a:lvl8pPr>
      <a:lvl9pPr marL="3054026" indent="-179675" algn="l" rtl="0" eaLnBrk="1" fontAlgn="base" hangingPunct="1">
        <a:spcBef>
          <a:spcPct val="20000"/>
        </a:spcBef>
        <a:spcAft>
          <a:spcPct val="0"/>
        </a:spcAft>
        <a:buChar char="»"/>
        <a:defRPr kumimoji="1" sz="1625">
          <a:solidFill>
            <a:schemeClr val="tx1"/>
          </a:solidFill>
          <a:latin typeface="+mn-lt"/>
          <a:ea typeface="+mn-ea"/>
        </a:defRPr>
      </a:lvl9pPr>
    </p:bodyStyle>
    <p:otherStyle>
      <a:defPPr>
        <a:defRPr lang="ja-JP"/>
      </a:defPPr>
      <a:lvl1pPr marL="0" algn="l" defTabSz="718600" rtl="0" eaLnBrk="1" latinLnBrk="0" hangingPunct="1">
        <a:defRPr kumimoji="1" sz="1408" kern="1200">
          <a:solidFill>
            <a:schemeClr val="tx1"/>
          </a:solidFill>
          <a:latin typeface="+mn-lt"/>
          <a:ea typeface="+mn-ea"/>
          <a:cs typeface="+mn-cs"/>
        </a:defRPr>
      </a:lvl1pPr>
      <a:lvl2pPr marL="359320" algn="l" defTabSz="718600" rtl="0" eaLnBrk="1" latinLnBrk="0" hangingPunct="1">
        <a:defRPr kumimoji="1" sz="1408" kern="1200">
          <a:solidFill>
            <a:schemeClr val="tx1"/>
          </a:solidFill>
          <a:latin typeface="+mn-lt"/>
          <a:ea typeface="+mn-ea"/>
          <a:cs typeface="+mn-cs"/>
        </a:defRPr>
      </a:lvl2pPr>
      <a:lvl3pPr marL="718600" algn="l" defTabSz="718600" rtl="0" eaLnBrk="1" latinLnBrk="0" hangingPunct="1">
        <a:defRPr kumimoji="1" sz="1408" kern="1200">
          <a:solidFill>
            <a:schemeClr val="tx1"/>
          </a:solidFill>
          <a:latin typeface="+mn-lt"/>
          <a:ea typeface="+mn-ea"/>
          <a:cs typeface="+mn-cs"/>
        </a:defRPr>
      </a:lvl3pPr>
      <a:lvl4pPr marL="1077885" algn="l" defTabSz="718600" rtl="0" eaLnBrk="1" latinLnBrk="0" hangingPunct="1">
        <a:defRPr kumimoji="1" sz="1408" kern="1200">
          <a:solidFill>
            <a:schemeClr val="tx1"/>
          </a:solidFill>
          <a:latin typeface="+mn-lt"/>
          <a:ea typeface="+mn-ea"/>
          <a:cs typeface="+mn-cs"/>
        </a:defRPr>
      </a:lvl4pPr>
      <a:lvl5pPr marL="1437187" algn="l" defTabSz="718600" rtl="0" eaLnBrk="1" latinLnBrk="0" hangingPunct="1">
        <a:defRPr kumimoji="1" sz="1408" kern="1200">
          <a:solidFill>
            <a:schemeClr val="tx1"/>
          </a:solidFill>
          <a:latin typeface="+mn-lt"/>
          <a:ea typeface="+mn-ea"/>
          <a:cs typeface="+mn-cs"/>
        </a:defRPr>
      </a:lvl5pPr>
      <a:lvl6pPr marL="1796484" algn="l" defTabSz="718600" rtl="0" eaLnBrk="1" latinLnBrk="0" hangingPunct="1">
        <a:defRPr kumimoji="1" sz="1408" kern="1200">
          <a:solidFill>
            <a:schemeClr val="tx1"/>
          </a:solidFill>
          <a:latin typeface="+mn-lt"/>
          <a:ea typeface="+mn-ea"/>
          <a:cs typeface="+mn-cs"/>
        </a:defRPr>
      </a:lvl6pPr>
      <a:lvl7pPr marL="2155784" algn="l" defTabSz="718600" rtl="0" eaLnBrk="1" latinLnBrk="0" hangingPunct="1">
        <a:defRPr kumimoji="1" sz="1408" kern="1200">
          <a:solidFill>
            <a:schemeClr val="tx1"/>
          </a:solidFill>
          <a:latin typeface="+mn-lt"/>
          <a:ea typeface="+mn-ea"/>
          <a:cs typeface="+mn-cs"/>
        </a:defRPr>
      </a:lvl7pPr>
      <a:lvl8pPr marL="2515078" algn="l" defTabSz="718600" rtl="0" eaLnBrk="1" latinLnBrk="0" hangingPunct="1">
        <a:defRPr kumimoji="1" sz="1408" kern="1200">
          <a:solidFill>
            <a:schemeClr val="tx1"/>
          </a:solidFill>
          <a:latin typeface="+mn-lt"/>
          <a:ea typeface="+mn-ea"/>
          <a:cs typeface="+mn-cs"/>
        </a:defRPr>
      </a:lvl8pPr>
      <a:lvl9pPr marL="2874380" algn="l" defTabSz="718600" rtl="0" eaLnBrk="1" latinLnBrk="0" hangingPunct="1">
        <a:defRPr kumimoji="1" sz="140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socionext.zoom.us/j/99975267803?pwd=ekhxaHA3bVZUSVU5M0dVMkF2Z0pkQT09"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docs.google.com/presentation/d/1gFkTI9WCXr4eE8vxA_FNYVcMvSPrYet6Hk2GjSqC-A8/edit?usp=sharing"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ow2.org/download/OSS_Governance/WebHome/2111-GGi-Introduction-CedricThomas.pdf?rev=1.1" TargetMode="External"/><Relationship Id="rId2" Type="http://schemas.openxmlformats.org/officeDocument/2006/relationships/hyperlink" Target="https://ospo.zone/ggi/"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6E24BCC-C90C-454F-B4C3-DA4B43D19730}"/>
              </a:ext>
            </a:extLst>
          </p:cNvPr>
          <p:cNvSpPr>
            <a:spLocks noGrp="1"/>
          </p:cNvSpPr>
          <p:nvPr>
            <p:ph type="ctrTitle"/>
          </p:nvPr>
        </p:nvSpPr>
        <p:spPr/>
        <p:txBody>
          <a:bodyPr/>
          <a:lstStyle/>
          <a:p>
            <a:r>
              <a:rPr lang="en-US" altLang="ja-JP" dirty="0"/>
              <a:t>Planning</a:t>
            </a:r>
            <a:r>
              <a:rPr lang="ja-JP" altLang="en-US" dirty="0"/>
              <a:t> </a:t>
            </a:r>
            <a:r>
              <a:rPr lang="en-US" altLang="ja-JP" dirty="0"/>
              <a:t>Subgroup</a:t>
            </a:r>
            <a:endParaRPr kumimoji="1" lang="ja-JP" altLang="en-US" dirty="0"/>
          </a:p>
        </p:txBody>
      </p:sp>
      <p:sp>
        <p:nvSpPr>
          <p:cNvPr id="4" name="字幕 3">
            <a:extLst>
              <a:ext uri="{FF2B5EF4-FFF2-40B4-BE49-F238E27FC236}">
                <a16:creationId xmlns:a16="http://schemas.microsoft.com/office/drawing/2014/main" id="{EF661AA3-1D1A-41E4-8ABD-6A4BFD8D4443}"/>
              </a:ext>
            </a:extLst>
          </p:cNvPr>
          <p:cNvSpPr>
            <a:spLocks noGrp="1"/>
          </p:cNvSpPr>
          <p:nvPr>
            <p:ph type="subTitle" idx="1"/>
          </p:nvPr>
        </p:nvSpPr>
        <p:spPr/>
        <p:txBody>
          <a:bodyPr/>
          <a:lstStyle/>
          <a:p>
            <a:r>
              <a:rPr lang="en-US" altLang="ja-JP" dirty="0"/>
              <a:t>May 13, 2022</a:t>
            </a:r>
          </a:p>
          <a:p>
            <a:r>
              <a:rPr kumimoji="1" lang="en-US" altLang="ja-JP" dirty="0"/>
              <a:t>Hiroyuki</a:t>
            </a:r>
            <a:r>
              <a:rPr kumimoji="1" lang="ja-JP" altLang="en-US" dirty="0"/>
              <a:t> </a:t>
            </a:r>
            <a:r>
              <a:rPr kumimoji="1" lang="en-US" altLang="ja-JP" dirty="0"/>
              <a:t>Fukuchi</a:t>
            </a:r>
            <a:endParaRPr kumimoji="1" lang="ja-JP" altLang="en-US" dirty="0"/>
          </a:p>
        </p:txBody>
      </p:sp>
    </p:spTree>
    <p:extLst>
      <p:ext uri="{BB962C8B-B14F-4D97-AF65-F5344CB8AC3E}">
        <p14:creationId xmlns:p14="http://schemas.microsoft.com/office/powerpoint/2010/main" val="1065168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F0211-89A6-4952-BA22-EA71DCC030AE}"/>
              </a:ext>
            </a:extLst>
          </p:cNvPr>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2388964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CA" altLang="ja-JP" b="0" dirty="0">
                <a:solidFill>
                  <a:srgbClr val="168FDF"/>
                </a:solidFill>
                <a:cs typeface="Calibri"/>
              </a:rPr>
              <a:t>Antitrust Policy Notice</a:t>
            </a:r>
            <a:endParaRPr kumimoji="1" lang="ja-JP" altLang="en-US" dirty="0"/>
          </a:p>
        </p:txBody>
      </p:sp>
      <p:sp>
        <p:nvSpPr>
          <p:cNvPr id="3" name="テキスト プレースホルダー 2"/>
          <p:cNvSpPr>
            <a:spLocks noGrp="1"/>
          </p:cNvSpPr>
          <p:nvPr>
            <p:ph type="body" idx="1"/>
          </p:nvPr>
        </p:nvSpPr>
        <p:spPr/>
        <p:txBody>
          <a:bodyPr>
            <a:normAutofit fontScale="92500"/>
          </a:bodyPr>
          <a:lstStyle/>
          <a:p>
            <a:pPr marL="228600" lvl="0" indent="-50800">
              <a:spcBef>
                <a:spcPts val="0"/>
              </a:spcBef>
              <a:buSzPts val="2200"/>
            </a:pPr>
            <a:r>
              <a:rPr lang="en-US" altLang="ja-JP" sz="2200" dirty="0">
                <a:solidFill>
                  <a:srgbClr val="000000"/>
                </a:solidFill>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28600" lvl="0" indent="-50800">
              <a:buNone/>
            </a:pPr>
            <a:endParaRPr lang="en-US" altLang="ja-JP" sz="2200" dirty="0">
              <a:solidFill>
                <a:srgbClr val="000000"/>
              </a:solidFill>
              <a:cs typeface="Calibri"/>
            </a:endParaRPr>
          </a:p>
          <a:p>
            <a:pPr marL="228600" lvl="0" indent="-50800">
              <a:buSzPts val="2200"/>
            </a:pPr>
            <a:r>
              <a:rPr lang="en-US" altLang="ja-JP" sz="2200" dirty="0">
                <a:solidFill>
                  <a:srgbClr val="000000"/>
                </a:solidFill>
                <a:cs typeface="Calibri"/>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a:t>
            </a:r>
            <a:r>
              <a:rPr lang="en-US" altLang="ja-JP" sz="2200" dirty="0" err="1">
                <a:solidFill>
                  <a:srgbClr val="000000"/>
                </a:solidFill>
                <a:cs typeface="Calibri"/>
              </a:rPr>
              <a:t>Updegrove</a:t>
            </a:r>
            <a:r>
              <a:rPr lang="en-US" altLang="ja-JP" sz="2200" dirty="0">
                <a:solidFill>
                  <a:srgbClr val="000000"/>
                </a:solidFill>
                <a:cs typeface="Calibri"/>
              </a:rPr>
              <a:t> of the firm of </a:t>
            </a:r>
            <a:r>
              <a:rPr lang="en-US" altLang="ja-JP" sz="2200" dirty="0" err="1">
                <a:solidFill>
                  <a:srgbClr val="000000"/>
                </a:solidFill>
                <a:cs typeface="Calibri"/>
              </a:rPr>
              <a:t>Gesmer</a:t>
            </a:r>
            <a:r>
              <a:rPr lang="en-US" altLang="ja-JP" sz="2200" dirty="0">
                <a:solidFill>
                  <a:srgbClr val="000000"/>
                </a:solidFill>
                <a:cs typeface="Calibri"/>
              </a:rPr>
              <a:t> </a:t>
            </a:r>
            <a:r>
              <a:rPr lang="en-US" altLang="ja-JP" sz="2200" dirty="0" err="1">
                <a:solidFill>
                  <a:srgbClr val="000000"/>
                </a:solidFill>
                <a:cs typeface="Calibri"/>
              </a:rPr>
              <a:t>Updegrove</a:t>
            </a:r>
            <a:r>
              <a:rPr lang="en-US" altLang="ja-JP" sz="2200" dirty="0">
                <a:solidFill>
                  <a:srgbClr val="000000"/>
                </a:solidFill>
              </a:rPr>
              <a:t> LLP, which provides legal counsel to the Linux Foundation.</a:t>
            </a:r>
          </a:p>
        </p:txBody>
      </p:sp>
      <p:sp>
        <p:nvSpPr>
          <p:cNvPr id="6" name="フッター プレースホルダー 5"/>
          <p:cNvSpPr>
            <a:spLocks noGrp="1"/>
          </p:cNvSpPr>
          <p:nvPr>
            <p:ph type="ftr" idx="11"/>
          </p:nvPr>
        </p:nvSpPr>
        <p:spPr/>
        <p:txBody>
          <a:bodyPr/>
          <a:lstStyle/>
          <a:p>
            <a:r>
              <a:rPr kumimoji="1" lang="en-US" altLang="ja-JP">
                <a:solidFill>
                  <a:schemeClr val="bg1">
                    <a:lumMod val="65000"/>
                  </a:schemeClr>
                </a:solidFill>
              </a:rPr>
              <a:t>OpenChain project /  CC0-1.0</a:t>
            </a:r>
            <a:endParaRPr kumimoji="1" lang="en-US" altLang="ja-JP" dirty="0">
              <a:solidFill>
                <a:schemeClr val="bg1">
                  <a:lumMod val="65000"/>
                </a:schemeClr>
              </a:solidFill>
            </a:endParaRPr>
          </a:p>
        </p:txBody>
      </p:sp>
    </p:spTree>
    <p:extLst>
      <p:ext uri="{BB962C8B-B14F-4D97-AF65-F5344CB8AC3E}">
        <p14:creationId xmlns:p14="http://schemas.microsoft.com/office/powerpoint/2010/main" val="4005936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5811F-4C7C-43FA-8C56-09976403547C}"/>
              </a:ext>
            </a:extLst>
          </p:cNvPr>
          <p:cNvSpPr>
            <a:spLocks noGrp="1"/>
          </p:cNvSpPr>
          <p:nvPr>
            <p:ph type="title"/>
          </p:nvPr>
        </p:nvSpPr>
        <p:spPr/>
        <p:txBody>
          <a:bodyPr/>
          <a:lstStyle/>
          <a:p>
            <a:r>
              <a:rPr kumimoji="1" lang="en-US" altLang="ja-JP" dirty="0"/>
              <a:t>Meeting</a:t>
            </a:r>
            <a:endParaRPr kumimoji="1" lang="ja-JP" altLang="en-US" dirty="0"/>
          </a:p>
        </p:txBody>
      </p:sp>
      <p:sp>
        <p:nvSpPr>
          <p:cNvPr id="3" name="コンテンツ プレースホルダー 2">
            <a:extLst>
              <a:ext uri="{FF2B5EF4-FFF2-40B4-BE49-F238E27FC236}">
                <a16:creationId xmlns:a16="http://schemas.microsoft.com/office/drawing/2014/main" id="{DCB9D8AC-530B-4BE5-95F6-09BB35EF5322}"/>
              </a:ext>
            </a:extLst>
          </p:cNvPr>
          <p:cNvSpPr txBox="1">
            <a:spLocks/>
          </p:cNvSpPr>
          <p:nvPr/>
        </p:nvSpPr>
        <p:spPr>
          <a:xfrm>
            <a:off x="838200" y="1001949"/>
            <a:ext cx="10515600" cy="549612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ja-JP" dirty="0">
                <a:solidFill>
                  <a:prstClr val="black"/>
                </a:solidFill>
                <a:latin typeface="Calibri"/>
                <a:ea typeface="ＭＳ Ｐゴシック" panose="020B0600070205080204" pitchFamily="50" charset="-128"/>
              </a:rPr>
              <a:t>Date</a:t>
            </a:r>
            <a:r>
              <a:rPr lang="ja-JP" altLang="en-US" dirty="0">
                <a:solidFill>
                  <a:prstClr val="black"/>
                </a:solidFill>
                <a:latin typeface="Calibri"/>
                <a:ea typeface="ＭＳ Ｐゴシック" panose="020B0600070205080204" pitchFamily="50" charset="-128"/>
              </a:rPr>
              <a:t> </a:t>
            </a:r>
            <a:r>
              <a:rPr lang="en-US" altLang="ja-JP" dirty="0">
                <a:solidFill>
                  <a:prstClr val="black"/>
                </a:solidFill>
                <a:latin typeface="Calibri"/>
                <a:ea typeface="ＭＳ Ｐゴシック" panose="020B0600070205080204" pitchFamily="50" charset="-128"/>
              </a:rPr>
              <a:t>&amp; Time</a:t>
            </a:r>
            <a:endParaRPr kumimoji="1" lang="en-US" altLang="ja-JP" sz="3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lvl="1" indent="-342900">
              <a:buFont typeface="Arial" pitchFamily="34" charset="0"/>
              <a:buChar char="•"/>
              <a:defRPr/>
            </a:pPr>
            <a:r>
              <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2022/5/13</a:t>
            </a:r>
            <a:r>
              <a:rPr kumimoji="1" lang="ja-JP" altLang="en-US"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　</a:t>
            </a:r>
            <a:r>
              <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15:00-16:00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ja-JP" dirty="0">
                <a:solidFill>
                  <a:prstClr val="black"/>
                </a:solidFill>
                <a:latin typeface="Calibri"/>
                <a:ea typeface="ＭＳ Ｐゴシック" panose="020B0600070205080204" pitchFamily="50" charset="-128"/>
              </a:rPr>
              <a:t>Venue</a:t>
            </a:r>
            <a:endParaRPr kumimoji="1" lang="en-US" altLang="ja-JP" sz="3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lvl="1" indent="-342900">
              <a:buFont typeface="Arial" pitchFamily="34" charset="0"/>
              <a:buChar char="•"/>
              <a:defRPr/>
            </a:pPr>
            <a:r>
              <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Zoom</a:t>
            </a:r>
            <a:br>
              <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br>
            <a:r>
              <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hlinkClick r:id="rId2"/>
              </a:rPr>
              <a:t>https://socionext.zoom.us/j/99975267803?pwd=ekhxaHA3bVZUSVU5M0dVMkF2Z0pkQT09</a:t>
            </a:r>
            <a:endPar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lvl="1" indent="-342900">
              <a:buFont typeface="Arial" pitchFamily="34" charset="0"/>
              <a:buChar char="•"/>
              <a:defRPr/>
            </a:pPr>
            <a:endPar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a:defRPr/>
            </a:pPr>
            <a:endParaRPr lang="en-US" altLang="ja-JP" dirty="0">
              <a:solidFill>
                <a:prstClr val="black"/>
              </a:solidFill>
              <a:latin typeface="Calibri"/>
              <a:ea typeface="ＭＳ Ｐゴシック" panose="020B0600070205080204" pitchFamily="50" charset="-128"/>
            </a:endParaRPr>
          </a:p>
          <a:p>
            <a:pPr lvl="1" indent="-342900">
              <a:buFont typeface="Arial" pitchFamily="34" charset="0"/>
              <a:buChar char="•"/>
              <a:defRPr/>
            </a:pPr>
            <a:endPar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315761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57671E-B030-4BC0-8EBB-A7A818A54E3C}"/>
              </a:ext>
            </a:extLst>
          </p:cNvPr>
          <p:cNvSpPr>
            <a:spLocks noGrp="1"/>
          </p:cNvSpPr>
          <p:nvPr>
            <p:ph type="title"/>
          </p:nvPr>
        </p:nvSpPr>
        <p:spPr/>
        <p:txBody>
          <a:bodyPr/>
          <a:lstStyle/>
          <a:p>
            <a:r>
              <a:rPr lang="en-US" altLang="ja-JP" dirty="0"/>
              <a:t>Agenda</a:t>
            </a:r>
            <a:endParaRPr kumimoji="1" lang="ja-JP" altLang="en-US" dirty="0"/>
          </a:p>
        </p:txBody>
      </p:sp>
      <p:sp>
        <p:nvSpPr>
          <p:cNvPr id="4" name="コンテンツ プレースホルダー 2">
            <a:extLst>
              <a:ext uri="{FF2B5EF4-FFF2-40B4-BE49-F238E27FC236}">
                <a16:creationId xmlns:a16="http://schemas.microsoft.com/office/drawing/2014/main" id="{ABFDCCAD-7AED-49DB-AE57-CD33644179AF}"/>
              </a:ext>
            </a:extLst>
          </p:cNvPr>
          <p:cNvSpPr txBox="1">
            <a:spLocks/>
          </p:cNvSpPr>
          <p:nvPr/>
        </p:nvSpPr>
        <p:spPr>
          <a:xfrm>
            <a:off x="838200" y="1001949"/>
            <a:ext cx="10515600" cy="549612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defRPr/>
            </a:pPr>
            <a:r>
              <a:rPr lang="en-US" altLang="ja-JP" sz="2800" dirty="0"/>
              <a:t>OpenChain</a:t>
            </a:r>
            <a:r>
              <a:rPr lang="ja-JP" altLang="en-US" sz="2800" dirty="0"/>
              <a:t>業界調査報告書</a:t>
            </a:r>
            <a:endParaRPr lang="en-US" altLang="ja-JP" sz="2400" dirty="0"/>
          </a:p>
          <a:p>
            <a:pPr>
              <a:defRPr/>
            </a:pPr>
            <a:r>
              <a:rPr lang="ja-JP" altLang="en-US" sz="2800" dirty="0"/>
              <a:t>今後の進め方</a:t>
            </a:r>
            <a:endParaRPr lang="en-US" altLang="ja-JP" sz="2800" dirty="0"/>
          </a:p>
          <a:p>
            <a:pPr>
              <a:defRPr/>
            </a:pPr>
            <a:r>
              <a:rPr lang="ja-JP" altLang="en-US" sz="2800" dirty="0"/>
              <a:t>次回全体会合相談</a:t>
            </a:r>
            <a:endParaRPr lang="en-US" altLang="ja-JP" sz="2800" dirty="0"/>
          </a:p>
          <a:p>
            <a:pPr>
              <a:defRPr/>
            </a:pPr>
            <a:endParaRPr lang="en-US" altLang="ja-JP" sz="2800" dirty="0"/>
          </a:p>
        </p:txBody>
      </p:sp>
    </p:spTree>
    <p:extLst>
      <p:ext uri="{BB962C8B-B14F-4D97-AF65-F5344CB8AC3E}">
        <p14:creationId xmlns:p14="http://schemas.microsoft.com/office/powerpoint/2010/main" val="30701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57671E-B030-4BC0-8EBB-A7A818A54E3C}"/>
              </a:ext>
            </a:extLst>
          </p:cNvPr>
          <p:cNvSpPr>
            <a:spLocks noGrp="1"/>
          </p:cNvSpPr>
          <p:nvPr>
            <p:ph type="title"/>
          </p:nvPr>
        </p:nvSpPr>
        <p:spPr/>
        <p:txBody>
          <a:bodyPr/>
          <a:lstStyle/>
          <a:p>
            <a:endParaRPr kumimoji="1" lang="ja-JP" altLang="en-US" dirty="0"/>
          </a:p>
        </p:txBody>
      </p:sp>
      <p:sp>
        <p:nvSpPr>
          <p:cNvPr id="4" name="コンテンツ プレースホルダー 2">
            <a:extLst>
              <a:ext uri="{FF2B5EF4-FFF2-40B4-BE49-F238E27FC236}">
                <a16:creationId xmlns:a16="http://schemas.microsoft.com/office/drawing/2014/main" id="{ABFDCCAD-7AED-49DB-AE57-CD33644179AF}"/>
              </a:ext>
            </a:extLst>
          </p:cNvPr>
          <p:cNvSpPr txBox="1">
            <a:spLocks/>
          </p:cNvSpPr>
          <p:nvPr/>
        </p:nvSpPr>
        <p:spPr>
          <a:xfrm>
            <a:off x="838200" y="1001949"/>
            <a:ext cx="10515600" cy="549612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defRPr/>
            </a:pPr>
            <a:r>
              <a:rPr lang="en-US" altLang="ja-JP" sz="2800" dirty="0"/>
              <a:t>OpenChain</a:t>
            </a:r>
            <a:r>
              <a:rPr lang="ja-JP" altLang="en-US" sz="2800" dirty="0"/>
              <a:t>業界調査報告書</a:t>
            </a:r>
            <a:endParaRPr lang="en-US" altLang="ja-JP" sz="2400" dirty="0"/>
          </a:p>
          <a:p>
            <a:pPr lvl="1">
              <a:defRPr/>
            </a:pPr>
            <a:r>
              <a:rPr lang="en-US" altLang="ja-JP" sz="2400" dirty="0">
                <a:hlinkClick r:id="rId2"/>
              </a:rPr>
              <a:t>https://docs.google.com/presentation/d/1gFkTI9WCXr4eE8vxA_FNYVcMvSPrYet6Hk2GjSqC-A8/edit?usp=sharing</a:t>
            </a:r>
            <a:endParaRPr lang="en-US" altLang="ja-JP" sz="2400" dirty="0"/>
          </a:p>
          <a:p>
            <a:pPr lvl="1">
              <a:defRPr/>
            </a:pPr>
            <a:r>
              <a:rPr lang="ja-JP" altLang="en-US" sz="2400" dirty="0"/>
              <a:t>報告書へ記載したい項目</a:t>
            </a:r>
            <a:endParaRPr lang="en-US" altLang="ja-JP" sz="2400" dirty="0"/>
          </a:p>
          <a:p>
            <a:pPr lvl="2">
              <a:defRPr/>
            </a:pPr>
            <a:r>
              <a:rPr lang="ja-JP" altLang="en-US" sz="2000" dirty="0"/>
              <a:t>調査の目的、方法、期間</a:t>
            </a:r>
          </a:p>
          <a:p>
            <a:pPr lvl="2">
              <a:defRPr/>
            </a:pPr>
            <a:r>
              <a:rPr lang="ja-JP" altLang="en-US" sz="2000" dirty="0"/>
              <a:t>結果に対する発見や簡単なコメント</a:t>
            </a:r>
          </a:p>
          <a:p>
            <a:pPr lvl="2">
              <a:defRPr/>
            </a:pPr>
            <a:r>
              <a:rPr lang="ja-JP" altLang="en-US" sz="2000" dirty="0"/>
              <a:t>謝辞</a:t>
            </a:r>
          </a:p>
          <a:p>
            <a:pPr lvl="2">
              <a:defRPr/>
            </a:pPr>
            <a:r>
              <a:rPr lang="ja-JP" altLang="en-US" sz="2000" dirty="0"/>
              <a:t>来年以降も継続する意思</a:t>
            </a:r>
          </a:p>
          <a:p>
            <a:pPr lvl="1">
              <a:defRPr/>
            </a:pPr>
            <a:r>
              <a:rPr lang="ja-JP" altLang="en-US" sz="2400" dirty="0"/>
              <a:t>英語版も作成</a:t>
            </a:r>
            <a:endParaRPr lang="en-US" altLang="ja-JP" sz="2400" dirty="0"/>
          </a:p>
          <a:p>
            <a:pPr>
              <a:defRPr/>
            </a:pPr>
            <a:endParaRPr lang="en-US" altLang="ja-JP" sz="2800" dirty="0"/>
          </a:p>
          <a:p>
            <a:pPr>
              <a:defRPr/>
            </a:pPr>
            <a:endParaRPr lang="en-US" altLang="ja-JP" sz="2800" dirty="0"/>
          </a:p>
          <a:p>
            <a:pPr>
              <a:defRPr/>
            </a:pPr>
            <a:endParaRPr lang="en-US" altLang="ja-JP" sz="2800" dirty="0"/>
          </a:p>
        </p:txBody>
      </p:sp>
    </p:spTree>
    <p:extLst>
      <p:ext uri="{BB962C8B-B14F-4D97-AF65-F5344CB8AC3E}">
        <p14:creationId xmlns:p14="http://schemas.microsoft.com/office/powerpoint/2010/main" val="1735524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A8356A-EC90-469D-9351-CFB000F00CEA}"/>
              </a:ext>
            </a:extLst>
          </p:cNvPr>
          <p:cNvSpPr>
            <a:spLocks noGrp="1"/>
          </p:cNvSpPr>
          <p:nvPr>
            <p:ph type="title"/>
          </p:nvPr>
        </p:nvSpPr>
        <p:spPr/>
        <p:txBody>
          <a:bodyPr/>
          <a:lstStyle/>
          <a:p>
            <a:r>
              <a:rPr kumimoji="1" lang="ja-JP" altLang="en-US" dirty="0"/>
              <a:t>メモ</a:t>
            </a:r>
          </a:p>
        </p:txBody>
      </p:sp>
      <p:sp>
        <p:nvSpPr>
          <p:cNvPr id="3" name="コンテンツ プレースホルダー 2">
            <a:extLst>
              <a:ext uri="{FF2B5EF4-FFF2-40B4-BE49-F238E27FC236}">
                <a16:creationId xmlns:a16="http://schemas.microsoft.com/office/drawing/2014/main" id="{FF1E6A50-0EA0-41B3-84BF-BEBE5F693D27}"/>
              </a:ext>
            </a:extLst>
          </p:cNvPr>
          <p:cNvSpPr txBox="1">
            <a:spLocks/>
          </p:cNvSpPr>
          <p:nvPr/>
        </p:nvSpPr>
        <p:spPr>
          <a:xfrm>
            <a:off x="838200" y="1001949"/>
            <a:ext cx="10515600" cy="549612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defRPr/>
            </a:pPr>
            <a:r>
              <a:rPr lang="en-US" altLang="ja-JP" sz="1800" dirty="0"/>
              <a:t>OSS</a:t>
            </a:r>
            <a:r>
              <a:rPr lang="ja-JP" altLang="en-US" sz="1800" dirty="0"/>
              <a:t>は、企業にとって必要なものとして認識されており、企業内で</a:t>
            </a:r>
            <a:r>
              <a:rPr lang="en-US" altLang="ja-JP" sz="1800" dirty="0"/>
              <a:t>OSS</a:t>
            </a:r>
            <a:r>
              <a:rPr lang="ja-JP" altLang="en-US" sz="1800" dirty="0"/>
              <a:t>に関する活動が行われている</a:t>
            </a:r>
          </a:p>
          <a:p>
            <a:pPr>
              <a:defRPr/>
            </a:pPr>
            <a:endParaRPr lang="ja-JP" altLang="en-US" sz="1800" dirty="0"/>
          </a:p>
          <a:p>
            <a:pPr>
              <a:defRPr/>
            </a:pPr>
            <a:r>
              <a:rPr lang="ja-JP" altLang="en-US" sz="1800" dirty="0"/>
              <a:t>企業の規模によって差が見られる分野</a:t>
            </a:r>
          </a:p>
          <a:p>
            <a:pPr lvl="1">
              <a:defRPr/>
            </a:pPr>
            <a:r>
              <a:rPr lang="ja-JP" altLang="en-US" sz="1400" dirty="0"/>
              <a:t>人員</a:t>
            </a:r>
          </a:p>
          <a:p>
            <a:pPr lvl="1">
              <a:defRPr/>
            </a:pPr>
            <a:r>
              <a:rPr lang="ja-JP" altLang="en-US" sz="1400" dirty="0"/>
              <a:t>予算</a:t>
            </a:r>
          </a:p>
          <a:p>
            <a:pPr lvl="1">
              <a:defRPr/>
            </a:pPr>
            <a:r>
              <a:rPr lang="ja-JP" altLang="en-US" sz="1400" dirty="0"/>
              <a:t>輸出管理、セキュリティ管理</a:t>
            </a:r>
          </a:p>
          <a:p>
            <a:pPr lvl="1">
              <a:defRPr/>
            </a:pPr>
            <a:r>
              <a:rPr lang="ja-JP" altLang="en-US" sz="1400" dirty="0"/>
              <a:t>ツール</a:t>
            </a:r>
          </a:p>
          <a:p>
            <a:pPr>
              <a:defRPr/>
            </a:pPr>
            <a:endParaRPr lang="ja-JP" altLang="en-US" sz="1800" dirty="0"/>
          </a:p>
          <a:p>
            <a:pPr>
              <a:defRPr/>
            </a:pPr>
            <a:r>
              <a:rPr lang="ja-JP" altLang="en-US" sz="1800" dirty="0"/>
              <a:t>これらのいくつかについては、</a:t>
            </a:r>
            <a:r>
              <a:rPr lang="en-US" altLang="ja-JP" sz="1800" dirty="0"/>
              <a:t>Japan WG</a:t>
            </a:r>
            <a:r>
              <a:rPr lang="ja-JP" altLang="en-US" sz="1800" dirty="0"/>
              <a:t>が情報共有する場となりたい</a:t>
            </a:r>
          </a:p>
          <a:p>
            <a:pPr>
              <a:defRPr/>
            </a:pPr>
            <a:endParaRPr lang="ja-JP" altLang="en-US" sz="1800" dirty="0"/>
          </a:p>
          <a:p>
            <a:pPr>
              <a:defRPr/>
            </a:pPr>
            <a:r>
              <a:rPr lang="ja-JP" altLang="en-US" sz="1800" dirty="0"/>
              <a:t>来年以降も継続して計測することで、時間的な変化を確認していきたい</a:t>
            </a:r>
          </a:p>
          <a:p>
            <a:pPr>
              <a:defRPr/>
            </a:pPr>
            <a:endParaRPr lang="en-US" altLang="ja-JP" sz="1800" dirty="0"/>
          </a:p>
          <a:p>
            <a:pPr>
              <a:defRPr/>
            </a:pPr>
            <a:endParaRPr lang="en-US" altLang="ja-JP" sz="1800" dirty="0"/>
          </a:p>
          <a:p>
            <a:pPr>
              <a:defRPr/>
            </a:pPr>
            <a:endParaRPr lang="en-US" altLang="ja-JP" sz="1800" dirty="0"/>
          </a:p>
        </p:txBody>
      </p:sp>
    </p:spTree>
    <p:extLst>
      <p:ext uri="{BB962C8B-B14F-4D97-AF65-F5344CB8AC3E}">
        <p14:creationId xmlns:p14="http://schemas.microsoft.com/office/powerpoint/2010/main" val="1011794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57671E-B030-4BC0-8EBB-A7A818A54E3C}"/>
              </a:ext>
            </a:extLst>
          </p:cNvPr>
          <p:cNvSpPr>
            <a:spLocks noGrp="1"/>
          </p:cNvSpPr>
          <p:nvPr>
            <p:ph type="title"/>
          </p:nvPr>
        </p:nvSpPr>
        <p:spPr/>
        <p:txBody>
          <a:bodyPr/>
          <a:lstStyle/>
          <a:p>
            <a:r>
              <a:rPr kumimoji="1" lang="ja-JP" altLang="en-US" dirty="0"/>
              <a:t>今後の進め方の相談</a:t>
            </a:r>
          </a:p>
        </p:txBody>
      </p:sp>
      <p:sp>
        <p:nvSpPr>
          <p:cNvPr id="4" name="コンテンツ プレースホルダー 2">
            <a:extLst>
              <a:ext uri="{FF2B5EF4-FFF2-40B4-BE49-F238E27FC236}">
                <a16:creationId xmlns:a16="http://schemas.microsoft.com/office/drawing/2014/main" id="{ABFDCCAD-7AED-49DB-AE57-CD33644179AF}"/>
              </a:ext>
            </a:extLst>
          </p:cNvPr>
          <p:cNvSpPr txBox="1">
            <a:spLocks/>
          </p:cNvSpPr>
          <p:nvPr/>
        </p:nvSpPr>
        <p:spPr>
          <a:xfrm>
            <a:off x="838200" y="1001949"/>
            <a:ext cx="10515600" cy="549612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defRPr/>
            </a:pPr>
            <a:r>
              <a:rPr lang="en-US" altLang="ja-JP" sz="2800" dirty="0"/>
              <a:t>OSPO Implementation Blueprint by OSPO alliance</a:t>
            </a:r>
          </a:p>
          <a:p>
            <a:pPr lvl="1">
              <a:defRPr/>
            </a:pPr>
            <a:r>
              <a:rPr lang="en-US" altLang="ja-JP" sz="2400" dirty="0"/>
              <a:t>Handbook: </a:t>
            </a:r>
            <a:r>
              <a:rPr lang="en-US" altLang="ja-JP" sz="2400" dirty="0">
                <a:hlinkClick r:id="rId2"/>
              </a:rPr>
              <a:t>https://ospo.zone/ggi/</a:t>
            </a:r>
            <a:endParaRPr lang="en-US" altLang="ja-JP" sz="2400" dirty="0"/>
          </a:p>
          <a:p>
            <a:pPr lvl="1">
              <a:defRPr/>
            </a:pPr>
            <a:r>
              <a:rPr lang="en-US" altLang="ja-JP" sz="2400" dirty="0"/>
              <a:t>Slides: </a:t>
            </a:r>
            <a:r>
              <a:rPr lang="en-US" altLang="ja-JP" sz="2400" dirty="0">
                <a:hlinkClick r:id="rId3"/>
              </a:rPr>
              <a:t>https://www.ow2.org/download/OSS_Governance/WebHome/2111-GGi-Introduction-CedricThomas.pdf?rev=1.1</a:t>
            </a:r>
            <a:endParaRPr lang="en-US" altLang="ja-JP" sz="2400" dirty="0"/>
          </a:p>
          <a:p>
            <a:pPr lvl="1">
              <a:defRPr/>
            </a:pPr>
            <a:endParaRPr lang="en-US" altLang="ja-JP" sz="2400" dirty="0"/>
          </a:p>
          <a:p>
            <a:pPr>
              <a:defRPr/>
            </a:pPr>
            <a:r>
              <a:rPr lang="en-US" altLang="ja-JP" sz="2800" dirty="0"/>
              <a:t>Blueprint</a:t>
            </a:r>
            <a:r>
              <a:rPr lang="ja-JP" altLang="en-US" sz="2800" dirty="0"/>
              <a:t>をベースに、日本の視点で</a:t>
            </a:r>
            <a:r>
              <a:rPr lang="en-US" altLang="ja-JP" sz="2800" dirty="0"/>
              <a:t>OSS</a:t>
            </a:r>
            <a:r>
              <a:rPr lang="ja-JP" altLang="en-US" sz="2800" dirty="0"/>
              <a:t>推進活動を検討してみるのはどうか</a:t>
            </a:r>
            <a:endParaRPr lang="en-US" altLang="ja-JP" sz="2800" dirty="0"/>
          </a:p>
          <a:p>
            <a:pPr>
              <a:defRPr/>
            </a:pPr>
            <a:endParaRPr lang="en-US" altLang="ja-JP" sz="2800" dirty="0"/>
          </a:p>
          <a:p>
            <a:pPr>
              <a:defRPr/>
            </a:pPr>
            <a:endParaRPr lang="en-US" altLang="ja-JP" sz="2800" dirty="0"/>
          </a:p>
        </p:txBody>
      </p:sp>
    </p:spTree>
    <p:extLst>
      <p:ext uri="{BB962C8B-B14F-4D97-AF65-F5344CB8AC3E}">
        <p14:creationId xmlns:p14="http://schemas.microsoft.com/office/powerpoint/2010/main" val="748570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EAD78D-6E0F-41C9-A0A3-955FE3D6BBBB}"/>
              </a:ext>
            </a:extLst>
          </p:cNvPr>
          <p:cNvSpPr>
            <a:spLocks noGrp="1"/>
          </p:cNvSpPr>
          <p:nvPr>
            <p:ph type="title"/>
          </p:nvPr>
        </p:nvSpPr>
        <p:spPr/>
        <p:txBody>
          <a:bodyPr/>
          <a:lstStyle/>
          <a:p>
            <a:r>
              <a:rPr kumimoji="1" lang="en-US" altLang="ja-JP" dirty="0"/>
              <a:t>Blueprint</a:t>
            </a:r>
            <a:r>
              <a:rPr kumimoji="1" lang="ja-JP" altLang="en-US" dirty="0"/>
              <a:t>のイメージ</a:t>
            </a:r>
          </a:p>
        </p:txBody>
      </p:sp>
      <p:graphicFrame>
        <p:nvGraphicFramePr>
          <p:cNvPr id="5" name="表 5">
            <a:extLst>
              <a:ext uri="{FF2B5EF4-FFF2-40B4-BE49-F238E27FC236}">
                <a16:creationId xmlns:a16="http://schemas.microsoft.com/office/drawing/2014/main" id="{D52061D6-31C0-4878-BF99-8F90DFD2CC5E}"/>
              </a:ext>
            </a:extLst>
          </p:cNvPr>
          <p:cNvGraphicFramePr>
            <a:graphicFrameLocks noGrp="1"/>
          </p:cNvGraphicFramePr>
          <p:nvPr>
            <p:extLst>
              <p:ext uri="{D42A27DB-BD31-4B8C-83A1-F6EECF244321}">
                <p14:modId xmlns:p14="http://schemas.microsoft.com/office/powerpoint/2010/main" val="368117404"/>
              </p:ext>
            </p:extLst>
          </p:nvPr>
        </p:nvGraphicFramePr>
        <p:xfrm>
          <a:off x="2032000" y="1390650"/>
          <a:ext cx="8128002" cy="436245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174457869"/>
                    </a:ext>
                  </a:extLst>
                </a:gridCol>
                <a:gridCol w="1354667">
                  <a:extLst>
                    <a:ext uri="{9D8B030D-6E8A-4147-A177-3AD203B41FA5}">
                      <a16:colId xmlns:a16="http://schemas.microsoft.com/office/drawing/2014/main" val="1027381413"/>
                    </a:ext>
                  </a:extLst>
                </a:gridCol>
                <a:gridCol w="1354667">
                  <a:extLst>
                    <a:ext uri="{9D8B030D-6E8A-4147-A177-3AD203B41FA5}">
                      <a16:colId xmlns:a16="http://schemas.microsoft.com/office/drawing/2014/main" val="2973514977"/>
                    </a:ext>
                  </a:extLst>
                </a:gridCol>
                <a:gridCol w="1354667">
                  <a:extLst>
                    <a:ext uri="{9D8B030D-6E8A-4147-A177-3AD203B41FA5}">
                      <a16:colId xmlns:a16="http://schemas.microsoft.com/office/drawing/2014/main" val="223997810"/>
                    </a:ext>
                  </a:extLst>
                </a:gridCol>
                <a:gridCol w="1354667">
                  <a:extLst>
                    <a:ext uri="{9D8B030D-6E8A-4147-A177-3AD203B41FA5}">
                      <a16:colId xmlns:a16="http://schemas.microsoft.com/office/drawing/2014/main" val="3050965187"/>
                    </a:ext>
                  </a:extLst>
                </a:gridCol>
                <a:gridCol w="1354667">
                  <a:extLst>
                    <a:ext uri="{9D8B030D-6E8A-4147-A177-3AD203B41FA5}">
                      <a16:colId xmlns:a16="http://schemas.microsoft.com/office/drawing/2014/main" val="286311830"/>
                    </a:ext>
                  </a:extLst>
                </a:gridCol>
              </a:tblGrid>
              <a:tr h="476250">
                <a:tc>
                  <a:txBody>
                    <a:bodyPr/>
                    <a:lstStyle/>
                    <a:p>
                      <a:r>
                        <a:rPr kumimoji="1" lang="en-US" altLang="ja-JP" dirty="0"/>
                        <a:t>Goals</a:t>
                      </a:r>
                      <a:endParaRPr kumimoji="1" lang="ja-JP" altLang="en-US" dirty="0"/>
                    </a:p>
                  </a:txBody>
                  <a:tcPr/>
                </a:tc>
                <a:tc>
                  <a:txBody>
                    <a:bodyPr/>
                    <a:lstStyle/>
                    <a:p>
                      <a:r>
                        <a:rPr kumimoji="1" lang="en-US" altLang="ja-JP" dirty="0"/>
                        <a:t>Usage</a:t>
                      </a:r>
                      <a:endParaRPr kumimoji="1" lang="ja-JP" altLang="en-US" dirty="0"/>
                    </a:p>
                  </a:txBody>
                  <a:tcPr/>
                </a:tc>
                <a:tc>
                  <a:txBody>
                    <a:bodyPr/>
                    <a:lstStyle/>
                    <a:p>
                      <a:r>
                        <a:rPr kumimoji="1" lang="en-US" altLang="ja-JP" dirty="0"/>
                        <a:t>Trust</a:t>
                      </a:r>
                      <a:endParaRPr kumimoji="1" lang="ja-JP" altLang="en-US" dirty="0"/>
                    </a:p>
                  </a:txBody>
                  <a:tcPr/>
                </a:tc>
                <a:tc>
                  <a:txBody>
                    <a:bodyPr/>
                    <a:lstStyle/>
                    <a:p>
                      <a:r>
                        <a:rPr kumimoji="1" lang="en-US" altLang="ja-JP" dirty="0"/>
                        <a:t>Culture</a:t>
                      </a:r>
                      <a:endParaRPr kumimoji="1" lang="ja-JP" altLang="en-US" dirty="0"/>
                    </a:p>
                  </a:txBody>
                  <a:tcPr/>
                </a:tc>
                <a:tc>
                  <a:txBody>
                    <a:bodyPr/>
                    <a:lstStyle/>
                    <a:p>
                      <a:r>
                        <a:rPr kumimoji="1" lang="en-US" altLang="ja-JP" dirty="0"/>
                        <a:t>Engagement</a:t>
                      </a:r>
                      <a:endParaRPr kumimoji="1" lang="ja-JP" altLang="en-US" dirty="0"/>
                    </a:p>
                  </a:txBody>
                  <a:tcPr/>
                </a:tc>
                <a:tc>
                  <a:txBody>
                    <a:bodyPr/>
                    <a:lstStyle/>
                    <a:p>
                      <a:r>
                        <a:rPr kumimoji="1" lang="en-US" altLang="ja-JP" dirty="0"/>
                        <a:t>Strategy</a:t>
                      </a:r>
                      <a:endParaRPr kumimoji="1" lang="ja-JP" altLang="en-US" dirty="0"/>
                    </a:p>
                  </a:txBody>
                  <a:tcPr/>
                </a:tc>
                <a:extLst>
                  <a:ext uri="{0D108BD9-81ED-4DB2-BD59-A6C34878D82A}">
                    <a16:rowId xmlns:a16="http://schemas.microsoft.com/office/drawing/2014/main" val="833676013"/>
                  </a:ext>
                </a:extLst>
              </a:tr>
              <a:tr h="971550">
                <a:tc>
                  <a:txBody>
                    <a:bodyPr/>
                    <a:lstStyle/>
                    <a:p>
                      <a:r>
                        <a:rPr kumimoji="1" lang="en-US" altLang="ja-JP" dirty="0"/>
                        <a:t>Activity &amp;</a:t>
                      </a:r>
                      <a:r>
                        <a:rPr kumimoji="1" lang="ja-JP" altLang="en-US" dirty="0"/>
                        <a:t> </a:t>
                      </a:r>
                      <a:r>
                        <a:rPr kumimoji="1" lang="en-US" altLang="ja-JP" dirty="0"/>
                        <a:t>Check List</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28930040"/>
                  </a:ext>
                </a:extLst>
              </a:tr>
              <a:tr h="97155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72800990"/>
                  </a:ext>
                </a:extLst>
              </a:tr>
              <a:tr h="97155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069191489"/>
                  </a:ext>
                </a:extLst>
              </a:tr>
              <a:tr h="97155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546806243"/>
                  </a:ext>
                </a:extLst>
              </a:tr>
            </a:tbl>
          </a:graphicData>
        </a:graphic>
      </p:graphicFrame>
      <p:sp>
        <p:nvSpPr>
          <p:cNvPr id="8" name="四角形: 角を丸くする 7">
            <a:extLst>
              <a:ext uri="{FF2B5EF4-FFF2-40B4-BE49-F238E27FC236}">
                <a16:creationId xmlns:a16="http://schemas.microsoft.com/office/drawing/2014/main" id="{688C3A6E-5973-428F-9566-B9C92A7EA3FD}"/>
              </a:ext>
            </a:extLst>
          </p:cNvPr>
          <p:cNvSpPr/>
          <p:nvPr/>
        </p:nvSpPr>
        <p:spPr>
          <a:xfrm>
            <a:off x="6096000" y="1838325"/>
            <a:ext cx="4154488" cy="3829050"/>
          </a:xfrm>
          <a:prstGeom prst="roundRect">
            <a:avLst/>
          </a:prstGeom>
          <a:solidFill>
            <a:schemeClr val="accent6">
              <a:lumMod val="50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r>
              <a:rPr kumimoji="1" lang="en-US" altLang="ja-JP" dirty="0" err="1"/>
              <a:t>ToDo</a:t>
            </a:r>
            <a:r>
              <a:rPr kumimoji="1" lang="en-US" altLang="ja-JP" dirty="0"/>
              <a:t> Group</a:t>
            </a:r>
          </a:p>
          <a:p>
            <a:pPr algn="ctr"/>
            <a:r>
              <a:rPr kumimoji="1" lang="ja-JP" altLang="en-US" dirty="0"/>
              <a:t>全体をカバーするが、</a:t>
            </a:r>
            <a:endParaRPr kumimoji="1" lang="en-US" altLang="ja-JP" dirty="0"/>
          </a:p>
          <a:p>
            <a:pPr algn="ctr"/>
            <a:r>
              <a:rPr kumimoji="1" lang="ja-JP" altLang="en-US" dirty="0"/>
              <a:t>ここを中心に語られることが多い</a:t>
            </a:r>
            <a:endParaRPr kumimoji="1" lang="en-US" altLang="ja-JP" dirty="0"/>
          </a:p>
          <a:p>
            <a:pPr algn="ctr"/>
            <a:endParaRPr kumimoji="1" lang="en-US" altLang="ja-JP" dirty="0"/>
          </a:p>
          <a:p>
            <a:pPr algn="ctr"/>
            <a:endParaRPr kumimoji="1" lang="ja-JP" altLang="en-US" dirty="0"/>
          </a:p>
        </p:txBody>
      </p:sp>
      <p:sp>
        <p:nvSpPr>
          <p:cNvPr id="6" name="四角形: 角を丸くする 5">
            <a:extLst>
              <a:ext uri="{FF2B5EF4-FFF2-40B4-BE49-F238E27FC236}">
                <a16:creationId xmlns:a16="http://schemas.microsoft.com/office/drawing/2014/main" id="{B01C8D41-2E18-4377-97AE-57D9DD76BCFF}"/>
              </a:ext>
            </a:extLst>
          </p:cNvPr>
          <p:cNvSpPr/>
          <p:nvPr/>
        </p:nvSpPr>
        <p:spPr>
          <a:xfrm>
            <a:off x="4095751" y="1933575"/>
            <a:ext cx="2000250" cy="1905000"/>
          </a:xfrm>
          <a:prstGeom prst="roundRect">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r>
              <a:rPr kumimoji="1" lang="en-US" altLang="ja-JP" sz="1400" dirty="0"/>
              <a:t>OpenChain</a:t>
            </a:r>
          </a:p>
          <a:p>
            <a:pPr algn="ctr"/>
            <a:r>
              <a:rPr kumimoji="1" lang="en-US" altLang="ja-JP" sz="1400" dirty="0"/>
              <a:t>(Compliance)</a:t>
            </a:r>
            <a:endParaRPr kumimoji="1" lang="ja-JP" altLang="en-US" sz="1400" dirty="0"/>
          </a:p>
        </p:txBody>
      </p:sp>
      <p:sp>
        <p:nvSpPr>
          <p:cNvPr id="7" name="四角形: 角を丸くする 6">
            <a:extLst>
              <a:ext uri="{FF2B5EF4-FFF2-40B4-BE49-F238E27FC236}">
                <a16:creationId xmlns:a16="http://schemas.microsoft.com/office/drawing/2014/main" id="{907C6467-682B-4EE0-B9BE-408ECB42F660}"/>
              </a:ext>
            </a:extLst>
          </p:cNvPr>
          <p:cNvSpPr/>
          <p:nvPr/>
        </p:nvSpPr>
        <p:spPr>
          <a:xfrm>
            <a:off x="4181475" y="3838575"/>
            <a:ext cx="1914524" cy="1905000"/>
          </a:xfrm>
          <a:prstGeom prst="roundRect">
            <a:avLst/>
          </a:prstGeom>
          <a:solidFill>
            <a:srgbClr val="00B0F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r>
              <a:rPr kumimoji="1" lang="en-US" altLang="ja-JP" dirty="0"/>
              <a:t>Security</a:t>
            </a:r>
            <a:endParaRPr kumimoji="1" lang="ja-JP" altLang="en-US" dirty="0"/>
          </a:p>
        </p:txBody>
      </p:sp>
    </p:spTree>
    <p:extLst>
      <p:ext uri="{BB962C8B-B14F-4D97-AF65-F5344CB8AC3E}">
        <p14:creationId xmlns:p14="http://schemas.microsoft.com/office/powerpoint/2010/main" val="2063840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57671E-B030-4BC0-8EBB-A7A818A54E3C}"/>
              </a:ext>
            </a:extLst>
          </p:cNvPr>
          <p:cNvSpPr>
            <a:spLocks noGrp="1"/>
          </p:cNvSpPr>
          <p:nvPr>
            <p:ph type="title"/>
          </p:nvPr>
        </p:nvSpPr>
        <p:spPr/>
        <p:txBody>
          <a:bodyPr/>
          <a:lstStyle/>
          <a:p>
            <a:r>
              <a:rPr lang="ja-JP" altLang="en-US" dirty="0"/>
              <a:t>比較</a:t>
            </a:r>
            <a:endParaRPr kumimoji="1" lang="ja-JP" altLang="en-US" dirty="0"/>
          </a:p>
        </p:txBody>
      </p:sp>
      <p:sp>
        <p:nvSpPr>
          <p:cNvPr id="4" name="コンテンツ プレースホルダー 2">
            <a:extLst>
              <a:ext uri="{FF2B5EF4-FFF2-40B4-BE49-F238E27FC236}">
                <a16:creationId xmlns:a16="http://schemas.microsoft.com/office/drawing/2014/main" id="{ABFDCCAD-7AED-49DB-AE57-CD33644179AF}"/>
              </a:ext>
            </a:extLst>
          </p:cNvPr>
          <p:cNvSpPr txBox="1">
            <a:spLocks/>
          </p:cNvSpPr>
          <p:nvPr/>
        </p:nvSpPr>
        <p:spPr>
          <a:xfrm>
            <a:off x="838200" y="1001949"/>
            <a:ext cx="10515600" cy="5496128"/>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defRPr/>
            </a:pPr>
            <a:r>
              <a:rPr lang="en-US" altLang="ja-JP" sz="2800" dirty="0"/>
              <a:t>OpenChain</a:t>
            </a:r>
          </a:p>
          <a:p>
            <a:pPr lvl="1">
              <a:defRPr/>
            </a:pPr>
            <a:r>
              <a:rPr lang="en-US" altLang="ja-JP" sz="2400" dirty="0"/>
              <a:t>Policy</a:t>
            </a:r>
            <a:r>
              <a:rPr lang="ja-JP" altLang="en-US" sz="2400" dirty="0"/>
              <a:t>ベース</a:t>
            </a:r>
            <a:endParaRPr lang="en-US" altLang="ja-JP" sz="2400" dirty="0"/>
          </a:p>
          <a:p>
            <a:pPr lvl="1">
              <a:defRPr/>
            </a:pPr>
            <a:r>
              <a:rPr lang="ja-JP" altLang="en-US" sz="2400" dirty="0"/>
              <a:t>ルールの文書化と記録</a:t>
            </a:r>
            <a:endParaRPr lang="en-US" altLang="ja-JP" sz="2400" dirty="0"/>
          </a:p>
          <a:p>
            <a:pPr lvl="1">
              <a:defRPr/>
            </a:pPr>
            <a:r>
              <a:rPr lang="ja-JP" altLang="en-US" sz="2400" dirty="0"/>
              <a:t>定型のみ、カスタマイズは無い</a:t>
            </a:r>
            <a:endParaRPr lang="en-US" altLang="ja-JP" sz="2400" dirty="0"/>
          </a:p>
          <a:p>
            <a:pPr lvl="1">
              <a:defRPr/>
            </a:pPr>
            <a:r>
              <a:rPr lang="ja-JP" altLang="en-US" sz="2400" dirty="0"/>
              <a:t>途中段階が無く、全部実装しないといけない</a:t>
            </a:r>
            <a:endParaRPr lang="en-US" altLang="ja-JP" sz="2400" dirty="0"/>
          </a:p>
          <a:p>
            <a:pPr lvl="1">
              <a:defRPr/>
            </a:pPr>
            <a:r>
              <a:rPr lang="en-US" altLang="ja-JP" sz="2400" dirty="0"/>
              <a:t>Compliance</a:t>
            </a:r>
            <a:r>
              <a:rPr lang="ja-JP" altLang="en-US" sz="2400" dirty="0"/>
              <a:t>活動中心</a:t>
            </a:r>
            <a:endParaRPr lang="en-US" altLang="ja-JP" sz="2400" dirty="0"/>
          </a:p>
          <a:p>
            <a:pPr lvl="1">
              <a:defRPr/>
            </a:pPr>
            <a:r>
              <a:rPr lang="en-US" altLang="ja-JP" sz="2400" dirty="0"/>
              <a:t>ISO</a:t>
            </a:r>
            <a:r>
              <a:rPr lang="ja-JP" altLang="en-US" sz="2400" dirty="0"/>
              <a:t>規格</a:t>
            </a:r>
            <a:endParaRPr lang="en-US" altLang="ja-JP" sz="2400" dirty="0"/>
          </a:p>
          <a:p>
            <a:pPr>
              <a:defRPr/>
            </a:pPr>
            <a:r>
              <a:rPr lang="en-US" altLang="ja-JP" sz="2800" dirty="0" err="1"/>
              <a:t>ToDo</a:t>
            </a:r>
            <a:r>
              <a:rPr lang="en-US" altLang="ja-JP" sz="2800" dirty="0"/>
              <a:t> group</a:t>
            </a:r>
          </a:p>
          <a:p>
            <a:pPr lvl="1">
              <a:defRPr/>
            </a:pPr>
            <a:r>
              <a:rPr lang="en-US" altLang="ja-JP" sz="2400" dirty="0"/>
              <a:t>OSPO</a:t>
            </a:r>
            <a:r>
              <a:rPr lang="ja-JP" altLang="en-US" sz="2400" dirty="0"/>
              <a:t>ベース</a:t>
            </a:r>
            <a:endParaRPr lang="en-US" altLang="ja-JP" sz="2400" dirty="0"/>
          </a:p>
          <a:p>
            <a:pPr lvl="1">
              <a:defRPr/>
            </a:pPr>
            <a:r>
              <a:rPr lang="en-US" altLang="ja-JP" sz="2400" dirty="0"/>
              <a:t>OSPO</a:t>
            </a:r>
            <a:r>
              <a:rPr lang="ja-JP" altLang="en-US" sz="2400" dirty="0"/>
              <a:t>設立＆戦略が前提</a:t>
            </a:r>
            <a:endParaRPr lang="en-US" altLang="ja-JP" sz="2400" dirty="0"/>
          </a:p>
          <a:p>
            <a:pPr lvl="1">
              <a:defRPr/>
            </a:pPr>
            <a:r>
              <a:rPr lang="ja-JP" altLang="en-US" sz="2400" dirty="0"/>
              <a:t>すべてを自分でカスタマイズ</a:t>
            </a:r>
            <a:endParaRPr lang="en-US" altLang="ja-JP" sz="2400" dirty="0"/>
          </a:p>
          <a:p>
            <a:pPr lvl="1">
              <a:defRPr/>
            </a:pPr>
            <a:r>
              <a:rPr lang="en-US" altLang="ja-JP" sz="2400" dirty="0"/>
              <a:t>Contribution</a:t>
            </a:r>
            <a:r>
              <a:rPr lang="ja-JP" altLang="en-US" sz="2400" dirty="0"/>
              <a:t>活動中心</a:t>
            </a:r>
            <a:endParaRPr lang="en-US" altLang="ja-JP" sz="2400" dirty="0"/>
          </a:p>
          <a:p>
            <a:pPr lvl="1">
              <a:defRPr/>
            </a:pPr>
            <a:r>
              <a:rPr lang="en-US" altLang="ja-JP" sz="2400" dirty="0"/>
              <a:t>US IT</a:t>
            </a:r>
            <a:r>
              <a:rPr lang="ja-JP" altLang="en-US" sz="2400" dirty="0"/>
              <a:t>企業の</a:t>
            </a:r>
            <a:r>
              <a:rPr lang="en-US" altLang="ja-JP" sz="2400" dirty="0"/>
              <a:t>Best Practice</a:t>
            </a:r>
          </a:p>
          <a:p>
            <a:pPr>
              <a:defRPr/>
            </a:pPr>
            <a:r>
              <a:rPr lang="en-US" altLang="ja-JP" sz="2800" dirty="0"/>
              <a:t>OSPO Blueprint</a:t>
            </a:r>
          </a:p>
          <a:p>
            <a:pPr lvl="1">
              <a:defRPr/>
            </a:pPr>
            <a:r>
              <a:rPr lang="en-US" altLang="ja-JP" sz="2400" dirty="0"/>
              <a:t>Blueprint</a:t>
            </a:r>
            <a:r>
              <a:rPr lang="ja-JP" altLang="en-US" sz="2400" dirty="0"/>
              <a:t>ベース</a:t>
            </a:r>
            <a:endParaRPr lang="en-US" altLang="ja-JP" sz="2400" dirty="0"/>
          </a:p>
          <a:p>
            <a:pPr lvl="1">
              <a:defRPr/>
            </a:pPr>
            <a:r>
              <a:rPr lang="en-US" altLang="ja-JP" sz="2400" dirty="0"/>
              <a:t>5</a:t>
            </a:r>
            <a:r>
              <a:rPr lang="ja-JP" altLang="en-US" sz="2400" dirty="0"/>
              <a:t>段階の</a:t>
            </a:r>
            <a:r>
              <a:rPr lang="en-US" altLang="ja-JP" sz="2400" dirty="0"/>
              <a:t>Goal</a:t>
            </a:r>
            <a:r>
              <a:rPr lang="ja-JP" altLang="en-US" sz="2400" dirty="0"/>
              <a:t>設定、チェック項目が細かい</a:t>
            </a:r>
            <a:endParaRPr lang="en-US" altLang="ja-JP" sz="2400" dirty="0"/>
          </a:p>
          <a:p>
            <a:pPr lvl="1">
              <a:defRPr/>
            </a:pPr>
            <a:r>
              <a:rPr lang="ja-JP" altLang="en-US" sz="2400" dirty="0"/>
              <a:t>（一度にすべてやる必要は無い）</a:t>
            </a:r>
            <a:endParaRPr lang="en-US" altLang="ja-JP" sz="2400" dirty="0"/>
          </a:p>
          <a:p>
            <a:pPr lvl="1">
              <a:defRPr/>
            </a:pPr>
            <a:r>
              <a:rPr lang="ja-JP" altLang="en-US" sz="2400" dirty="0"/>
              <a:t>定型＆カスタマイズ</a:t>
            </a:r>
            <a:endParaRPr lang="en-US" altLang="ja-JP" sz="2400" dirty="0"/>
          </a:p>
          <a:p>
            <a:pPr lvl="1">
              <a:defRPr/>
            </a:pPr>
            <a:r>
              <a:rPr lang="en-US" altLang="ja-JP" sz="2400" dirty="0"/>
              <a:t>Compliance</a:t>
            </a:r>
            <a:r>
              <a:rPr lang="ja-JP" altLang="en-US" sz="2400" dirty="0"/>
              <a:t>活動から</a:t>
            </a:r>
            <a:r>
              <a:rPr lang="en-US" altLang="ja-JP" sz="2400" dirty="0"/>
              <a:t>Contribution</a:t>
            </a:r>
            <a:r>
              <a:rPr lang="ja-JP" altLang="en-US" sz="2400" dirty="0"/>
              <a:t>活動まで包括的にカバー</a:t>
            </a:r>
            <a:endParaRPr lang="en-US" altLang="ja-JP" sz="2400" dirty="0"/>
          </a:p>
          <a:p>
            <a:pPr lvl="1">
              <a:defRPr/>
            </a:pPr>
            <a:r>
              <a:rPr lang="en-US" altLang="ja-JP" sz="2400" dirty="0"/>
              <a:t>EU</a:t>
            </a:r>
            <a:r>
              <a:rPr lang="ja-JP" altLang="en-US" sz="2400" dirty="0"/>
              <a:t>中心の</a:t>
            </a:r>
            <a:r>
              <a:rPr lang="en-US" altLang="ja-JP" sz="2400" dirty="0"/>
              <a:t>Best Practice</a:t>
            </a:r>
          </a:p>
          <a:p>
            <a:pPr>
              <a:defRPr/>
            </a:pPr>
            <a:endParaRPr lang="en-US" altLang="ja-JP" sz="2800" dirty="0"/>
          </a:p>
          <a:p>
            <a:pPr>
              <a:defRPr/>
            </a:pPr>
            <a:endParaRPr lang="en-US" altLang="ja-JP" sz="2800" dirty="0"/>
          </a:p>
        </p:txBody>
      </p:sp>
    </p:spTree>
    <p:extLst>
      <p:ext uri="{BB962C8B-B14F-4D97-AF65-F5344CB8AC3E}">
        <p14:creationId xmlns:p14="http://schemas.microsoft.com/office/powerpoint/2010/main" val="2466208111"/>
      </p:ext>
    </p:extLst>
  </p:cSld>
  <p:clrMapOvr>
    <a:masterClrMapping/>
  </p:clrMapOvr>
</p:sld>
</file>

<file path=ppt/theme/theme1.xml><?xml version="1.0" encoding="utf-8"?>
<a:theme xmlns:a="http://schemas.openxmlformats.org/drawingml/2006/main" name="1_OSSL資料_20160418_c">
  <a:themeElements>
    <a:clrScheme name="ユーザー定義 1">
      <a:dk1>
        <a:sysClr val="windowText" lastClr="000000"/>
      </a:dk1>
      <a:lt1>
        <a:sysClr val="window" lastClr="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ユーザー定義 3">
      <a:majorFont>
        <a:latin typeface="Segoe UI"/>
        <a:ea typeface="メイリオ"/>
        <a:cs typeface=""/>
      </a:majorFont>
      <a:minorFont>
        <a:latin typeface="Segoe UI Symbo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2060"/>
        </a:solidFill>
        <a:ln w="28575">
          <a:solidFill>
            <a:schemeClr val="bg1"/>
          </a:solidFill>
        </a:ln>
        <a:effectLst/>
      </a:spPr>
      <a:bodyPr rtlCol="0" anchor="ctr">
        <a:normAutofit/>
      </a:bodyPr>
      <a:lstStyle>
        <a:defPPr algn="ctr">
          <a:defRPr kumimoji="1" dirty="0" smtClean="0"/>
        </a:defPPr>
      </a:lstStyle>
      <a:style>
        <a:lnRef idx="1">
          <a:schemeClr val="accent1"/>
        </a:lnRef>
        <a:fillRef idx="3">
          <a:schemeClr val="accent1"/>
        </a:fillRef>
        <a:effectRef idx="2">
          <a:schemeClr val="accent1"/>
        </a:effectRef>
        <a:fontRef idx="minor">
          <a:schemeClr val="lt1"/>
        </a:fontRef>
      </a:style>
    </a:sp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SSL資料_20160418_c">
  <a:themeElements>
    <a:clrScheme name="ユーザー定義 1">
      <a:dk1>
        <a:sysClr val="windowText" lastClr="000000"/>
      </a:dk1>
      <a:lt1>
        <a:sysClr val="window" lastClr="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ユーザー定義 3">
      <a:majorFont>
        <a:latin typeface="Segoe UI"/>
        <a:ea typeface="メイリオ"/>
        <a:cs typeface=""/>
      </a:majorFont>
      <a:minorFont>
        <a:latin typeface="Segoe UI Symbo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2060"/>
        </a:solidFill>
        <a:ln w="28575">
          <a:solidFill>
            <a:schemeClr val="bg1"/>
          </a:solidFill>
        </a:ln>
        <a:effectLst/>
      </a:spPr>
      <a:bodyPr rtlCol="0" anchor="ctr">
        <a:normAutofit/>
      </a:bodyPr>
      <a:lstStyle>
        <a:defPPr algn="ctr">
          <a:defRPr kumimoji="1" dirty="0" smtClean="0"/>
        </a:defPPr>
      </a:lstStyle>
      <a:style>
        <a:lnRef idx="1">
          <a:schemeClr val="accent1"/>
        </a:lnRef>
        <a:fillRef idx="3">
          <a:schemeClr val="accent1"/>
        </a:fillRef>
        <a:effectRef idx="2">
          <a:schemeClr val="accent1"/>
        </a:effectRef>
        <a:fontRef idx="minor">
          <a:schemeClr val="lt1"/>
        </a:fontRef>
      </a:style>
    </a:sp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TM02836342[[fn=イオン]]</Template>
  <TotalTime>14203</TotalTime>
  <Words>536</Words>
  <Application>Microsoft Office PowerPoint</Application>
  <PresentationFormat>ワイド画面</PresentationFormat>
  <Paragraphs>81</Paragraphs>
  <Slides>10</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10</vt:i4>
      </vt:variant>
    </vt:vector>
  </HeadingPairs>
  <TitlesOfParts>
    <vt:vector size="21" baseType="lpstr">
      <vt:lpstr>HGP創英角ｺﾞｼｯｸUB</vt:lpstr>
      <vt:lpstr>Meiryo UI</vt:lpstr>
      <vt:lpstr>Myriad Pro</vt:lpstr>
      <vt:lpstr>游ゴシック</vt:lpstr>
      <vt:lpstr>Arial</vt:lpstr>
      <vt:lpstr>Calibri</vt:lpstr>
      <vt:lpstr>Segoe UI</vt:lpstr>
      <vt:lpstr>Segoe UI Symbol</vt:lpstr>
      <vt:lpstr>Tahoma</vt:lpstr>
      <vt:lpstr>1_OSSL資料_20160418_c</vt:lpstr>
      <vt:lpstr>OSSL資料_20160418_c</vt:lpstr>
      <vt:lpstr>Planning Subgroup</vt:lpstr>
      <vt:lpstr>Antitrust Policy Notice</vt:lpstr>
      <vt:lpstr>Meeting</vt:lpstr>
      <vt:lpstr>Agenda</vt:lpstr>
      <vt:lpstr>PowerPoint プレゼンテーション</vt:lpstr>
      <vt:lpstr>メモ</vt:lpstr>
      <vt:lpstr>今後の進め方の相談</vt:lpstr>
      <vt:lpstr>Blueprintのイメージ</vt:lpstr>
      <vt:lpstr>比較</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GitHubメモ</dc:title>
  <dc:creator>Fukuchi, Hiroyuki (Sony)</dc:creator>
  <cp:lastModifiedBy>Fukuchi, Hiroyuki (SGC)</cp:lastModifiedBy>
  <cp:revision>354</cp:revision>
  <dcterms:created xsi:type="dcterms:W3CDTF">2018-07-20T07:39:34Z</dcterms:created>
  <dcterms:modified xsi:type="dcterms:W3CDTF">2022-05-13T06:09:11Z</dcterms:modified>
</cp:coreProperties>
</file>