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1"/>
  </p:notesMasterIdLst>
  <p:sldIdLst>
    <p:sldId id="257" r:id="rId2"/>
    <p:sldId id="258" r:id="rId3"/>
    <p:sldId id="259" r:id="rId4"/>
    <p:sldId id="271" r:id="rId5"/>
    <p:sldId id="272" r:id="rId6"/>
    <p:sldId id="275" r:id="rId7"/>
    <p:sldId id="273" r:id="rId8"/>
    <p:sldId id="276" r:id="rId9"/>
    <p:sldId id="270"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4" d="100"/>
          <a:sy n="114" d="100"/>
        </p:scale>
        <p:origin x="3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9F198-3590-4483-8408-2C296A1700D5}" type="datetimeFigureOut">
              <a:rPr kumimoji="1" lang="ja-JP" altLang="en-US" smtClean="0"/>
              <a:t>2024/7/9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E7770-311C-4A26-9E30-E21D700DECB4}" type="slidenum">
              <a:rPr kumimoji="1" lang="ja-JP" altLang="en-US" smtClean="0"/>
              <a:t>‹#›</a:t>
            </a:fld>
            <a:endParaRPr kumimoji="1" lang="ja-JP" altLang="en-US"/>
          </a:p>
        </p:txBody>
      </p:sp>
    </p:spTree>
    <p:extLst>
      <p:ext uri="{BB962C8B-B14F-4D97-AF65-F5344CB8AC3E}">
        <p14:creationId xmlns:p14="http://schemas.microsoft.com/office/powerpoint/2010/main" val="213961971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4628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930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3051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797467" y="1635171"/>
            <a:ext cx="7378000" cy="25260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5600">
                <a:solidFill>
                  <a:schemeClr val="lt1"/>
                </a:solidFill>
                <a:latin typeface="+mj-lt"/>
              </a:defRPr>
            </a:lvl1pPr>
            <a:lvl2pPr lvl="1" rtl="0">
              <a:spcBef>
                <a:spcPts val="0"/>
              </a:spcBef>
              <a:spcAft>
                <a:spcPts val="0"/>
              </a:spcAft>
              <a:buClr>
                <a:schemeClr val="lt1"/>
              </a:buClr>
              <a:buSzPts val="4200"/>
              <a:buNone/>
              <a:defRPr sz="5600">
                <a:solidFill>
                  <a:schemeClr val="lt1"/>
                </a:solidFill>
              </a:defRPr>
            </a:lvl2pPr>
            <a:lvl3pPr lvl="2" rtl="0">
              <a:spcBef>
                <a:spcPts val="0"/>
              </a:spcBef>
              <a:spcAft>
                <a:spcPts val="0"/>
              </a:spcAft>
              <a:buClr>
                <a:schemeClr val="lt1"/>
              </a:buClr>
              <a:buSzPts val="4200"/>
              <a:buNone/>
              <a:defRPr sz="5600">
                <a:solidFill>
                  <a:schemeClr val="lt1"/>
                </a:solidFill>
              </a:defRPr>
            </a:lvl3pPr>
            <a:lvl4pPr lvl="3" rtl="0">
              <a:spcBef>
                <a:spcPts val="0"/>
              </a:spcBef>
              <a:spcAft>
                <a:spcPts val="0"/>
              </a:spcAft>
              <a:buClr>
                <a:schemeClr val="lt1"/>
              </a:buClr>
              <a:buSzPts val="4200"/>
              <a:buNone/>
              <a:defRPr sz="5600">
                <a:solidFill>
                  <a:schemeClr val="lt1"/>
                </a:solidFill>
              </a:defRPr>
            </a:lvl4pPr>
            <a:lvl5pPr lvl="4" rtl="0">
              <a:spcBef>
                <a:spcPts val="0"/>
              </a:spcBef>
              <a:spcAft>
                <a:spcPts val="0"/>
              </a:spcAft>
              <a:buClr>
                <a:schemeClr val="lt1"/>
              </a:buClr>
              <a:buSzPts val="4200"/>
              <a:buNone/>
              <a:defRPr sz="5600">
                <a:solidFill>
                  <a:schemeClr val="lt1"/>
                </a:solidFill>
              </a:defRPr>
            </a:lvl5pPr>
            <a:lvl6pPr lvl="5" rtl="0">
              <a:spcBef>
                <a:spcPts val="0"/>
              </a:spcBef>
              <a:spcAft>
                <a:spcPts val="0"/>
              </a:spcAft>
              <a:buClr>
                <a:schemeClr val="lt1"/>
              </a:buClr>
              <a:buSzPts val="4200"/>
              <a:buNone/>
              <a:defRPr sz="5600">
                <a:solidFill>
                  <a:schemeClr val="lt1"/>
                </a:solidFill>
              </a:defRPr>
            </a:lvl6pPr>
            <a:lvl7pPr lvl="6" rtl="0">
              <a:spcBef>
                <a:spcPts val="0"/>
              </a:spcBef>
              <a:spcAft>
                <a:spcPts val="0"/>
              </a:spcAft>
              <a:buClr>
                <a:schemeClr val="lt1"/>
              </a:buClr>
              <a:buSzPts val="4200"/>
              <a:buNone/>
              <a:defRPr sz="5600">
                <a:solidFill>
                  <a:schemeClr val="lt1"/>
                </a:solidFill>
              </a:defRPr>
            </a:lvl7pPr>
            <a:lvl8pPr lvl="7" rtl="0">
              <a:spcBef>
                <a:spcPts val="0"/>
              </a:spcBef>
              <a:spcAft>
                <a:spcPts val="0"/>
              </a:spcAft>
              <a:buClr>
                <a:schemeClr val="lt1"/>
              </a:buClr>
              <a:buSzPts val="4200"/>
              <a:buNone/>
              <a:defRPr sz="5600">
                <a:solidFill>
                  <a:schemeClr val="lt1"/>
                </a:solidFill>
              </a:defRPr>
            </a:lvl8pPr>
            <a:lvl9pPr lvl="8" rtl="0">
              <a:spcBef>
                <a:spcPts val="0"/>
              </a:spcBef>
              <a:spcAft>
                <a:spcPts val="0"/>
              </a:spcAft>
              <a:buClr>
                <a:schemeClr val="lt1"/>
              </a:buClr>
              <a:buSzPts val="4200"/>
              <a:buNone/>
              <a:defRPr sz="5600">
                <a:solidFill>
                  <a:schemeClr val="lt1"/>
                </a:solidFill>
              </a:defRPr>
            </a:lvl9pPr>
          </a:lstStyle>
          <a:p>
            <a:r>
              <a:rPr lang="en-US" altLang="ja-JP"/>
              <a:t>Click to edit Master title style</a:t>
            </a:r>
            <a:endParaRPr dirty="0"/>
          </a:p>
        </p:txBody>
      </p:sp>
      <p:sp>
        <p:nvSpPr>
          <p:cNvPr id="30" name="Google Shape;30;p4"/>
          <p:cNvSpPr txBox="1">
            <a:spLocks noGrp="1"/>
          </p:cNvSpPr>
          <p:nvPr>
            <p:ph type="subTitle" idx="1"/>
          </p:nvPr>
        </p:nvSpPr>
        <p:spPr>
          <a:xfrm>
            <a:off x="797467" y="4342608"/>
            <a:ext cx="6633175" cy="5772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800">
                <a:solidFill>
                  <a:schemeClr val="lt1"/>
                </a:solidFill>
                <a:latin typeface="+mj-lt"/>
              </a:defRPr>
            </a:lvl1pPr>
            <a:lvl2pPr lvl="1" rtl="0">
              <a:lnSpc>
                <a:spcPct val="100000"/>
              </a:lnSpc>
              <a:spcBef>
                <a:spcPts val="0"/>
              </a:spcBef>
              <a:spcAft>
                <a:spcPts val="0"/>
              </a:spcAft>
              <a:buClr>
                <a:schemeClr val="lt1"/>
              </a:buClr>
              <a:buSzPts val="2100"/>
              <a:buNone/>
              <a:defRPr sz="2800">
                <a:solidFill>
                  <a:schemeClr val="lt1"/>
                </a:solidFill>
              </a:defRPr>
            </a:lvl2pPr>
            <a:lvl3pPr lvl="2" rtl="0">
              <a:lnSpc>
                <a:spcPct val="100000"/>
              </a:lnSpc>
              <a:spcBef>
                <a:spcPts val="0"/>
              </a:spcBef>
              <a:spcAft>
                <a:spcPts val="0"/>
              </a:spcAft>
              <a:buClr>
                <a:schemeClr val="lt1"/>
              </a:buClr>
              <a:buSzPts val="2100"/>
              <a:buNone/>
              <a:defRPr sz="2800">
                <a:solidFill>
                  <a:schemeClr val="lt1"/>
                </a:solidFill>
              </a:defRPr>
            </a:lvl3pPr>
            <a:lvl4pPr lvl="3" rtl="0">
              <a:lnSpc>
                <a:spcPct val="100000"/>
              </a:lnSpc>
              <a:spcBef>
                <a:spcPts val="0"/>
              </a:spcBef>
              <a:spcAft>
                <a:spcPts val="0"/>
              </a:spcAft>
              <a:buClr>
                <a:schemeClr val="lt1"/>
              </a:buClr>
              <a:buSzPts val="2100"/>
              <a:buNone/>
              <a:defRPr sz="2800">
                <a:solidFill>
                  <a:schemeClr val="lt1"/>
                </a:solidFill>
              </a:defRPr>
            </a:lvl4pPr>
            <a:lvl5pPr lvl="4" rtl="0">
              <a:lnSpc>
                <a:spcPct val="100000"/>
              </a:lnSpc>
              <a:spcBef>
                <a:spcPts val="0"/>
              </a:spcBef>
              <a:spcAft>
                <a:spcPts val="0"/>
              </a:spcAft>
              <a:buClr>
                <a:schemeClr val="lt1"/>
              </a:buClr>
              <a:buSzPts val="2100"/>
              <a:buNone/>
              <a:defRPr sz="2800">
                <a:solidFill>
                  <a:schemeClr val="lt1"/>
                </a:solidFill>
              </a:defRPr>
            </a:lvl5pPr>
            <a:lvl6pPr lvl="5" rtl="0">
              <a:lnSpc>
                <a:spcPct val="100000"/>
              </a:lnSpc>
              <a:spcBef>
                <a:spcPts val="0"/>
              </a:spcBef>
              <a:spcAft>
                <a:spcPts val="0"/>
              </a:spcAft>
              <a:buClr>
                <a:schemeClr val="lt1"/>
              </a:buClr>
              <a:buSzPts val="2100"/>
              <a:buNone/>
              <a:defRPr sz="2800">
                <a:solidFill>
                  <a:schemeClr val="lt1"/>
                </a:solidFill>
              </a:defRPr>
            </a:lvl6pPr>
            <a:lvl7pPr lvl="6" rtl="0">
              <a:lnSpc>
                <a:spcPct val="100000"/>
              </a:lnSpc>
              <a:spcBef>
                <a:spcPts val="0"/>
              </a:spcBef>
              <a:spcAft>
                <a:spcPts val="0"/>
              </a:spcAft>
              <a:buClr>
                <a:schemeClr val="lt1"/>
              </a:buClr>
              <a:buSzPts val="2100"/>
              <a:buNone/>
              <a:defRPr sz="2800">
                <a:solidFill>
                  <a:schemeClr val="lt1"/>
                </a:solidFill>
              </a:defRPr>
            </a:lvl7pPr>
            <a:lvl8pPr lvl="7" rtl="0">
              <a:lnSpc>
                <a:spcPct val="100000"/>
              </a:lnSpc>
              <a:spcBef>
                <a:spcPts val="0"/>
              </a:spcBef>
              <a:spcAft>
                <a:spcPts val="0"/>
              </a:spcAft>
              <a:buClr>
                <a:schemeClr val="lt1"/>
              </a:buClr>
              <a:buSzPts val="2100"/>
              <a:buNone/>
              <a:defRPr sz="2800">
                <a:solidFill>
                  <a:schemeClr val="lt1"/>
                </a:solidFill>
              </a:defRPr>
            </a:lvl8pPr>
            <a:lvl9pPr lvl="8" rtl="0">
              <a:lnSpc>
                <a:spcPct val="100000"/>
              </a:lnSpc>
              <a:spcBef>
                <a:spcPts val="0"/>
              </a:spcBef>
              <a:spcAft>
                <a:spcPts val="0"/>
              </a:spcAft>
              <a:buClr>
                <a:schemeClr val="lt1"/>
              </a:buClr>
              <a:buSzPts val="2100"/>
              <a:buNone/>
              <a:defRPr sz="2800">
                <a:solidFill>
                  <a:schemeClr val="lt1"/>
                </a:solidFill>
              </a:defRPr>
            </a:lvl9pPr>
          </a:lstStyle>
          <a:p>
            <a:r>
              <a:rPr lang="en-US" altLang="ja-JP"/>
              <a:t>Click to edit Master subtitle style</a:t>
            </a:r>
            <a:endParaRPr dirty="0"/>
          </a:p>
        </p:txBody>
      </p:sp>
      <p:pic>
        <p:nvPicPr>
          <p:cNvPr id="31" name="Google Shape;31;p4"/>
          <p:cNvPicPr preferRelativeResize="0"/>
          <p:nvPr/>
        </p:nvPicPr>
        <p:blipFill>
          <a:blip r:embed="rId2">
            <a:alphaModFix/>
          </a:blip>
          <a:stretch>
            <a:fillRect/>
          </a:stretch>
        </p:blipFill>
        <p:spPr>
          <a:xfrm rot="5400000">
            <a:off x="11083137" y="5735579"/>
            <a:ext cx="1126457" cy="1118400"/>
          </a:xfrm>
          <a:prstGeom prst="rect">
            <a:avLst/>
          </a:prstGeom>
          <a:noFill/>
          <a:ln>
            <a:noFill/>
          </a:ln>
        </p:spPr>
      </p:pic>
      <p:sp>
        <p:nvSpPr>
          <p:cNvPr id="32" name="Google Shape;32;p4"/>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33" name="Google Shape;33;p4"/>
          <p:cNvSpPr/>
          <p:nvPr/>
        </p:nvSpPr>
        <p:spPr>
          <a:xfrm>
            <a:off x="10945200" y="0"/>
            <a:ext cx="1246800" cy="12468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pic>
        <p:nvPicPr>
          <p:cNvPr id="34" name="Google Shape;34;p4"/>
          <p:cNvPicPr preferRelativeResize="0"/>
          <p:nvPr/>
        </p:nvPicPr>
        <p:blipFill>
          <a:blip r:embed="rId3">
            <a:alphaModFix/>
          </a:blip>
          <a:stretch>
            <a:fillRect/>
          </a:stretch>
        </p:blipFill>
        <p:spPr>
          <a:xfrm>
            <a:off x="9698400" y="4468"/>
            <a:ext cx="1246800" cy="1237881"/>
          </a:xfrm>
          <a:prstGeom prst="rect">
            <a:avLst/>
          </a:prstGeom>
          <a:noFill/>
          <a:ln>
            <a:noFill/>
          </a:ln>
        </p:spPr>
      </p:pic>
      <p:pic>
        <p:nvPicPr>
          <p:cNvPr id="35" name="Google Shape;35;p4"/>
          <p:cNvPicPr preferRelativeResize="0"/>
          <p:nvPr/>
        </p:nvPicPr>
        <p:blipFill>
          <a:blip r:embed="rId4">
            <a:alphaModFix/>
          </a:blip>
          <a:stretch>
            <a:fillRect/>
          </a:stretch>
        </p:blipFill>
        <p:spPr>
          <a:xfrm>
            <a:off x="940784" y="5646707"/>
            <a:ext cx="1592899" cy="5248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3046102" y="5496905"/>
            <a:ext cx="1440365" cy="824404"/>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7430642" y="4755764"/>
            <a:ext cx="3522133" cy="18796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11243921" y="5908223"/>
            <a:ext cx="965600" cy="965600"/>
          </a:xfrm>
          <a:prstGeom prst="rect">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sp>
        <p:nvSpPr>
          <p:cNvPr id="62" name="Google Shape;62;p9"/>
          <p:cNvSpPr/>
          <p:nvPr/>
        </p:nvSpPr>
        <p:spPr>
          <a:xfrm rot="10800000">
            <a:off x="10268701" y="5908267"/>
            <a:ext cx="975200" cy="9740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sp>
        <p:nvSpPr>
          <p:cNvPr id="63" name="Google Shape;63;p9"/>
          <p:cNvSpPr txBox="1">
            <a:spLocks noGrp="1"/>
          </p:cNvSpPr>
          <p:nvPr>
            <p:ph type="title"/>
          </p:nvPr>
        </p:nvSpPr>
        <p:spPr>
          <a:xfrm>
            <a:off x="415600" y="546667"/>
            <a:ext cx="11360800" cy="810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atin typeface="+mj-lt"/>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ltLang="ja-JP"/>
              <a:t>Click to edit Master title style</a:t>
            </a:r>
            <a:endParaRPr dirty="0"/>
          </a:p>
        </p:txBody>
      </p:sp>
      <p:sp>
        <p:nvSpPr>
          <p:cNvPr id="64" name="Google Shape;64;p9"/>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
        <p:nvSpPr>
          <p:cNvPr id="65" name="Google Shape;65;p9"/>
          <p:cNvSpPr/>
          <p:nvPr/>
        </p:nvSpPr>
        <p:spPr>
          <a:xfrm>
            <a:off x="11224800" y="0"/>
            <a:ext cx="967200" cy="9672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sp>
        <p:nvSpPr>
          <p:cNvPr id="66" name="Google Shape;66;p9"/>
          <p:cNvSpPr txBox="1">
            <a:spLocks noGrp="1"/>
          </p:cNvSpPr>
          <p:nvPr>
            <p:ph type="body" idx="1"/>
          </p:nvPr>
        </p:nvSpPr>
        <p:spPr>
          <a:xfrm>
            <a:off x="373800" y="1688600"/>
            <a:ext cx="11360800" cy="44520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atin typeface="+mn-lt"/>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pPr lvl="0"/>
            <a:r>
              <a:rPr lang="en-US" altLang="ja-JP"/>
              <a:t>Click to edit Master text styles</a:t>
            </a:r>
          </a:p>
        </p:txBody>
      </p:sp>
      <p:pic>
        <p:nvPicPr>
          <p:cNvPr id="67" name="Google Shape;67;p9"/>
          <p:cNvPicPr preferRelativeResize="0"/>
          <p:nvPr/>
        </p:nvPicPr>
        <p:blipFill>
          <a:blip r:embed="rId2">
            <a:alphaModFix/>
          </a:blip>
          <a:stretch>
            <a:fillRect/>
          </a:stretch>
        </p:blipFill>
        <p:spPr>
          <a:xfrm>
            <a:off x="253780" y="6201600"/>
            <a:ext cx="1294373" cy="426467"/>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754458" y="6157912"/>
            <a:ext cx="897764" cy="513843"/>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6" y="5504409"/>
            <a:ext cx="1353600" cy="13536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867" dirty="0">
              <a:latin typeface="游ゴシック" panose="020B0400000000000000" pitchFamily="50" charset="-128"/>
              <a:ea typeface="游ゴシック" panose="020B0400000000000000" pitchFamily="50" charset="-128"/>
            </a:endParaRPr>
          </a:p>
        </p:txBody>
      </p:sp>
      <p:sp>
        <p:nvSpPr>
          <p:cNvPr id="52" name="Google Shape;52;p7"/>
          <p:cNvSpPr txBox="1">
            <a:spLocks noGrp="1"/>
          </p:cNvSpPr>
          <p:nvPr>
            <p:ph type="title"/>
          </p:nvPr>
        </p:nvSpPr>
        <p:spPr>
          <a:xfrm>
            <a:off x="797467" y="2869796"/>
            <a:ext cx="10962800" cy="11184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5600">
                <a:solidFill>
                  <a:schemeClr val="lt1"/>
                </a:solidFill>
                <a:latin typeface="+mj-lt"/>
              </a:defRPr>
            </a:lvl1pPr>
            <a:lvl2pPr lvl="1">
              <a:spcBef>
                <a:spcPts val="0"/>
              </a:spcBef>
              <a:spcAft>
                <a:spcPts val="0"/>
              </a:spcAft>
              <a:buClr>
                <a:schemeClr val="lt1"/>
              </a:buClr>
              <a:buSzPts val="4200"/>
              <a:buNone/>
              <a:defRPr sz="5600">
                <a:solidFill>
                  <a:schemeClr val="lt1"/>
                </a:solidFill>
              </a:defRPr>
            </a:lvl2pPr>
            <a:lvl3pPr lvl="2">
              <a:spcBef>
                <a:spcPts val="0"/>
              </a:spcBef>
              <a:spcAft>
                <a:spcPts val="0"/>
              </a:spcAft>
              <a:buClr>
                <a:schemeClr val="lt1"/>
              </a:buClr>
              <a:buSzPts val="4200"/>
              <a:buNone/>
              <a:defRPr sz="5600">
                <a:solidFill>
                  <a:schemeClr val="lt1"/>
                </a:solidFill>
              </a:defRPr>
            </a:lvl3pPr>
            <a:lvl4pPr lvl="3">
              <a:spcBef>
                <a:spcPts val="0"/>
              </a:spcBef>
              <a:spcAft>
                <a:spcPts val="0"/>
              </a:spcAft>
              <a:buClr>
                <a:schemeClr val="lt1"/>
              </a:buClr>
              <a:buSzPts val="4200"/>
              <a:buNone/>
              <a:defRPr sz="5600">
                <a:solidFill>
                  <a:schemeClr val="lt1"/>
                </a:solidFill>
              </a:defRPr>
            </a:lvl4pPr>
            <a:lvl5pPr lvl="4">
              <a:spcBef>
                <a:spcPts val="0"/>
              </a:spcBef>
              <a:spcAft>
                <a:spcPts val="0"/>
              </a:spcAft>
              <a:buClr>
                <a:schemeClr val="lt1"/>
              </a:buClr>
              <a:buSzPts val="4200"/>
              <a:buNone/>
              <a:defRPr sz="5600">
                <a:solidFill>
                  <a:schemeClr val="lt1"/>
                </a:solidFill>
              </a:defRPr>
            </a:lvl5pPr>
            <a:lvl6pPr lvl="5">
              <a:spcBef>
                <a:spcPts val="0"/>
              </a:spcBef>
              <a:spcAft>
                <a:spcPts val="0"/>
              </a:spcAft>
              <a:buClr>
                <a:schemeClr val="lt1"/>
              </a:buClr>
              <a:buSzPts val="4200"/>
              <a:buNone/>
              <a:defRPr sz="5600">
                <a:solidFill>
                  <a:schemeClr val="lt1"/>
                </a:solidFill>
              </a:defRPr>
            </a:lvl6pPr>
            <a:lvl7pPr lvl="6">
              <a:spcBef>
                <a:spcPts val="0"/>
              </a:spcBef>
              <a:spcAft>
                <a:spcPts val="0"/>
              </a:spcAft>
              <a:buClr>
                <a:schemeClr val="lt1"/>
              </a:buClr>
              <a:buSzPts val="4200"/>
              <a:buNone/>
              <a:defRPr sz="5600">
                <a:solidFill>
                  <a:schemeClr val="lt1"/>
                </a:solidFill>
              </a:defRPr>
            </a:lvl7pPr>
            <a:lvl8pPr lvl="7">
              <a:spcBef>
                <a:spcPts val="0"/>
              </a:spcBef>
              <a:spcAft>
                <a:spcPts val="0"/>
              </a:spcAft>
              <a:buClr>
                <a:schemeClr val="lt1"/>
              </a:buClr>
              <a:buSzPts val="4200"/>
              <a:buNone/>
              <a:defRPr sz="5600">
                <a:solidFill>
                  <a:schemeClr val="lt1"/>
                </a:solidFill>
              </a:defRPr>
            </a:lvl8pPr>
            <a:lvl9pPr lvl="8">
              <a:spcBef>
                <a:spcPts val="0"/>
              </a:spcBef>
              <a:spcAft>
                <a:spcPts val="0"/>
              </a:spcAft>
              <a:buClr>
                <a:schemeClr val="lt1"/>
              </a:buClr>
              <a:buSzPts val="4200"/>
              <a:buNone/>
              <a:defRPr sz="5600">
                <a:solidFill>
                  <a:schemeClr val="lt1"/>
                </a:solidFill>
              </a:defRPr>
            </a:lvl9pPr>
          </a:lstStyle>
          <a:p>
            <a:r>
              <a:rPr lang="en-US" altLang="ja-JP"/>
              <a:t>Click to edit Master title style</a:t>
            </a:r>
            <a:endParaRPr dirty="0"/>
          </a:p>
        </p:txBody>
      </p:sp>
      <p:sp>
        <p:nvSpPr>
          <p:cNvPr id="53" name="Google Shape;53;p7"/>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pic>
        <p:nvPicPr>
          <p:cNvPr id="54" name="Google Shape;54;p7"/>
          <p:cNvPicPr preferRelativeResize="0"/>
          <p:nvPr/>
        </p:nvPicPr>
        <p:blipFill>
          <a:blip r:embed="rId2">
            <a:alphaModFix/>
          </a:blip>
          <a:stretch>
            <a:fillRect/>
          </a:stretch>
        </p:blipFill>
        <p:spPr>
          <a:xfrm>
            <a:off x="10838400" y="1"/>
            <a:ext cx="1353600" cy="1343937"/>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7430642" y="4755764"/>
            <a:ext cx="3522133" cy="18796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46667"/>
            <a:ext cx="11360800" cy="810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r>
              <a:rPr lang="en-US" dirty="0" err="1"/>
              <a:t>aaa</a:t>
            </a:r>
            <a:endParaRPr dirty="0"/>
          </a:p>
        </p:txBody>
      </p:sp>
      <p:sp>
        <p:nvSpPr>
          <p:cNvPr id="7" name="Google Shape;7;p1"/>
          <p:cNvSpPr txBox="1">
            <a:spLocks noGrp="1"/>
          </p:cNvSpPr>
          <p:nvPr>
            <p:ph type="body" idx="1"/>
          </p:nvPr>
        </p:nvSpPr>
        <p:spPr>
          <a:xfrm>
            <a:off x="415600" y="1639833"/>
            <a:ext cx="11360800" cy="4452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dirty="0"/>
          </a:p>
        </p:txBody>
      </p:sp>
      <p:sp>
        <p:nvSpPr>
          <p:cNvPr id="8" name="Google Shape;8;p1"/>
          <p:cNvSpPr txBox="1">
            <a:spLocks noGrp="1"/>
          </p:cNvSpPr>
          <p:nvPr>
            <p:ph type="sldNum" idx="12"/>
          </p:nvPr>
        </p:nvSpPr>
        <p:spPr>
          <a:xfrm>
            <a:off x="11280575" y="6201587"/>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lt1"/>
                </a:solidFill>
                <a:latin typeface="Roboto"/>
                <a:ea typeface="Roboto"/>
                <a:cs typeface="Roboto"/>
                <a:sym typeface="Roboto"/>
              </a:defRPr>
            </a:lvl1pPr>
            <a:lvl2pPr lvl="1" algn="r">
              <a:buNone/>
              <a:defRPr sz="1333">
                <a:solidFill>
                  <a:schemeClr val="lt1"/>
                </a:solidFill>
                <a:latin typeface="Roboto"/>
                <a:ea typeface="Roboto"/>
                <a:cs typeface="Roboto"/>
                <a:sym typeface="Roboto"/>
              </a:defRPr>
            </a:lvl2pPr>
            <a:lvl3pPr lvl="2" algn="r">
              <a:buNone/>
              <a:defRPr sz="1333">
                <a:solidFill>
                  <a:schemeClr val="lt1"/>
                </a:solidFill>
                <a:latin typeface="Roboto"/>
                <a:ea typeface="Roboto"/>
                <a:cs typeface="Roboto"/>
                <a:sym typeface="Roboto"/>
              </a:defRPr>
            </a:lvl3pPr>
            <a:lvl4pPr lvl="3" algn="r">
              <a:buNone/>
              <a:defRPr sz="1333">
                <a:solidFill>
                  <a:schemeClr val="lt1"/>
                </a:solidFill>
                <a:latin typeface="Roboto"/>
                <a:ea typeface="Roboto"/>
                <a:cs typeface="Roboto"/>
                <a:sym typeface="Roboto"/>
              </a:defRPr>
            </a:lvl4pPr>
            <a:lvl5pPr lvl="4" algn="r">
              <a:buNone/>
              <a:defRPr sz="1333">
                <a:solidFill>
                  <a:schemeClr val="lt1"/>
                </a:solidFill>
                <a:latin typeface="Roboto"/>
                <a:ea typeface="Roboto"/>
                <a:cs typeface="Roboto"/>
                <a:sym typeface="Roboto"/>
              </a:defRPr>
            </a:lvl5pPr>
            <a:lvl6pPr lvl="5" algn="r">
              <a:buNone/>
              <a:defRPr sz="1333">
                <a:solidFill>
                  <a:schemeClr val="lt1"/>
                </a:solidFill>
                <a:latin typeface="Roboto"/>
                <a:ea typeface="Roboto"/>
                <a:cs typeface="Roboto"/>
                <a:sym typeface="Roboto"/>
              </a:defRPr>
            </a:lvl6pPr>
            <a:lvl7pPr lvl="6" algn="r">
              <a:buNone/>
              <a:defRPr sz="1333">
                <a:solidFill>
                  <a:schemeClr val="lt1"/>
                </a:solidFill>
                <a:latin typeface="Roboto"/>
                <a:ea typeface="Roboto"/>
                <a:cs typeface="Roboto"/>
                <a:sym typeface="Roboto"/>
              </a:defRPr>
            </a:lvl7pPr>
            <a:lvl8pPr lvl="7" algn="r">
              <a:buNone/>
              <a:defRPr sz="1333">
                <a:solidFill>
                  <a:schemeClr val="lt1"/>
                </a:solidFill>
                <a:latin typeface="Roboto"/>
                <a:ea typeface="Roboto"/>
                <a:cs typeface="Roboto"/>
                <a:sym typeface="Roboto"/>
              </a:defRPr>
            </a:lvl8pPr>
            <a:lvl9pPr lvl="8" algn="r">
              <a:buNone/>
              <a:defRPr sz="1333">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3"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mj-lt"/>
          <a:ea typeface="Roboto Slab" panose="020B0604020202020204" pitchFamily="2" charset="0"/>
          <a:cs typeface="Roboto Slab" panose="020B0604020202020204" pitchFamily="2" charset="0"/>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linuxfoundation.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uxfoundation.jp/antitrust-polic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cs.google.com/document/d/15qBYkonYp7wWofF8ZBm0rvIht_6YaocgUlSWTr1jO4s/edit?usp=shar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160905-EDAE-4381-8FB7-D697F19A27BA}"/>
              </a:ext>
            </a:extLst>
          </p:cNvPr>
          <p:cNvSpPr>
            <a:spLocks noGrp="1"/>
          </p:cNvSpPr>
          <p:nvPr>
            <p:ph type="ctrTitle"/>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lgn="r"/>
            <a:r>
              <a:rPr lang="en-US" altLang="ja-JP" sz="4800" dirty="0">
                <a:solidFill>
                  <a:schemeClr val="bg1"/>
                </a:solidFill>
                <a:latin typeface="BIZ UDPゴシック" panose="020B0400000000000000" pitchFamily="50" charset="-128"/>
                <a:ea typeface="BIZ UDPゴシック" panose="020B0400000000000000" pitchFamily="50" charset="-128"/>
              </a:rPr>
              <a:t>OpenChain JWG</a:t>
            </a:r>
            <a:br>
              <a:rPr lang="en-US" altLang="ja-JP" sz="4800" dirty="0">
                <a:solidFill>
                  <a:schemeClr val="bg1"/>
                </a:solidFill>
                <a:latin typeface="BIZ UDPゴシック" panose="020B0400000000000000" pitchFamily="50" charset="-128"/>
                <a:ea typeface="BIZ UDPゴシック" panose="020B0400000000000000" pitchFamily="50" charset="-128"/>
              </a:rPr>
            </a:br>
            <a:r>
              <a:rPr lang="ja-JP" altLang="en-US" sz="4800" dirty="0">
                <a:solidFill>
                  <a:schemeClr val="bg1"/>
                </a:solidFill>
                <a:latin typeface="BIZ UDPゴシック" panose="020B0400000000000000" pitchFamily="50" charset="-128"/>
                <a:ea typeface="BIZ UDPゴシック" panose="020B0400000000000000" pitchFamily="50" charset="-128"/>
              </a:rPr>
              <a:t>教育</a:t>
            </a:r>
            <a:r>
              <a:rPr kumimoji="1" lang="en-US" altLang="ja-JP" sz="4800" dirty="0">
                <a:solidFill>
                  <a:schemeClr val="bg1"/>
                </a:solidFill>
                <a:latin typeface="BIZ UDPゴシック" panose="020B0400000000000000" pitchFamily="50" charset="-128"/>
                <a:ea typeface="BIZ UDPゴシック" panose="020B0400000000000000" pitchFamily="50" charset="-128"/>
              </a:rPr>
              <a:t> SG</a:t>
            </a:r>
            <a:br>
              <a:rPr kumimoji="1" lang="en-US" altLang="ja-JP" sz="4800" dirty="0">
                <a:solidFill>
                  <a:schemeClr val="bg1"/>
                </a:solidFill>
                <a:latin typeface="BIZ UDPゴシック" panose="020B0400000000000000" pitchFamily="50" charset="-128"/>
                <a:ea typeface="BIZ UDPゴシック" panose="020B0400000000000000" pitchFamily="50" charset="-128"/>
              </a:rPr>
            </a:br>
            <a:r>
              <a:rPr kumimoji="1" lang="en-US" altLang="ja-JP" sz="4800" dirty="0">
                <a:solidFill>
                  <a:schemeClr val="bg1"/>
                </a:solidFill>
                <a:latin typeface="BIZ UDPゴシック" panose="020B0400000000000000" pitchFamily="50" charset="-128"/>
                <a:ea typeface="BIZ UDPゴシック" panose="020B0400000000000000" pitchFamily="50" charset="-128"/>
              </a:rPr>
              <a:t>7</a:t>
            </a:r>
            <a:r>
              <a:rPr kumimoji="1" lang="ja-JP" altLang="en-US" sz="4800" dirty="0">
                <a:solidFill>
                  <a:schemeClr val="bg1"/>
                </a:solidFill>
                <a:latin typeface="BIZ UDPゴシック" panose="020B0400000000000000" pitchFamily="50" charset="-128"/>
                <a:ea typeface="BIZ UDPゴシック" panose="020B0400000000000000" pitchFamily="50" charset="-128"/>
              </a:rPr>
              <a:t>月会合</a:t>
            </a:r>
          </a:p>
        </p:txBody>
      </p:sp>
      <p:sp>
        <p:nvSpPr>
          <p:cNvPr id="11" name="Subtitle 10">
            <a:extLst>
              <a:ext uri="{FF2B5EF4-FFF2-40B4-BE49-F238E27FC236}">
                <a16:creationId xmlns:a16="http://schemas.microsoft.com/office/drawing/2014/main" id="{58446F7D-159C-4C26-A06F-DD905AE4ED62}"/>
              </a:ext>
            </a:extLst>
          </p:cNvPr>
          <p:cNvSpPr>
            <a:spLocks noGrp="1"/>
          </p:cNvSpPr>
          <p:nvPr>
            <p:ph type="subTitle" idx="1"/>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kumimoji="1" lang="en-US" altLang="ja-JP" dirty="0">
                <a:solidFill>
                  <a:schemeClr val="bg1"/>
                </a:solidFill>
              </a:rPr>
              <a:t>2024/7/9</a:t>
            </a:r>
            <a:endParaRPr kumimoji="1" lang="ja-JP" altLang="en-US" dirty="0">
              <a:solidFill>
                <a:schemeClr val="bg1"/>
              </a:solidFill>
            </a:endParaRPr>
          </a:p>
        </p:txBody>
      </p:sp>
    </p:spTree>
    <p:extLst>
      <p:ext uri="{BB962C8B-B14F-4D97-AF65-F5344CB8AC3E}">
        <p14:creationId xmlns:p14="http://schemas.microsoft.com/office/powerpoint/2010/main" val="3246503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r>
              <a:rPr lang="en-US" sz="3200" dirty="0"/>
              <a:t>Anti-Trust Policy Notice</a:t>
            </a:r>
          </a:p>
        </p:txBody>
      </p:sp>
      <p:sp>
        <p:nvSpPr>
          <p:cNvPr id="158" name="Google Shape;158;p25"/>
          <p:cNvSpPr txBox="1">
            <a:spLocks noGrp="1"/>
          </p:cNvSpPr>
          <p:nvPr>
            <p:ph type="body" idx="1"/>
          </p:nvPr>
        </p:nvSpPr>
        <p:spPr/>
        <p:txBody>
          <a:bodyPr>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sz="2400"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r>
              <a:rPr lang="en-US" sz="2400" dirty="0"/>
              <a:t>Examples of types of actions that are prohibited at Linux Foundation meetings and in connection with Linux Foundation activities are described in the Linux Foundation Antitrust Policy available at </a:t>
            </a:r>
            <a:r>
              <a:rPr lang="en-US" sz="2400" dirty="0">
                <a:hlinkClick r:id="rId3"/>
              </a:rPr>
              <a:t>http://www.linuxfoundation.org/</a:t>
            </a:r>
            <a:r>
              <a:rPr lang="en-US" sz="2400" dirty="0"/>
              <a:t> antitrust-policy. If you have questions about these matters, please contact your company counsel, or if you are a member of the Linux Foundation, feel free to contact Andrew </a:t>
            </a:r>
            <a:r>
              <a:rPr lang="en-US" sz="2400" dirty="0" err="1"/>
              <a:t>Updegrove</a:t>
            </a:r>
            <a:r>
              <a:rPr lang="en-US" sz="2400" dirty="0"/>
              <a:t> of the firm of </a:t>
            </a:r>
            <a:r>
              <a:rPr lang="en-US" sz="2400" dirty="0" err="1"/>
              <a:t>Gesmer</a:t>
            </a:r>
            <a:r>
              <a:rPr lang="en-US" sz="2400" dirty="0"/>
              <a:t> </a:t>
            </a:r>
            <a:r>
              <a:rPr lang="en-US" sz="2400" dirty="0" err="1"/>
              <a:t>Updegrove</a:t>
            </a:r>
            <a:r>
              <a:rPr lang="en-US" sz="2400" dirty="0"/>
              <a:t> LLP, which provides legal counsel to the Linux Foundation.</a:t>
            </a:r>
          </a:p>
          <a:p>
            <a:pPr lvl="0"/>
            <a:endParaRPr lang="en-US" dirty="0"/>
          </a:p>
          <a:p>
            <a:pPr lvl="0"/>
            <a:endParaRPr lang="en-US"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lvl="0"/>
            <a:r>
              <a:rPr lang="ja-JP" altLang="en-US" sz="3200" dirty="0"/>
              <a:t>独占禁止法順守ポリシー </a:t>
            </a:r>
            <a:r>
              <a:rPr lang="en-US" altLang="ja-JP" sz="3200" dirty="0"/>
              <a:t>(</a:t>
            </a:r>
            <a:r>
              <a:rPr lang="en-US" sz="3200" dirty="0"/>
              <a:t>Antitrust Policy)</a:t>
            </a:r>
          </a:p>
        </p:txBody>
      </p:sp>
      <p:sp>
        <p:nvSpPr>
          <p:cNvPr id="158" name="Google Shape;158;p25"/>
          <p:cNvSpPr txBox="1">
            <a:spLocks noGrp="1"/>
          </p:cNvSpPr>
          <p:nvPr>
            <p:ph type="body" idx="1"/>
          </p:nvPr>
        </p:nvSpPr>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lang="en-US" altLang="ja-JP" sz="2400" dirty="0"/>
              <a:t>Linux Foundation (</a:t>
            </a:r>
            <a:r>
              <a:rPr lang="ja-JP" altLang="en-US" sz="2400" dirty="0"/>
              <a:t>以下</a:t>
            </a:r>
            <a:r>
              <a:rPr lang="en-US" altLang="ja-JP" sz="2400" dirty="0"/>
              <a:t>LF</a:t>
            </a:r>
            <a:r>
              <a:rPr lang="ja-JP" altLang="en-US" sz="2400" dirty="0"/>
              <a:t>と略す</a:t>
            </a:r>
            <a:r>
              <a:rPr lang="en-US" altLang="ja-JP" sz="2400" dirty="0"/>
              <a:t>) </a:t>
            </a:r>
            <a:r>
              <a:rPr lang="ja-JP" altLang="en-US" sz="2400" dirty="0"/>
              <a:t>の会議は、産業界で競合関係にある企業同士の参加が不可欠です。</a:t>
            </a:r>
            <a:r>
              <a:rPr lang="en-US" altLang="ja-JP" sz="2400" dirty="0"/>
              <a:t>LF</a:t>
            </a:r>
            <a:r>
              <a:rPr lang="ja-JP" altLang="en-US" sz="2400" dirty="0"/>
              <a:t>は、すべての活動を、適用されるべきすべての独占禁止法</a:t>
            </a:r>
            <a:r>
              <a:rPr lang="en-US" altLang="ja-JP" sz="2400" dirty="0"/>
              <a:t>/</a:t>
            </a:r>
            <a:r>
              <a:rPr lang="ja-JP" altLang="en-US" sz="2400" dirty="0"/>
              <a:t>競争法に則って運営します。従って、会議の出席者は、アジェンダに沿って会議を進め、国内外の独占禁止法</a:t>
            </a:r>
            <a:r>
              <a:rPr lang="en-US" altLang="ja-JP" sz="2400" dirty="0"/>
              <a:t>/</a:t>
            </a:r>
            <a:r>
              <a:rPr lang="ja-JP" altLang="en-US" sz="2400" dirty="0"/>
              <a:t>競争法の下で禁止されているいかなる活動にも参加しないよう、注意を払うことが非常に重要です。</a:t>
            </a:r>
          </a:p>
          <a:p>
            <a:r>
              <a:rPr lang="en-US" altLang="ja-JP" sz="2400" dirty="0"/>
              <a:t>LF</a:t>
            </a:r>
            <a:r>
              <a:rPr lang="ja-JP" altLang="en-US" sz="2400" dirty="0"/>
              <a:t>の会議において、また</a:t>
            </a:r>
            <a:r>
              <a:rPr lang="en-US" altLang="ja-JP" sz="2400" dirty="0"/>
              <a:t>LF</a:t>
            </a:r>
            <a:r>
              <a:rPr lang="ja-JP" altLang="en-US" sz="2400" dirty="0"/>
              <a:t>の活動に関連して、禁止されている行動の例は、</a:t>
            </a:r>
            <a:r>
              <a:rPr lang="en-US" altLang="ja-JP" sz="2400" dirty="0">
                <a:hlinkClick r:id="rId3"/>
              </a:rPr>
              <a:t>https://www.linuxfoundation.jp/antitrust-policy/</a:t>
            </a:r>
            <a:r>
              <a:rPr lang="ja-JP" altLang="en-US" sz="2400" dirty="0"/>
              <a:t> から入手できる</a:t>
            </a:r>
            <a:r>
              <a:rPr lang="en-US" altLang="ja-JP" sz="2400" dirty="0"/>
              <a:t>LF</a:t>
            </a:r>
            <a:r>
              <a:rPr lang="ja-JP" altLang="en-US" sz="2400" dirty="0"/>
              <a:t>独占禁止法順守ポリシーに記載されています。これらの事項について質問がある場合は、あなたの会社の法律顧問に問い合わせるか、もしあなたが</a:t>
            </a:r>
            <a:r>
              <a:rPr lang="en-US" altLang="ja-JP" sz="2400" dirty="0"/>
              <a:t>LF</a:t>
            </a:r>
            <a:r>
              <a:rPr lang="ja-JP" altLang="en-US" sz="2400" dirty="0"/>
              <a:t>のメンバーであるならば、</a:t>
            </a:r>
            <a:r>
              <a:rPr lang="en-US" altLang="ja-JP" sz="2400" dirty="0"/>
              <a:t>LF</a:t>
            </a:r>
            <a:r>
              <a:rPr lang="ja-JP" altLang="en-US" sz="2400" dirty="0"/>
              <a:t>の法律顧問である </a:t>
            </a:r>
            <a:r>
              <a:rPr lang="en-US" altLang="ja-JP" sz="2400" dirty="0" err="1"/>
              <a:t>Gesmer</a:t>
            </a:r>
            <a:r>
              <a:rPr lang="ja-JP" altLang="en-US" sz="2400" dirty="0"/>
              <a:t> </a:t>
            </a:r>
            <a:r>
              <a:rPr lang="en-US" altLang="ja-JP" sz="2400" dirty="0" err="1"/>
              <a:t>Updegrove</a:t>
            </a:r>
            <a:r>
              <a:rPr lang="ja-JP" altLang="en-US" sz="2400" dirty="0"/>
              <a:t> </a:t>
            </a:r>
            <a:r>
              <a:rPr lang="en-US" altLang="ja-JP" sz="2400" dirty="0"/>
              <a:t>LLP </a:t>
            </a:r>
            <a:r>
              <a:rPr lang="ja-JP" altLang="en-US" sz="2400" dirty="0"/>
              <a:t>の </a:t>
            </a:r>
            <a:r>
              <a:rPr lang="en-US" altLang="ja-JP" sz="2400" dirty="0"/>
              <a:t>Andrew </a:t>
            </a:r>
            <a:r>
              <a:rPr lang="en-US" altLang="ja-JP" sz="2400" dirty="0" err="1"/>
              <a:t>Updegrove</a:t>
            </a:r>
            <a:r>
              <a:rPr lang="ja-JP" altLang="en-US" sz="2400" dirty="0"/>
              <a:t> にお問い合わせください。</a:t>
            </a:r>
          </a:p>
          <a:p>
            <a:pPr lvl="0"/>
            <a:endParaRPr lang="ja-JP" altLang="en-US" dirty="0"/>
          </a:p>
          <a:p>
            <a:pPr lvl="0"/>
            <a:endParaRPr lang="ja-JP" altLang="en-US" dirty="0"/>
          </a:p>
        </p:txBody>
      </p:sp>
      <p:sp>
        <p:nvSpPr>
          <p:cNvPr id="4" name="テキスト ボックス 3">
            <a:extLst>
              <a:ext uri="{FF2B5EF4-FFF2-40B4-BE49-F238E27FC236}">
                <a16:creationId xmlns:a16="http://schemas.microsoft.com/office/drawing/2014/main" id="{F4B69969-C2B2-4035-B697-410820198BDC}"/>
              </a:ext>
            </a:extLst>
          </p:cNvPr>
          <p:cNvSpPr txBox="1"/>
          <p:nvPr/>
        </p:nvSpPr>
        <p:spPr>
          <a:xfrm>
            <a:off x="0" y="134679"/>
            <a:ext cx="1477328" cy="461665"/>
          </a:xfrm>
          <a:prstGeom prst="rect">
            <a:avLst/>
          </a:prstGeom>
          <a:noFill/>
        </p:spPr>
        <p:txBody>
          <a:bodyPr wrap="squar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r>
              <a:rPr kumimoji="1" lang="en-US" altLang="ja-JP" sz="2400" dirty="0">
                <a:latin typeface="游ゴシック Medium" panose="020B0500000000000000" pitchFamily="50" charset="-128"/>
                <a:ea typeface="游ゴシック Medium" panose="020B0500000000000000" pitchFamily="50" charset="-128"/>
              </a:rPr>
              <a:t>【</a:t>
            </a:r>
            <a:r>
              <a:rPr kumimoji="1" lang="ja-JP" altLang="en-US" sz="2400" dirty="0">
                <a:latin typeface="游ゴシック Medium" panose="020B0500000000000000" pitchFamily="50" charset="-128"/>
                <a:ea typeface="游ゴシック Medium" panose="020B0500000000000000" pitchFamily="50" charset="-128"/>
              </a:rPr>
              <a:t>参考</a:t>
            </a:r>
            <a:r>
              <a:rPr kumimoji="1" lang="en-US" altLang="ja-JP" sz="2400" dirty="0">
                <a:latin typeface="游ゴシック Medium" panose="020B0500000000000000" pitchFamily="50" charset="-128"/>
                <a:ea typeface="游ゴシック Medium" panose="020B0500000000000000" pitchFamily="50" charset="-128"/>
              </a:rPr>
              <a:t>】</a:t>
            </a:r>
            <a:endParaRPr kumimoji="1" lang="ja-JP" altLang="en-US" sz="24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403559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D0F21B-2A1A-AE7A-FFBD-32A64D59972F}"/>
              </a:ext>
            </a:extLst>
          </p:cNvPr>
          <p:cNvSpPr>
            <a:spLocks noGrp="1"/>
          </p:cNvSpPr>
          <p:nvPr>
            <p:ph type="title"/>
          </p:nvPr>
        </p:nvSpPr>
        <p:spPr/>
        <p:txBody>
          <a:bodyPr/>
          <a:lstStyle/>
          <a:p>
            <a:r>
              <a:rPr lang="ja-JP" altLang="en-US" dirty="0">
                <a:latin typeface="BIZ UDPゴシック" panose="020B0400000000000000" pitchFamily="50" charset="-128"/>
                <a:ea typeface="BIZ UDPゴシック" panose="020B0400000000000000" pitchFamily="50" charset="-128"/>
              </a:rPr>
              <a:t>目次</a:t>
            </a:r>
            <a:endParaRPr kumimoji="1" lang="ja-JP" altLang="en-US" dirty="0">
              <a:latin typeface="BIZ UDPゴシック" panose="020B0400000000000000" pitchFamily="50" charset="-128"/>
              <a:ea typeface="BIZ UDPゴシック" panose="020B0400000000000000" pitchFamily="50" charset="-128"/>
            </a:endParaRPr>
          </a:p>
        </p:txBody>
      </p:sp>
      <p:sp>
        <p:nvSpPr>
          <p:cNvPr id="3" name="テキスト プレースホルダー 2">
            <a:extLst>
              <a:ext uri="{FF2B5EF4-FFF2-40B4-BE49-F238E27FC236}">
                <a16:creationId xmlns:a16="http://schemas.microsoft.com/office/drawing/2014/main" id="{3DA02B5D-3D44-64F3-68E9-B0656605EF17}"/>
              </a:ext>
            </a:extLst>
          </p:cNvPr>
          <p:cNvSpPr>
            <a:spLocks noGrp="1"/>
          </p:cNvSpPr>
          <p:nvPr>
            <p:ph type="body" idx="1"/>
          </p:nvPr>
        </p:nvSpPr>
        <p:spPr/>
        <p:txBody>
          <a:bodyPr/>
          <a:lstStyle/>
          <a:p>
            <a:pPr>
              <a:lnSpc>
                <a:spcPct val="200000"/>
              </a:lnSpc>
              <a:buFont typeface="+mj-lt"/>
              <a:buAutoNum type="arabicPeriod"/>
            </a:pPr>
            <a:r>
              <a:rPr kumimoji="1" lang="en-US" altLang="ja-JP" dirty="0">
                <a:latin typeface="BIZ UDPゴシック" panose="020B0400000000000000" pitchFamily="50" charset="-128"/>
                <a:ea typeface="BIZ UDPゴシック" panose="020B0400000000000000" pitchFamily="50" charset="-128"/>
              </a:rPr>
              <a:t>OSS</a:t>
            </a:r>
            <a:r>
              <a:rPr kumimoji="1" lang="ja-JP" altLang="en-US" dirty="0">
                <a:latin typeface="BIZ UDPゴシック" panose="020B0400000000000000" pitchFamily="50" charset="-128"/>
                <a:ea typeface="BIZ UDPゴシック" panose="020B0400000000000000" pitchFamily="50" charset="-128"/>
              </a:rPr>
              <a:t>ライセンス研究所での本教育資料を用いたセミナーについて</a:t>
            </a:r>
            <a:endParaRPr kumimoji="1" lang="en-US" altLang="ja-JP" dirty="0">
              <a:latin typeface="BIZ UDPゴシック" panose="020B0400000000000000" pitchFamily="50" charset="-128"/>
              <a:ea typeface="BIZ UDPゴシック" panose="020B0400000000000000" pitchFamily="50" charset="-128"/>
            </a:endParaRPr>
          </a:p>
          <a:p>
            <a:pPr>
              <a:lnSpc>
                <a:spcPct val="200000"/>
              </a:lnSpc>
              <a:buFont typeface="+mj-lt"/>
              <a:buAutoNum type="arabicPeriod"/>
            </a:pPr>
            <a:r>
              <a:rPr lang="ja-JP" altLang="en-US" dirty="0">
                <a:latin typeface="BIZ UDPゴシック" panose="020B0400000000000000" pitchFamily="50" charset="-128"/>
                <a:ea typeface="BIZ UDPゴシック" panose="020B0400000000000000" pitchFamily="50" charset="-128"/>
              </a:rPr>
              <a:t>教育資料応用編のレビュー</a:t>
            </a:r>
            <a:endParaRPr lang="en-US" altLang="ja-JP" dirty="0">
              <a:latin typeface="BIZ UDPゴシック" panose="020B0400000000000000" pitchFamily="50" charset="-128"/>
              <a:ea typeface="BIZ UDPゴシック" panose="020B0400000000000000" pitchFamily="50" charset="-128"/>
            </a:endParaRPr>
          </a:p>
          <a:p>
            <a:pPr>
              <a:lnSpc>
                <a:spcPct val="200000"/>
              </a:lnSpc>
              <a:buFont typeface="+mj-lt"/>
              <a:buAutoNum type="arabicPeriod"/>
            </a:pPr>
            <a:endParaRPr lang="en-US" altLang="ja-JP" dirty="0">
              <a:latin typeface="BIZ UDPゴシック" panose="020B0400000000000000" pitchFamily="50" charset="-128"/>
              <a:ea typeface="BIZ UDPゴシック" panose="020B0400000000000000" pitchFamily="50" charset="-128"/>
            </a:endParaRPr>
          </a:p>
          <a:p>
            <a:pPr marL="152396" indent="0">
              <a:lnSpc>
                <a:spcPct val="200000"/>
              </a:lnSpc>
              <a:buNone/>
            </a:pPr>
            <a:r>
              <a:rPr lang="ja-JP" altLang="en-US" dirty="0">
                <a:latin typeface="BIZ UDPゴシック" panose="020B0400000000000000" pitchFamily="50" charset="-128"/>
                <a:ea typeface="BIZ UDPゴシック" panose="020B0400000000000000" pitchFamily="50" charset="-128"/>
              </a:rPr>
              <a:t>申し訳ありません。</a:t>
            </a:r>
            <a:r>
              <a:rPr lang="en-US" altLang="ja-JP" dirty="0">
                <a:latin typeface="BIZ UDPゴシック" panose="020B0400000000000000" pitchFamily="50" charset="-128"/>
                <a:ea typeface="BIZ UDPゴシック" panose="020B0400000000000000" pitchFamily="50" charset="-128"/>
              </a:rPr>
              <a:t>6</a:t>
            </a:r>
            <a:r>
              <a:rPr lang="ja-JP" altLang="en-US" dirty="0">
                <a:latin typeface="BIZ UDPゴシック" panose="020B0400000000000000" pitchFamily="50" charset="-128"/>
                <a:ea typeface="BIZ UDPゴシック" panose="020B0400000000000000" pitchFamily="50" charset="-128"/>
              </a:rPr>
              <a:t>月はスキップしてしまいました。</a:t>
            </a:r>
            <a:endParaRPr lang="en-US" altLang="ja-JP"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986475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44A8D-40CD-F506-F62C-40991FDDD253}"/>
              </a:ext>
            </a:extLst>
          </p:cNvPr>
          <p:cNvSpPr>
            <a:spLocks noGrp="1"/>
          </p:cNvSpPr>
          <p:nvPr>
            <p:ph type="title"/>
          </p:nvPr>
        </p:nvSpPr>
        <p:spPr/>
        <p:txBody>
          <a:bodyPr>
            <a:normAutofit/>
          </a:bodyPr>
          <a:lstStyle/>
          <a:p>
            <a:r>
              <a:rPr kumimoji="1" lang="ja-JP" altLang="en-US" dirty="0">
                <a:latin typeface="BIZ UDPゴシック" panose="020B0400000000000000" pitchFamily="50" charset="-128"/>
                <a:ea typeface="BIZ UDPゴシック" panose="020B0400000000000000" pitchFamily="50" charset="-128"/>
              </a:rPr>
              <a:t>この会の進め方について</a:t>
            </a:r>
            <a:r>
              <a:rPr lang="ja-JP" altLang="en-US" dirty="0">
                <a:latin typeface="BIZ UDPゴシック" panose="020B0400000000000000" pitchFamily="50" charset="-128"/>
                <a:ea typeface="BIZ UDPゴシック" panose="020B0400000000000000" pitchFamily="50" charset="-128"/>
              </a:rPr>
              <a:t>（再掲）</a:t>
            </a:r>
            <a:endParaRPr kumimoji="1" lang="ja-JP" altLang="en-US" dirty="0">
              <a:latin typeface="BIZ UDPゴシック" panose="020B0400000000000000" pitchFamily="50" charset="-128"/>
              <a:ea typeface="BIZ UDPゴシック" panose="020B0400000000000000" pitchFamily="50" charset="-128"/>
            </a:endParaRPr>
          </a:p>
        </p:txBody>
      </p:sp>
      <p:sp>
        <p:nvSpPr>
          <p:cNvPr id="3" name="テキスト プレースホルダー 2">
            <a:extLst>
              <a:ext uri="{FF2B5EF4-FFF2-40B4-BE49-F238E27FC236}">
                <a16:creationId xmlns:a16="http://schemas.microsoft.com/office/drawing/2014/main" id="{EE37845F-F87D-5282-C46A-9C9FD6A479D9}"/>
              </a:ext>
            </a:extLst>
          </p:cNvPr>
          <p:cNvSpPr>
            <a:spLocks noGrp="1"/>
          </p:cNvSpPr>
          <p:nvPr>
            <p:ph type="body" idx="1"/>
          </p:nvPr>
        </p:nvSpPr>
        <p:spPr/>
        <p:txBody>
          <a:bodyPr/>
          <a:lstStyle/>
          <a:p>
            <a:pPr marL="152396" indent="0">
              <a:lnSpc>
                <a:spcPct val="150000"/>
              </a:lnSpc>
              <a:buNone/>
            </a:pPr>
            <a:r>
              <a:rPr kumimoji="1" lang="ja-JP" altLang="en-US" dirty="0">
                <a:latin typeface="BIZ UDPゴシック" panose="020B0400000000000000" pitchFamily="50" charset="-128"/>
                <a:ea typeface="BIZ UDPゴシック" panose="020B0400000000000000" pitchFamily="50" charset="-128"/>
              </a:rPr>
              <a:t>以前にも言った通り、基本的に今までのやり方を踏襲します。</a:t>
            </a:r>
            <a:endParaRPr kumimoji="1" lang="en-US" altLang="ja-JP" dirty="0">
              <a:latin typeface="BIZ UDPゴシック" panose="020B0400000000000000" pitchFamily="50" charset="-128"/>
              <a:ea typeface="BIZ UDPゴシック" panose="020B0400000000000000" pitchFamily="50" charset="-128"/>
            </a:endParaRPr>
          </a:p>
          <a:p>
            <a:pPr marL="152396" indent="0">
              <a:lnSpc>
                <a:spcPct val="150000"/>
              </a:lnSpc>
              <a:buNone/>
            </a:pPr>
            <a:r>
              <a:rPr kumimoji="1" lang="ja-JP" altLang="en-US" dirty="0">
                <a:latin typeface="BIZ UDPゴシック" panose="020B0400000000000000" pitchFamily="50" charset="-128"/>
                <a:ea typeface="BIZ UDPゴシック" panose="020B0400000000000000" pitchFamily="50" charset="-128"/>
              </a:rPr>
              <a:t>オンライン会合が月に</a:t>
            </a:r>
            <a:r>
              <a:rPr kumimoji="1" lang="en-US" altLang="ja-JP" dirty="0">
                <a:latin typeface="BIZ UDPゴシック" panose="020B0400000000000000" pitchFamily="50" charset="-128"/>
                <a:ea typeface="BIZ UDPゴシック" panose="020B0400000000000000" pitchFamily="50" charset="-128"/>
              </a:rPr>
              <a:t>1</a:t>
            </a:r>
            <a:r>
              <a:rPr kumimoji="1" lang="ja-JP" altLang="en-US" dirty="0">
                <a:latin typeface="BIZ UDPゴシック" panose="020B0400000000000000" pitchFamily="50" charset="-128"/>
                <a:ea typeface="BIZ UDPゴシック" panose="020B0400000000000000" pitchFamily="50" charset="-128"/>
              </a:rPr>
              <a:t>回</a:t>
            </a:r>
            <a:r>
              <a:rPr kumimoji="1" lang="en-US" altLang="ja-JP" dirty="0">
                <a:latin typeface="BIZ UDPゴシック" panose="020B0400000000000000" pitchFamily="50" charset="-128"/>
                <a:ea typeface="BIZ UDPゴシック" panose="020B0400000000000000" pitchFamily="50" charset="-128"/>
              </a:rPr>
              <a:t>1</a:t>
            </a:r>
            <a:r>
              <a:rPr kumimoji="1" lang="ja-JP" altLang="en-US" dirty="0">
                <a:latin typeface="BIZ UDPゴシック" panose="020B0400000000000000" pitchFamily="50" charset="-128"/>
                <a:ea typeface="BIZ UDPゴシック" panose="020B0400000000000000" pitchFamily="50" charset="-128"/>
              </a:rPr>
              <a:t>時間程度。気が向いたらオフラインも、、、</a:t>
            </a:r>
            <a:endParaRPr kumimoji="1" lang="en-US" altLang="ja-JP" dirty="0">
              <a:latin typeface="BIZ UDPゴシック" panose="020B0400000000000000" pitchFamily="50" charset="-128"/>
              <a:ea typeface="BIZ UDPゴシック" panose="020B0400000000000000" pitchFamily="50" charset="-128"/>
            </a:endParaRPr>
          </a:p>
          <a:p>
            <a:pPr marL="152396" indent="0">
              <a:lnSpc>
                <a:spcPct val="150000"/>
              </a:lnSpc>
              <a:buNone/>
            </a:pPr>
            <a:endParaRPr lang="en-US" altLang="ja-JP" dirty="0">
              <a:latin typeface="BIZ UDPゴシック" panose="020B0400000000000000" pitchFamily="50" charset="-128"/>
              <a:ea typeface="BIZ UDPゴシック" panose="020B0400000000000000" pitchFamily="50" charset="-128"/>
            </a:endParaRPr>
          </a:p>
          <a:p>
            <a:pPr>
              <a:lnSpc>
                <a:spcPct val="150000"/>
              </a:lnSpc>
            </a:pPr>
            <a:r>
              <a:rPr kumimoji="1" lang="ja-JP" altLang="en-US" dirty="0">
                <a:latin typeface="BIZ UDPゴシック" panose="020B0400000000000000" pitchFamily="50" charset="-128"/>
                <a:ea typeface="BIZ UDPゴシック" panose="020B0400000000000000" pitchFamily="50" charset="-128"/>
              </a:rPr>
              <a:t>チャタムハウスルール</a:t>
            </a:r>
            <a:endParaRPr kumimoji="1" lang="en-US" altLang="ja-JP" dirty="0">
              <a:latin typeface="BIZ UDPゴシック" panose="020B0400000000000000" pitchFamily="50" charset="-128"/>
              <a:ea typeface="BIZ UDPゴシック" panose="020B0400000000000000" pitchFamily="50" charset="-128"/>
            </a:endParaRPr>
          </a:p>
          <a:p>
            <a:pPr lvl="1">
              <a:lnSpc>
                <a:spcPct val="150000"/>
              </a:lnSpc>
            </a:pPr>
            <a:r>
              <a:rPr kumimoji="1" lang="ja-JP" altLang="en-US" dirty="0">
                <a:latin typeface="BIZ UDPゴシック" panose="020B0400000000000000" pitchFamily="50" charset="-128"/>
                <a:ea typeface="BIZ UDPゴシック" panose="020B0400000000000000" pitchFamily="50" charset="-128"/>
              </a:rPr>
              <a:t>発言は発言者・会社名を伏せて扱います。「会社名を出してもいいよ</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むしろ出して」とかその逆の場合には、その都度最初に断ってください。</a:t>
            </a:r>
            <a:endParaRPr kumimoji="1" lang="en-US" altLang="ja-JP" dirty="0">
              <a:latin typeface="BIZ UDPゴシック" panose="020B0400000000000000" pitchFamily="50" charset="-128"/>
              <a:ea typeface="BIZ UDPゴシック" panose="020B0400000000000000" pitchFamily="50" charset="-128"/>
            </a:endParaRPr>
          </a:p>
          <a:p>
            <a:pPr>
              <a:lnSpc>
                <a:spcPct val="150000"/>
              </a:lnSpc>
            </a:pPr>
            <a:r>
              <a:rPr lang="ja-JP" altLang="en-US" dirty="0">
                <a:latin typeface="BIZ UDPゴシック" panose="020B0400000000000000" pitchFamily="50" charset="-128"/>
                <a:ea typeface="BIZ UDPゴシック" panose="020B0400000000000000" pitchFamily="50" charset="-128"/>
              </a:rPr>
              <a:t>議事録</a:t>
            </a:r>
            <a:r>
              <a:rPr kumimoji="1" lang="ja-JP" altLang="en-US" dirty="0">
                <a:latin typeface="BIZ UDPゴシック" panose="020B0400000000000000" pitchFamily="50" charset="-128"/>
                <a:ea typeface="BIZ UDPゴシック" panose="020B0400000000000000" pitchFamily="50" charset="-128"/>
              </a:rPr>
              <a:t>は私</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オリンパスから出します</a:t>
            </a:r>
            <a:endParaRPr kumimoji="1" lang="en-US" altLang="ja-JP" dirty="0">
              <a:latin typeface="BIZ UDPゴシック" panose="020B0400000000000000" pitchFamily="50" charset="-128"/>
              <a:ea typeface="BIZ UDPゴシック" panose="020B0400000000000000" pitchFamily="50" charset="-128"/>
            </a:endParaRPr>
          </a:p>
          <a:p>
            <a:pPr lvl="1">
              <a:lnSpc>
                <a:spcPct val="150000"/>
              </a:lnSpc>
            </a:pPr>
            <a:r>
              <a:rPr kumimoji="1" lang="ja-JP" altLang="en-US" dirty="0">
                <a:latin typeface="BIZ UDPゴシック" panose="020B0400000000000000" pitchFamily="50" charset="-128"/>
                <a:ea typeface="BIZ UDPゴシック" panose="020B0400000000000000" pitchFamily="50" charset="-128"/>
              </a:rPr>
              <a:t>発言のみを記載し、発言者・会社名は書きません</a:t>
            </a:r>
            <a:endParaRPr kumimoji="1" lang="en-US" altLang="ja-JP" dirty="0">
              <a:latin typeface="BIZ UDPゴシック" panose="020B0400000000000000" pitchFamily="50" charset="-128"/>
              <a:ea typeface="BIZ UDPゴシック" panose="020B0400000000000000" pitchFamily="50" charset="-128"/>
            </a:endParaRPr>
          </a:p>
          <a:p>
            <a:pPr lvl="1">
              <a:lnSpc>
                <a:spcPct val="150000"/>
              </a:lnSpc>
            </a:pPr>
            <a:r>
              <a:rPr lang="ja-JP" altLang="en-US" dirty="0">
                <a:latin typeface="BIZ UDPゴシック" panose="020B0400000000000000" pitchFamily="50" charset="-128"/>
                <a:ea typeface="BIZ UDPゴシック" panose="020B0400000000000000" pitchFamily="50" charset="-128"/>
              </a:rPr>
              <a:t>メールでの展開とします（会社の</a:t>
            </a:r>
            <a:r>
              <a:rPr lang="en-US" altLang="ja-JP" dirty="0">
                <a:latin typeface="BIZ UDPゴシック" panose="020B0400000000000000" pitchFamily="50" charset="-128"/>
                <a:ea typeface="BIZ UDPゴシック" panose="020B0400000000000000" pitchFamily="50" charset="-128"/>
              </a:rPr>
              <a:t>PC</a:t>
            </a:r>
            <a:r>
              <a:rPr lang="ja-JP" altLang="en-US" dirty="0">
                <a:latin typeface="BIZ UDPゴシック" panose="020B0400000000000000" pitchFamily="50" charset="-128"/>
                <a:ea typeface="BIZ UDPゴシック" panose="020B0400000000000000" pitchFamily="50" charset="-128"/>
              </a:rPr>
              <a:t>からだと</a:t>
            </a:r>
            <a:r>
              <a:rPr lang="en-US" altLang="ja-JP" dirty="0">
                <a:latin typeface="BIZ UDPゴシック" panose="020B0400000000000000" pitchFamily="50" charset="-128"/>
                <a:ea typeface="BIZ UDPゴシック" panose="020B0400000000000000" pitchFamily="50" charset="-128"/>
              </a:rPr>
              <a:t>Slack</a:t>
            </a:r>
            <a:r>
              <a:rPr lang="ja-JP" altLang="en-US" dirty="0">
                <a:latin typeface="BIZ UDPゴシック" panose="020B0400000000000000" pitchFamily="50" charset="-128"/>
                <a:ea typeface="BIZ UDPゴシック" panose="020B0400000000000000" pitchFamily="50" charset="-128"/>
              </a:rPr>
              <a:t>でのファイルのやり取りができないため）</a:t>
            </a:r>
            <a:endParaRPr lang="en-US" altLang="ja-JP" dirty="0">
              <a:latin typeface="BIZ UDPゴシック" panose="020B0400000000000000" pitchFamily="50" charset="-128"/>
              <a:ea typeface="BIZ UDPゴシック" panose="020B0400000000000000" pitchFamily="50" charset="-128"/>
            </a:endParaRPr>
          </a:p>
          <a:p>
            <a:pPr>
              <a:lnSpc>
                <a:spcPct val="150000"/>
              </a:lnSpc>
            </a:pPr>
            <a:r>
              <a:rPr lang="ja-JP" altLang="en-US" dirty="0">
                <a:latin typeface="BIZ UDPゴシック" panose="020B0400000000000000" pitchFamily="50" charset="-128"/>
                <a:ea typeface="BIZ UDPゴシック" panose="020B0400000000000000" pitchFamily="50" charset="-128"/>
              </a:rPr>
              <a:t>お願い</a:t>
            </a:r>
            <a:endParaRPr lang="en-US" altLang="ja-JP" dirty="0">
              <a:latin typeface="BIZ UDPゴシック" panose="020B0400000000000000" pitchFamily="50" charset="-128"/>
              <a:ea typeface="BIZ UDPゴシック" panose="020B0400000000000000" pitchFamily="50" charset="-128"/>
            </a:endParaRPr>
          </a:p>
          <a:p>
            <a:pPr lvl="1">
              <a:lnSpc>
                <a:spcPct val="150000"/>
              </a:lnSpc>
            </a:pPr>
            <a:r>
              <a:rPr kumimoji="1" lang="ja-JP" altLang="en-US" dirty="0">
                <a:latin typeface="BIZ UDPゴシック" panose="020B0400000000000000" pitchFamily="50" charset="-128"/>
                <a:ea typeface="BIZ UDPゴシック" panose="020B0400000000000000" pitchFamily="50" charset="-128"/>
              </a:rPr>
              <a:t>メールアドレス教えてください（今回会議案内が直接は</a:t>
            </a:r>
            <a:r>
              <a:rPr lang="ja-JP" altLang="en-US" dirty="0">
                <a:latin typeface="BIZ UDPゴシック" panose="020B0400000000000000" pitchFamily="50" charset="-128"/>
                <a:ea typeface="BIZ UDPゴシック" panose="020B0400000000000000" pitchFamily="50" charset="-128"/>
              </a:rPr>
              <a:t>届かなかった</a:t>
            </a:r>
            <a:r>
              <a:rPr kumimoji="1" lang="ja-JP" altLang="en-US" dirty="0">
                <a:latin typeface="BIZ UDPゴシック" panose="020B0400000000000000" pitchFamily="50" charset="-128"/>
                <a:ea typeface="BIZ UDPゴシック" panose="020B0400000000000000" pitchFamily="50" charset="-128"/>
              </a:rPr>
              <a:t>方）</a:t>
            </a:r>
          </a:p>
          <a:p>
            <a:pPr lvl="1"/>
            <a:endParaRPr kumimoji="1" lang="ja-JP" altLang="en-US"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580986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44A8D-40CD-F506-F62C-40991FDDD253}"/>
              </a:ext>
            </a:extLst>
          </p:cNvPr>
          <p:cNvSpPr>
            <a:spLocks noGrp="1"/>
          </p:cNvSpPr>
          <p:nvPr>
            <p:ph type="title"/>
          </p:nvPr>
        </p:nvSpPr>
        <p:spPr/>
        <p:txBody>
          <a:bodyPr>
            <a:normAutofit fontScale="90000"/>
          </a:bodyPr>
          <a:lstStyle/>
          <a:p>
            <a:r>
              <a:rPr kumimoji="1" lang="en-US" altLang="ja-JP" dirty="0">
                <a:latin typeface="BIZ UDPゴシック" panose="020B0400000000000000" pitchFamily="50" charset="-128"/>
                <a:ea typeface="BIZ UDPゴシック" panose="020B0400000000000000" pitchFamily="50" charset="-128"/>
              </a:rPr>
              <a:t>OSS</a:t>
            </a:r>
            <a:r>
              <a:rPr kumimoji="1" lang="ja-JP" altLang="en-US" dirty="0">
                <a:latin typeface="BIZ UDPゴシック" panose="020B0400000000000000" pitchFamily="50" charset="-128"/>
                <a:ea typeface="BIZ UDPゴシック" panose="020B0400000000000000" pitchFamily="50" charset="-128"/>
              </a:rPr>
              <a:t>ライセンス研究所での本教育資料を用いたセミナーについて</a:t>
            </a:r>
            <a:br>
              <a:rPr kumimoji="1" lang="en-US" altLang="ja-JP" dirty="0">
                <a:latin typeface="BIZ UDPゴシック" panose="020B0400000000000000" pitchFamily="50" charset="-128"/>
                <a:ea typeface="BIZ UDPゴシック" panose="020B0400000000000000" pitchFamily="50" charset="-128"/>
              </a:rPr>
            </a:br>
            <a:endParaRPr kumimoji="1" lang="ja-JP" altLang="en-US" dirty="0">
              <a:latin typeface="BIZ UDPゴシック" panose="020B0400000000000000" pitchFamily="50" charset="-128"/>
              <a:ea typeface="BIZ UDPゴシック" panose="020B0400000000000000" pitchFamily="50" charset="-128"/>
            </a:endParaRPr>
          </a:p>
        </p:txBody>
      </p:sp>
      <p:sp>
        <p:nvSpPr>
          <p:cNvPr id="3" name="テキスト プレースホルダー 2">
            <a:extLst>
              <a:ext uri="{FF2B5EF4-FFF2-40B4-BE49-F238E27FC236}">
                <a16:creationId xmlns:a16="http://schemas.microsoft.com/office/drawing/2014/main" id="{EE37845F-F87D-5282-C46A-9C9FD6A479D9}"/>
              </a:ext>
            </a:extLst>
          </p:cNvPr>
          <p:cNvSpPr>
            <a:spLocks noGrp="1"/>
          </p:cNvSpPr>
          <p:nvPr>
            <p:ph type="body" idx="1"/>
          </p:nvPr>
        </p:nvSpPr>
        <p:spPr>
          <a:xfrm>
            <a:off x="373800" y="1269150"/>
            <a:ext cx="11360800" cy="4452000"/>
          </a:xfrm>
        </p:spPr>
        <p:txBody>
          <a:bodyPr/>
          <a:lstStyle/>
          <a:p>
            <a:pPr marL="152396" indent="0">
              <a:lnSpc>
                <a:spcPct val="150000"/>
              </a:lnSpc>
              <a:buNone/>
            </a:pPr>
            <a:r>
              <a:rPr kumimoji="1" lang="en-US" altLang="ja-JP" dirty="0">
                <a:latin typeface="BIZ UDPゴシック" panose="020B0400000000000000" pitchFamily="50" charset="-128"/>
                <a:ea typeface="BIZ UDPゴシック" panose="020B0400000000000000" pitchFamily="50" charset="-128"/>
              </a:rPr>
              <a:t>Slack</a:t>
            </a:r>
            <a:r>
              <a:rPr kumimoji="1" lang="ja-JP" altLang="en-US" dirty="0">
                <a:latin typeface="BIZ UDPゴシック" panose="020B0400000000000000" pitchFamily="50" charset="-128"/>
                <a:ea typeface="BIZ UDPゴシック" panose="020B0400000000000000" pitchFamily="50" charset="-128"/>
              </a:rPr>
              <a:t>より</a:t>
            </a:r>
          </a:p>
          <a:p>
            <a:pPr marL="152396" indent="0">
              <a:lnSpc>
                <a:spcPct val="150000"/>
              </a:lnSpc>
              <a:buNone/>
            </a:pPr>
            <a:endParaRPr kumimoji="1" lang="ja-JP" altLang="en-US" dirty="0">
              <a:latin typeface="BIZ UDPゴシック" panose="020B0400000000000000" pitchFamily="50" charset="-128"/>
              <a:ea typeface="BIZ UDPゴシック" panose="020B0400000000000000" pitchFamily="50" charset="-128"/>
            </a:endParaRPr>
          </a:p>
          <a:p>
            <a:pPr marL="152396" indent="0">
              <a:lnSpc>
                <a:spcPct val="150000"/>
              </a:lnSpc>
              <a:buNone/>
            </a:pPr>
            <a:r>
              <a:rPr kumimoji="1" lang="en-US" altLang="ja-JP" dirty="0">
                <a:latin typeface="BIZ UDPゴシック" panose="020B0400000000000000" pitchFamily="50" charset="-128"/>
                <a:ea typeface="BIZ UDPゴシック" panose="020B0400000000000000" pitchFamily="50" charset="-128"/>
              </a:rPr>
              <a:t>7/16</a:t>
            </a:r>
            <a:r>
              <a:rPr kumimoji="1" lang="ja-JP" altLang="en-US" dirty="0">
                <a:latin typeface="BIZ UDPゴシック" panose="020B0400000000000000" pitchFamily="50" charset="-128"/>
                <a:ea typeface="BIZ UDPゴシック" panose="020B0400000000000000" pitchFamily="50" charset="-128"/>
              </a:rPr>
              <a:t>（火）</a:t>
            </a:r>
            <a:r>
              <a:rPr kumimoji="1" lang="en-US" altLang="ja-JP" dirty="0">
                <a:latin typeface="BIZ UDPゴシック" panose="020B0400000000000000" pitchFamily="50" charset="-128"/>
                <a:ea typeface="BIZ UDPゴシック" panose="020B0400000000000000" pitchFamily="50" charset="-128"/>
              </a:rPr>
              <a:t>14:00-17:00</a:t>
            </a:r>
            <a:r>
              <a:rPr kumimoji="1" lang="ja-JP" altLang="en-US" dirty="0">
                <a:latin typeface="BIZ UDPゴシック" panose="020B0400000000000000" pitchFamily="50" charset="-128"/>
                <a:ea typeface="BIZ UDPゴシック" panose="020B0400000000000000" pitchFamily="50" charset="-128"/>
              </a:rPr>
              <a:t>にオープンソースライセンス研究所（</a:t>
            </a:r>
            <a:r>
              <a:rPr kumimoji="1" lang="en-US" altLang="ja-JP" dirty="0">
                <a:latin typeface="BIZ UDPゴシック" panose="020B0400000000000000" pitchFamily="50" charset="-128"/>
                <a:ea typeface="BIZ UDPゴシック" panose="020B0400000000000000" pitchFamily="50" charset="-128"/>
              </a:rPr>
              <a:t>OLL</a:t>
            </a:r>
            <a:r>
              <a:rPr kumimoji="1" lang="ja-JP" altLang="en-US" dirty="0">
                <a:latin typeface="BIZ UDPゴシック" panose="020B0400000000000000" pitchFamily="50" charset="-128"/>
                <a:ea typeface="BIZ UDPゴシック" panose="020B0400000000000000" pitchFamily="50" charset="-128"/>
              </a:rPr>
              <a:t>）で大堀弁護士による有料セミナーを開催予定です。場所は、富士通の</a:t>
            </a:r>
            <a:r>
              <a:rPr kumimoji="1" lang="en-US" altLang="ja-JP" dirty="0">
                <a:latin typeface="BIZ UDPゴシック" panose="020B0400000000000000" pitchFamily="50" charset="-128"/>
                <a:ea typeface="BIZ UDPゴシック" panose="020B0400000000000000" pitchFamily="50" charset="-128"/>
              </a:rPr>
              <a:t>Kawasaki Tower</a:t>
            </a:r>
            <a:r>
              <a:rPr kumimoji="1" lang="ja-JP" altLang="en-US" dirty="0">
                <a:latin typeface="BIZ UDPゴシック" panose="020B0400000000000000" pitchFamily="50" charset="-128"/>
                <a:ea typeface="BIZ UDPゴシック" panose="020B0400000000000000" pitchFamily="50" charset="-128"/>
              </a:rPr>
              <a:t>（川崎駅近く）とオンラインのハイブリッドを予定しています。</a:t>
            </a:r>
          </a:p>
          <a:p>
            <a:pPr marL="152396" indent="0">
              <a:lnSpc>
                <a:spcPct val="150000"/>
              </a:lnSpc>
              <a:buNone/>
            </a:pPr>
            <a:r>
              <a:rPr kumimoji="1" lang="ja-JP" altLang="en-US" dirty="0">
                <a:latin typeface="BIZ UDPゴシック" panose="020B0400000000000000" pitchFamily="50" charset="-128"/>
                <a:ea typeface="BIZ UDPゴシック" panose="020B0400000000000000" pitchFamily="50" charset="-128"/>
              </a:rPr>
              <a:t>大堀先生ひとりで</a:t>
            </a:r>
            <a:r>
              <a:rPr kumimoji="1" lang="en-US" altLang="ja-JP" dirty="0">
                <a:latin typeface="BIZ UDPゴシック" panose="020B0400000000000000" pitchFamily="50" charset="-128"/>
                <a:ea typeface="BIZ UDPゴシック" panose="020B0400000000000000" pitchFamily="50" charset="-128"/>
              </a:rPr>
              <a:t>3</a:t>
            </a:r>
            <a:r>
              <a:rPr kumimoji="1" lang="ja-JP" altLang="en-US" dirty="0">
                <a:latin typeface="BIZ UDPゴシック" panose="020B0400000000000000" pitchFamily="50" charset="-128"/>
                <a:ea typeface="BIZ UDPゴシック" panose="020B0400000000000000" pitchFamily="50" charset="-128"/>
              </a:rPr>
              <a:t>時間は厳しいかなと思い、前半の１時間は</a:t>
            </a:r>
            <a:r>
              <a:rPr kumimoji="1" lang="en-US" altLang="ja-JP" dirty="0">
                <a:latin typeface="BIZ UDPゴシック" panose="020B0400000000000000" pitchFamily="50" charset="-128"/>
                <a:ea typeface="BIZ UDPゴシック" panose="020B0400000000000000" pitchFamily="50" charset="-128"/>
              </a:rPr>
              <a:t>Education-sg</a:t>
            </a:r>
            <a:r>
              <a:rPr kumimoji="1" lang="ja-JP" altLang="en-US" dirty="0">
                <a:latin typeface="BIZ UDPゴシック" panose="020B0400000000000000" pitchFamily="50" charset="-128"/>
                <a:ea typeface="BIZ UDPゴシック" panose="020B0400000000000000" pitchFamily="50" charset="-128"/>
              </a:rPr>
              <a:t>のライセンス基礎の教材を使っての教育実施を提案したところ、大堀先生の</a:t>
            </a:r>
            <a:r>
              <a:rPr kumimoji="1" lang="en-US" altLang="ja-JP" dirty="0">
                <a:latin typeface="BIZ UDPゴシック" panose="020B0400000000000000" pitchFamily="50" charset="-128"/>
                <a:ea typeface="BIZ UDPゴシック" panose="020B0400000000000000" pitchFamily="50" charset="-128"/>
              </a:rPr>
              <a:t>OK</a:t>
            </a:r>
            <a:r>
              <a:rPr kumimoji="1" lang="ja-JP" altLang="en-US" dirty="0">
                <a:latin typeface="BIZ UDPゴシック" panose="020B0400000000000000" pitchFamily="50" charset="-128"/>
                <a:ea typeface="BIZ UDPゴシック" panose="020B0400000000000000" pitchFamily="50" charset="-128"/>
              </a:rPr>
              <a:t>をいただきました。</a:t>
            </a:r>
          </a:p>
          <a:p>
            <a:pPr marL="152396" indent="0">
              <a:lnSpc>
                <a:spcPct val="150000"/>
              </a:lnSpc>
              <a:buNone/>
            </a:pPr>
            <a:r>
              <a:rPr kumimoji="1" lang="ja-JP" altLang="en-US" dirty="0">
                <a:latin typeface="BIZ UDPゴシック" panose="020B0400000000000000" pitchFamily="50" charset="-128"/>
                <a:ea typeface="BIZ UDPゴシック" panose="020B0400000000000000" pitchFamily="50" charset="-128"/>
              </a:rPr>
              <a:t>講師を誰にするか、別途、相談させてください。</a:t>
            </a:r>
          </a:p>
          <a:p>
            <a:pPr marL="152396" indent="0">
              <a:lnSpc>
                <a:spcPct val="150000"/>
              </a:lnSpc>
              <a:buNone/>
            </a:pPr>
            <a:r>
              <a:rPr kumimoji="1" lang="ja-JP" altLang="en-US" dirty="0">
                <a:latin typeface="BIZ UDPゴシック" panose="020B0400000000000000" pitchFamily="50" charset="-128"/>
                <a:ea typeface="BIZ UDPゴシック" panose="020B0400000000000000" pitchFamily="50" charset="-128"/>
              </a:rPr>
              <a:t>ライセンス基礎の前半</a:t>
            </a:r>
            <a:r>
              <a:rPr kumimoji="1" lang="en-US" altLang="ja-JP" dirty="0">
                <a:latin typeface="BIZ UDPゴシック" panose="020B0400000000000000" pitchFamily="50" charset="-128"/>
                <a:ea typeface="BIZ UDPゴシック" panose="020B0400000000000000" pitchFamily="50" charset="-128"/>
              </a:rPr>
              <a:t>/</a:t>
            </a:r>
            <a:r>
              <a:rPr kumimoji="1" lang="ja-JP" altLang="en-US" dirty="0">
                <a:latin typeface="BIZ UDPゴシック" panose="020B0400000000000000" pitchFamily="50" charset="-128"/>
                <a:ea typeface="BIZ UDPゴシック" panose="020B0400000000000000" pitchFamily="50" charset="-128"/>
              </a:rPr>
              <a:t>後半を分けて二人くらいで説明するのがいいかなと思っています。</a:t>
            </a:r>
          </a:p>
          <a:p>
            <a:pPr marL="152396" indent="0">
              <a:lnSpc>
                <a:spcPct val="150000"/>
              </a:lnSpc>
              <a:buNone/>
            </a:pPr>
            <a:r>
              <a:rPr kumimoji="1" lang="ja-JP" altLang="en-US" dirty="0">
                <a:latin typeface="BIZ UDPゴシック" panose="020B0400000000000000" pitchFamily="50" charset="-128"/>
                <a:ea typeface="BIZ UDPゴシック" panose="020B0400000000000000" pitchFamily="50" charset="-128"/>
              </a:rPr>
              <a:t>自分が講師をやりたいという人がいたら大歓迎です。</a:t>
            </a:r>
          </a:p>
        </p:txBody>
      </p:sp>
      <p:sp>
        <p:nvSpPr>
          <p:cNvPr id="4" name="思考の吹き出し: 雲形 3">
            <a:extLst>
              <a:ext uri="{FF2B5EF4-FFF2-40B4-BE49-F238E27FC236}">
                <a16:creationId xmlns:a16="http://schemas.microsoft.com/office/drawing/2014/main" id="{0099949E-9B1C-997B-0B36-74458644FE5A}"/>
              </a:ext>
            </a:extLst>
          </p:cNvPr>
          <p:cNvSpPr/>
          <p:nvPr/>
        </p:nvSpPr>
        <p:spPr>
          <a:xfrm>
            <a:off x="6191076" y="4688274"/>
            <a:ext cx="4488110" cy="1068214"/>
          </a:xfrm>
          <a:prstGeom prst="cloudCallout">
            <a:avLst>
              <a:gd name="adj1" fmla="val 61009"/>
              <a:gd name="adj2" fmla="val 6642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t>これができたら</a:t>
            </a:r>
            <a:r>
              <a:rPr kumimoji="1" lang="en-US" altLang="ja-JP" dirty="0"/>
              <a:t>OCS</a:t>
            </a:r>
            <a:r>
              <a:rPr kumimoji="1" lang="ja-JP" altLang="en-US" dirty="0"/>
              <a:t>での発表のネタにもなるよね</a:t>
            </a:r>
          </a:p>
        </p:txBody>
      </p:sp>
    </p:spTree>
    <p:extLst>
      <p:ext uri="{BB962C8B-B14F-4D97-AF65-F5344CB8AC3E}">
        <p14:creationId xmlns:p14="http://schemas.microsoft.com/office/powerpoint/2010/main" val="2963218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F73F91-36B2-1410-DBE3-CCC06072C2F3}"/>
              </a:ext>
            </a:extLst>
          </p:cNvPr>
          <p:cNvSpPr>
            <a:spLocks noGrp="1"/>
          </p:cNvSpPr>
          <p:nvPr>
            <p:ph type="title"/>
          </p:nvPr>
        </p:nvSpPr>
        <p:spPr/>
        <p:txBody>
          <a:bodyPr>
            <a:normAutofit/>
          </a:bodyPr>
          <a:lstStyle/>
          <a:p>
            <a:r>
              <a:rPr lang="ja-JP" altLang="en-US" dirty="0">
                <a:latin typeface="BIZ UDPゴシック" panose="020B0400000000000000" pitchFamily="50" charset="-128"/>
                <a:ea typeface="BIZ UDPゴシック" panose="020B0400000000000000" pitchFamily="50" charset="-128"/>
              </a:rPr>
              <a:t>教育資料</a:t>
            </a:r>
            <a:r>
              <a:rPr kumimoji="1" lang="ja-JP" altLang="en-US" dirty="0">
                <a:latin typeface="BIZ UDPゴシック" panose="020B0400000000000000" pitchFamily="50" charset="-128"/>
                <a:ea typeface="BIZ UDPゴシック" panose="020B0400000000000000" pitchFamily="50" charset="-128"/>
              </a:rPr>
              <a:t>応用編レビュー</a:t>
            </a:r>
          </a:p>
        </p:txBody>
      </p:sp>
      <p:sp>
        <p:nvSpPr>
          <p:cNvPr id="3" name="テキスト プレースホルダー 2">
            <a:extLst>
              <a:ext uri="{FF2B5EF4-FFF2-40B4-BE49-F238E27FC236}">
                <a16:creationId xmlns:a16="http://schemas.microsoft.com/office/drawing/2014/main" id="{6AE4D87D-35FA-95CB-1346-3F647A47DB20}"/>
              </a:ext>
            </a:extLst>
          </p:cNvPr>
          <p:cNvSpPr>
            <a:spLocks noGrp="1"/>
          </p:cNvSpPr>
          <p:nvPr>
            <p:ph type="body" idx="1"/>
          </p:nvPr>
        </p:nvSpPr>
        <p:spPr>
          <a:xfrm>
            <a:off x="373800" y="1239714"/>
            <a:ext cx="11360800" cy="4452000"/>
          </a:xfrm>
        </p:spPr>
        <p:txBody>
          <a:bodyPr>
            <a:normAutofit fontScale="92500" lnSpcReduction="10000"/>
          </a:bodyPr>
          <a:lstStyle/>
          <a:p>
            <a:pPr marL="152396" indent="0">
              <a:buNone/>
            </a:pPr>
            <a:r>
              <a:rPr kumimoji="1" lang="ja-JP" altLang="en-US" dirty="0">
                <a:latin typeface="BIZ UDPゴシック" panose="020B0400000000000000" pitchFamily="50" charset="-128"/>
                <a:ea typeface="BIZ UDPゴシック" panose="020B0400000000000000" pitchFamily="50" charset="-128"/>
              </a:rPr>
              <a:t>最新版は</a:t>
            </a:r>
            <a:r>
              <a:rPr kumimoji="1" lang="en-US" altLang="ja-JP" dirty="0" err="1">
                <a:latin typeface="BIZ UDPゴシック" panose="020B0400000000000000" pitchFamily="50" charset="-128"/>
                <a:ea typeface="BIZ UDPゴシック" panose="020B0400000000000000" pitchFamily="50" charset="-128"/>
              </a:rPr>
              <a:t>GoogleDrive</a:t>
            </a:r>
            <a:r>
              <a:rPr kumimoji="1" lang="ja-JP" altLang="en-US" dirty="0">
                <a:latin typeface="BIZ UDPゴシック" panose="020B0400000000000000" pitchFamily="50" charset="-128"/>
                <a:ea typeface="BIZ UDPゴシック" panose="020B0400000000000000" pitchFamily="50" charset="-128"/>
              </a:rPr>
              <a:t>にあります。</a:t>
            </a:r>
            <a:endParaRPr kumimoji="1" lang="en-US" altLang="ja-JP" dirty="0">
              <a:latin typeface="BIZ UDPゴシック" panose="020B0400000000000000" pitchFamily="50" charset="-128"/>
              <a:ea typeface="BIZ UDPゴシック" panose="020B0400000000000000" pitchFamily="50" charset="-128"/>
            </a:endParaRPr>
          </a:p>
          <a:p>
            <a:pPr marL="152396" indent="0">
              <a:buNone/>
            </a:pPr>
            <a:endParaRPr kumimoji="1" lang="en-US" altLang="ja-JP" dirty="0">
              <a:latin typeface="BIZ UDPゴシック" panose="020B0400000000000000" pitchFamily="50" charset="-128"/>
              <a:ea typeface="BIZ UDPゴシック" panose="020B0400000000000000" pitchFamily="50" charset="-128"/>
            </a:endParaRPr>
          </a:p>
          <a:p>
            <a:pPr marL="152396" indent="0">
              <a:buNone/>
            </a:pPr>
            <a:r>
              <a:rPr kumimoji="1" lang="en-US" altLang="ja-JP" dirty="0">
                <a:latin typeface="BIZ UDPゴシック" panose="020B0400000000000000" pitchFamily="50" charset="-128"/>
                <a:ea typeface="BIZ UDPゴシック" panose="020B0400000000000000" pitchFamily="50" charset="-128"/>
                <a:hlinkClick r:id="rId2"/>
              </a:rPr>
              <a:t>https://docs.google.com/document/d/15qBYkonYp7wWofF8ZBm0rvIht_6YaocgUlSWTr1jO4s/edit?usp=sharing</a:t>
            </a:r>
            <a:endParaRPr kumimoji="1" lang="en-US" altLang="ja-JP" dirty="0">
              <a:latin typeface="BIZ UDPゴシック" panose="020B0400000000000000" pitchFamily="50" charset="-128"/>
              <a:ea typeface="BIZ UDPゴシック" panose="020B0400000000000000" pitchFamily="50" charset="-128"/>
            </a:endParaRPr>
          </a:p>
          <a:p>
            <a:pPr marL="152396" indent="0">
              <a:buNone/>
            </a:pPr>
            <a:endParaRPr lang="en-US" altLang="ja-JP" dirty="0">
              <a:latin typeface="BIZ UDPゴシック" panose="020B0400000000000000" pitchFamily="50" charset="-128"/>
              <a:ea typeface="BIZ UDPゴシック" panose="020B0400000000000000" pitchFamily="50" charset="-128"/>
            </a:endParaRPr>
          </a:p>
          <a:p>
            <a:pPr marL="152396" indent="0">
              <a:buNone/>
            </a:pPr>
            <a:r>
              <a:rPr kumimoji="1" lang="ja-JP" altLang="en-US" dirty="0">
                <a:latin typeface="BIZ UDPゴシック" panose="020B0400000000000000" pitchFamily="50" charset="-128"/>
                <a:ea typeface="BIZ UDPゴシック" panose="020B0400000000000000" pitchFamily="50" charset="-128"/>
              </a:rPr>
              <a:t>見えない人は</a:t>
            </a:r>
            <a:r>
              <a:rPr kumimoji="1" lang="en-US" altLang="ja-JP" dirty="0">
                <a:latin typeface="BIZ UDPゴシック" panose="020B0400000000000000" pitchFamily="50" charset="-128"/>
                <a:ea typeface="BIZ UDPゴシック" panose="020B0400000000000000" pitchFamily="50" charset="-128"/>
              </a:rPr>
              <a:t>Google</a:t>
            </a:r>
            <a:r>
              <a:rPr kumimoji="1" lang="ja-JP" altLang="en-US" dirty="0">
                <a:latin typeface="BIZ UDPゴシック" panose="020B0400000000000000" pitchFamily="50" charset="-128"/>
                <a:ea typeface="BIZ UDPゴシック" panose="020B0400000000000000" pitchFamily="50" charset="-128"/>
              </a:rPr>
              <a:t>のアカウントを教えてください。権限を追加します。（現時点では</a:t>
            </a:r>
            <a:r>
              <a:rPr kumimoji="1" lang="en-US" altLang="ja-JP" dirty="0">
                <a:latin typeface="BIZ UDPゴシック" panose="020B0400000000000000" pitchFamily="50" charset="-128"/>
                <a:ea typeface="BIZ UDPゴシック" panose="020B0400000000000000" pitchFamily="50" charset="-128"/>
              </a:rPr>
              <a:t>GitHub</a:t>
            </a:r>
            <a:r>
              <a:rPr kumimoji="1" lang="ja-JP" altLang="en-US" dirty="0">
                <a:latin typeface="BIZ UDPゴシック" panose="020B0400000000000000" pitchFamily="50" charset="-128"/>
                <a:ea typeface="BIZ UDPゴシック" panose="020B0400000000000000" pitchFamily="50" charset="-128"/>
              </a:rPr>
              <a:t>にあるものと同じはずです。</a:t>
            </a:r>
            <a:r>
              <a:rPr kumimoji="1" lang="en-US" altLang="ja-JP" dirty="0">
                <a:latin typeface="BIZ UDPゴシック" panose="020B0400000000000000" pitchFamily="50" charset="-128"/>
                <a:ea typeface="BIZ UDPゴシック" panose="020B0400000000000000" pitchFamily="50" charset="-128"/>
              </a:rPr>
              <a:t> https://github.com/OpenChain-Project/OpenChain-JWG/raw/master/Education_Material/Training/OSS%E6%95%99%E8%82%B2%E8%B3%87%E6%96%99(%E3%82%B5%E3%83%95%E3%82%9A%E3%83%A9%E3%82%A4%E3%83%81%E3%82%A7%E3%83%BC%E3%83%B3%E3%83%AA%E3%82%B9%E3%82%AF%E3%83%9E%E3%83%8D%E3%83%BC%E3%82%B7%E3%82%99%E3%83%A1%E3%83%B3%E3%83%88%E3%83%BB%E3%83%8F%E3%82%99%E3%83%BC%E3%82%B7%E3%82%99%E3%83%A7%E3%83%B3)-%E5%BF%9C%E7%94%A8%E7%B7%A8-20230606.docx </a:t>
            </a:r>
            <a:r>
              <a:rPr kumimoji="1" lang="ja-JP" altLang="en-US" dirty="0">
                <a:latin typeface="BIZ UDPゴシック" panose="020B0400000000000000" pitchFamily="50" charset="-128"/>
                <a:ea typeface="BIZ UDPゴシック" panose="020B0400000000000000" pitchFamily="50" charset="-128"/>
              </a:rPr>
              <a:t>）</a:t>
            </a:r>
            <a:endParaRPr kumimoji="1" lang="en-US" altLang="ja-JP" dirty="0">
              <a:latin typeface="BIZ UDPゴシック" panose="020B0400000000000000" pitchFamily="50" charset="-128"/>
              <a:ea typeface="BIZ UDPゴシック" panose="020B0400000000000000" pitchFamily="50" charset="-128"/>
            </a:endParaRPr>
          </a:p>
          <a:p>
            <a:pPr marL="152396" indent="0">
              <a:buNone/>
            </a:pPr>
            <a:endParaRPr lang="en-US" altLang="ja-JP" dirty="0">
              <a:latin typeface="BIZ UDPゴシック" panose="020B0400000000000000" pitchFamily="50" charset="-128"/>
              <a:ea typeface="BIZ UDPゴシック" panose="020B0400000000000000" pitchFamily="50" charset="-128"/>
            </a:endParaRPr>
          </a:p>
          <a:p>
            <a:pPr marL="152396" indent="0">
              <a:buNone/>
            </a:pPr>
            <a:r>
              <a:rPr kumimoji="1" lang="en-US" altLang="ja-JP" b="1" dirty="0">
                <a:latin typeface="BIZ UDPゴシック" panose="020B0400000000000000" pitchFamily="50" charset="-128"/>
                <a:ea typeface="BIZ UDPゴシック" panose="020B0400000000000000" pitchFamily="50" charset="-128"/>
              </a:rPr>
              <a:t>SBOM</a:t>
            </a:r>
            <a:r>
              <a:rPr kumimoji="1" lang="ja-JP" altLang="en-US" b="1" dirty="0">
                <a:latin typeface="BIZ UDPゴシック" panose="020B0400000000000000" pitchFamily="50" charset="-128"/>
                <a:ea typeface="BIZ UDPゴシック" panose="020B0400000000000000" pitchFamily="50" charset="-128"/>
              </a:rPr>
              <a:t>の部分、書き上げたつもりです。レビューお願い</a:t>
            </a:r>
            <a:r>
              <a:rPr kumimoji="1" lang="ja-JP" altLang="en-US" b="1">
                <a:latin typeface="BIZ UDPゴシック" panose="020B0400000000000000" pitchFamily="50" charset="-128"/>
                <a:ea typeface="BIZ UDPゴシック" panose="020B0400000000000000" pitchFamily="50" charset="-128"/>
              </a:rPr>
              <a:t>します。</a:t>
            </a:r>
            <a:endParaRPr kumimoji="1" lang="en-US" altLang="ja-JP" dirty="0">
              <a:latin typeface="BIZ UDPゴシック" panose="020B0400000000000000" pitchFamily="50" charset="-128"/>
              <a:ea typeface="BIZ UDPゴシック" panose="020B0400000000000000" pitchFamily="50" charset="-128"/>
            </a:endParaRPr>
          </a:p>
          <a:p>
            <a:pPr marL="495296" indent="-342900">
              <a:buFont typeface="+mj-lt"/>
              <a:buAutoNum type="arabicPeriod"/>
            </a:pPr>
            <a:endParaRPr kumimoji="1" lang="en-US" altLang="ja-JP"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589699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144A8D-40CD-F506-F62C-40991FDDD253}"/>
              </a:ext>
            </a:extLst>
          </p:cNvPr>
          <p:cNvSpPr>
            <a:spLocks noGrp="1"/>
          </p:cNvSpPr>
          <p:nvPr>
            <p:ph type="title"/>
          </p:nvPr>
        </p:nvSpPr>
        <p:spPr/>
        <p:txBody>
          <a:bodyPr/>
          <a:lstStyle/>
          <a:p>
            <a:r>
              <a:rPr kumimoji="1" lang="ja-JP" altLang="en-US" dirty="0">
                <a:latin typeface="BIZ UDPゴシック" panose="020B0400000000000000" pitchFamily="50" charset="-128"/>
                <a:ea typeface="BIZ UDPゴシック" panose="020B0400000000000000" pitchFamily="50" charset="-128"/>
              </a:rPr>
              <a:t>なにか他にあれば</a:t>
            </a:r>
          </a:p>
        </p:txBody>
      </p:sp>
      <p:sp>
        <p:nvSpPr>
          <p:cNvPr id="3" name="テキスト プレースホルダー 2">
            <a:extLst>
              <a:ext uri="{FF2B5EF4-FFF2-40B4-BE49-F238E27FC236}">
                <a16:creationId xmlns:a16="http://schemas.microsoft.com/office/drawing/2014/main" id="{EE37845F-F87D-5282-C46A-9C9FD6A479D9}"/>
              </a:ext>
            </a:extLst>
          </p:cNvPr>
          <p:cNvSpPr>
            <a:spLocks noGrp="1"/>
          </p:cNvSpPr>
          <p:nvPr>
            <p:ph type="body" idx="1"/>
          </p:nvPr>
        </p:nvSpPr>
        <p:spPr/>
        <p:txBody>
          <a:bodyPr/>
          <a:lstStyle/>
          <a:p>
            <a:pPr marL="152396" indent="0">
              <a:lnSpc>
                <a:spcPct val="150000"/>
              </a:lnSpc>
              <a:buNone/>
            </a:pPr>
            <a:r>
              <a:rPr lang="ja-JP" altLang="en-US" dirty="0">
                <a:latin typeface="BIZ UDPゴシック" panose="020B0400000000000000" pitchFamily="50" charset="-128"/>
                <a:ea typeface="BIZ UDPゴシック" panose="020B0400000000000000" pitchFamily="50" charset="-128"/>
              </a:rPr>
              <a:t>教育</a:t>
            </a:r>
            <a:r>
              <a:rPr lang="en-US" altLang="ja-JP" dirty="0">
                <a:latin typeface="BIZ UDPゴシック" panose="020B0400000000000000" pitchFamily="50" charset="-128"/>
                <a:ea typeface="BIZ UDPゴシック" panose="020B0400000000000000" pitchFamily="50" charset="-128"/>
              </a:rPr>
              <a:t>SG</a:t>
            </a:r>
            <a:r>
              <a:rPr lang="ja-JP" altLang="en-US" dirty="0">
                <a:latin typeface="BIZ UDPゴシック" panose="020B0400000000000000" pitchFamily="50" charset="-128"/>
                <a:ea typeface="BIZ UDPゴシック" panose="020B0400000000000000" pitchFamily="50" charset="-128"/>
              </a:rPr>
              <a:t>の</a:t>
            </a:r>
            <a:r>
              <a:rPr lang="en-US" altLang="ja-JP" dirty="0">
                <a:latin typeface="BIZ UDPゴシック" panose="020B0400000000000000" pitchFamily="50" charset="-128"/>
                <a:ea typeface="BIZ UDPゴシック" panose="020B0400000000000000" pitchFamily="50" charset="-128"/>
              </a:rPr>
              <a:t>ML</a:t>
            </a:r>
            <a:r>
              <a:rPr lang="ja-JP" altLang="en-US" dirty="0">
                <a:latin typeface="BIZ UDPゴシック" panose="020B0400000000000000" pitchFamily="50" charset="-128"/>
                <a:ea typeface="BIZ UDPゴシック" panose="020B0400000000000000" pitchFamily="50" charset="-128"/>
              </a:rPr>
              <a:t>への登録、よろしくお願いします。（せっかく作ったので、、、）</a:t>
            </a:r>
            <a:endParaRPr lang="en-US" altLang="ja-JP">
              <a:latin typeface="BIZ UDPゴシック" panose="020B0400000000000000" pitchFamily="50" charset="-128"/>
              <a:ea typeface="BIZ UDPゴシック" panose="020B0400000000000000" pitchFamily="50" charset="-128"/>
            </a:endParaRPr>
          </a:p>
          <a:p>
            <a:pPr marL="152396" indent="0">
              <a:lnSpc>
                <a:spcPct val="150000"/>
              </a:lnSpc>
              <a:buNone/>
            </a:pPr>
            <a:endParaRPr lang="en-US" altLang="ja-JP" dirty="0">
              <a:latin typeface="BIZ UDPゴシック" panose="020B0400000000000000" pitchFamily="50" charset="-128"/>
              <a:ea typeface="BIZ UDPゴシック" panose="020B0400000000000000" pitchFamily="50" charset="-128"/>
            </a:endParaRPr>
          </a:p>
          <a:p>
            <a:pPr marL="152396" indent="0">
              <a:lnSpc>
                <a:spcPct val="150000"/>
              </a:lnSpc>
              <a:buNone/>
            </a:pPr>
            <a:r>
              <a:rPr lang="ja-JP" altLang="en-US" dirty="0">
                <a:latin typeface="BIZ UDPゴシック" panose="020B0400000000000000" pitchFamily="50" charset="-128"/>
                <a:ea typeface="BIZ UDPゴシック" panose="020B0400000000000000" pitchFamily="50" charset="-128"/>
              </a:rPr>
              <a:t>（以下、空白）</a:t>
            </a:r>
            <a:endParaRPr kumimoji="1" lang="ja-JP" altLang="en-US"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1733746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2" name="Title 1">
            <a:extLst>
              <a:ext uri="{FF2B5EF4-FFF2-40B4-BE49-F238E27FC236}">
                <a16:creationId xmlns:a16="http://schemas.microsoft.com/office/drawing/2014/main" id="{7B0585D3-3EA5-46D0-985D-376874F4D979}"/>
              </a:ext>
            </a:extLst>
          </p:cNvPr>
          <p:cNvSpPr>
            <a:spLocks noGrp="1"/>
          </p:cNvSpPr>
          <p:nvPr>
            <p:ph type="title"/>
          </p:nvPr>
        </p:nvSpPr>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endParaRPr kumimoji="1" lang="ja-JP" altLang="en-US" dirty="0"/>
          </a:p>
        </p:txBody>
      </p:sp>
    </p:spTree>
    <p:extLst>
      <p:ext uri="{BB962C8B-B14F-4D97-AF65-F5344CB8AC3E}">
        <p14:creationId xmlns:p14="http://schemas.microsoft.com/office/powerpoint/2010/main" val="3044271733"/>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CJWG-Template">
      <a:majorFont>
        <a:latin typeface="游ゴシック Light"/>
        <a:ea typeface="游ゴシック Light"/>
        <a:cs typeface=""/>
      </a:majorFont>
      <a:minorFont>
        <a:latin typeface="游ゴシック"/>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penChainJWG-Template.potx" id="{C20B2CE1-4FCA-4575-9768-E0D663FF81C4}" vid="{D678F007-BB20-40E9-9E1A-243482967CF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TotalTime>
  <Words>935</Words>
  <Application>Microsoft Office PowerPoint</Application>
  <PresentationFormat>ワイド画面</PresentationFormat>
  <Paragraphs>46</Paragraphs>
  <Slides>9</Slides>
  <Notes>3</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9</vt:i4>
      </vt:variant>
    </vt:vector>
  </HeadingPairs>
  <TitlesOfParts>
    <vt:vector size="18" baseType="lpstr">
      <vt:lpstr>BIZ UDPゴシック</vt:lpstr>
      <vt:lpstr>Open Sans Medium</vt:lpstr>
      <vt:lpstr>游ゴシック</vt:lpstr>
      <vt:lpstr>游ゴシック Light</vt:lpstr>
      <vt:lpstr>游ゴシック Medium</vt:lpstr>
      <vt:lpstr>Arial</vt:lpstr>
      <vt:lpstr>Roboto</vt:lpstr>
      <vt:lpstr>Roboto Slab Light</vt:lpstr>
      <vt:lpstr>Linux Foundation EU Theme 2023</vt:lpstr>
      <vt:lpstr>OpenChain JWG 教育 SG 7月会合</vt:lpstr>
      <vt:lpstr>Anti-Trust Policy Notice</vt:lpstr>
      <vt:lpstr>独占禁止法順守ポリシー (Antitrust Policy)</vt:lpstr>
      <vt:lpstr>目次</vt:lpstr>
      <vt:lpstr>この会の進め方について（再掲）</vt:lpstr>
      <vt:lpstr>OSSライセンス研究所での本教育資料を用いたセミナーについて </vt:lpstr>
      <vt:lpstr>教育資料応用編レビュー</vt:lpstr>
      <vt:lpstr>なにか他にあれば</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OpenChain JWG 教育 SG 9月会合</dc:title>
  <dc:creator>Satoru Koizumi</dc:creator>
  <cp:lastModifiedBy>Satoru Koizumi (小泉　悟)</cp:lastModifiedBy>
  <cp:revision>8</cp:revision>
  <dcterms:created xsi:type="dcterms:W3CDTF">2023-08-30T04:38:36Z</dcterms:created>
  <dcterms:modified xsi:type="dcterms:W3CDTF">2024-07-09T00:25:01Z</dcterms:modified>
</cp:coreProperties>
</file>