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899" r:id="rId1"/>
    <p:sldMasterId id="2147483915" r:id="rId2"/>
  </p:sldMasterIdLst>
  <p:notesMasterIdLst>
    <p:notesMasterId r:id="rId19"/>
  </p:notesMasterIdLst>
  <p:sldIdLst>
    <p:sldId id="454" r:id="rId3"/>
    <p:sldId id="478" r:id="rId4"/>
    <p:sldId id="479" r:id="rId5"/>
    <p:sldId id="480" r:id="rId6"/>
    <p:sldId id="481" r:id="rId7"/>
    <p:sldId id="482" r:id="rId8"/>
    <p:sldId id="483" r:id="rId9"/>
    <p:sldId id="484" r:id="rId10"/>
    <p:sldId id="485" r:id="rId11"/>
    <p:sldId id="461" r:id="rId12"/>
    <p:sldId id="487" r:id="rId13"/>
    <p:sldId id="488" r:id="rId14"/>
    <p:sldId id="489" r:id="rId15"/>
    <p:sldId id="477" r:id="rId16"/>
    <p:sldId id="465" r:id="rId17"/>
    <p:sldId id="46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89F"/>
    <a:srgbClr val="FFFFCC"/>
    <a:srgbClr val="CC8D8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90532" autoAdjust="0"/>
  </p:normalViewPr>
  <p:slideViewPr>
    <p:cSldViewPr snapToGrid="0">
      <p:cViewPr varScale="1">
        <p:scale>
          <a:sx n="110" d="100"/>
          <a:sy n="110" d="100"/>
        </p:scale>
        <p:origin x="378" y="10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CA0F1E-6A7A-408C-9B73-64CA77DFA15B}" type="datetimeFigureOut">
              <a:rPr kumimoji="1" lang="ja-JP" altLang="en-US" smtClean="0"/>
              <a:t>2022/10/30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2C7B7E-EBD4-4B56-80C7-AFA5C2719C16}" type="slidenum">
              <a:rPr kumimoji="1" lang="ja-JP" altLang="en-US" smtClean="0"/>
              <a:t>‹#›</a:t>
            </a:fld>
            <a:endParaRPr kumimoji="1" lang="ja-JP" altLang="en-US"/>
          </a:p>
        </p:txBody>
      </p:sp>
    </p:spTree>
    <p:extLst>
      <p:ext uri="{BB962C8B-B14F-4D97-AF65-F5344CB8AC3E}">
        <p14:creationId xmlns:p14="http://schemas.microsoft.com/office/powerpoint/2010/main" val="324914244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52C7B7E-EBD4-4B56-80C7-AFA5C2719C16}" type="slidenum">
              <a:rPr kumimoji="1" lang="ja-JP" altLang="en-US" smtClean="0"/>
              <a:t>6</a:t>
            </a:fld>
            <a:endParaRPr kumimoji="1" lang="ja-JP" altLang="en-US"/>
          </a:p>
        </p:txBody>
      </p:sp>
    </p:spTree>
    <p:extLst>
      <p:ext uri="{BB962C8B-B14F-4D97-AF65-F5344CB8AC3E}">
        <p14:creationId xmlns:p14="http://schemas.microsoft.com/office/powerpoint/2010/main" val="41276831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52C7B7E-EBD4-4B56-80C7-AFA5C2719C16}" type="slidenum">
              <a:rPr kumimoji="1" lang="ja-JP" altLang="en-US" smtClean="0"/>
              <a:t>7</a:t>
            </a:fld>
            <a:endParaRPr kumimoji="1" lang="ja-JP" altLang="en-US"/>
          </a:p>
        </p:txBody>
      </p:sp>
    </p:spTree>
    <p:extLst>
      <p:ext uri="{BB962C8B-B14F-4D97-AF65-F5344CB8AC3E}">
        <p14:creationId xmlns:p14="http://schemas.microsoft.com/office/powerpoint/2010/main" val="2733189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52C7B7E-EBD4-4B56-80C7-AFA5C2719C16}" type="slidenum">
              <a:rPr kumimoji="1" lang="ja-JP" altLang="en-US" smtClean="0"/>
              <a:t>8</a:t>
            </a:fld>
            <a:endParaRPr kumimoji="1" lang="ja-JP" altLang="en-US"/>
          </a:p>
        </p:txBody>
      </p:sp>
    </p:spTree>
    <p:extLst>
      <p:ext uri="{BB962C8B-B14F-4D97-AF65-F5344CB8AC3E}">
        <p14:creationId xmlns:p14="http://schemas.microsoft.com/office/powerpoint/2010/main" val="994879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page">
    <p:spTree>
      <p:nvGrpSpPr>
        <p:cNvPr id="1" name=""/>
        <p:cNvGrpSpPr/>
        <p:nvPr/>
      </p:nvGrpSpPr>
      <p:grpSpPr>
        <a:xfrm>
          <a:off x="0" y="0"/>
          <a:ext cx="0" cy="0"/>
          <a:chOff x="0" y="0"/>
          <a:chExt cx="0" cy="0"/>
        </a:xfrm>
      </p:grpSpPr>
      <p:sp>
        <p:nvSpPr>
          <p:cNvPr id="11" name="Rectangle 12"/>
          <p:cNvSpPr>
            <a:spLocks noGrp="1" noChangeArrowheads="1"/>
          </p:cNvSpPr>
          <p:nvPr>
            <p:ph type="ctrTitle"/>
          </p:nvPr>
        </p:nvSpPr>
        <p:spPr>
          <a:xfrm>
            <a:off x="698854" y="1802717"/>
            <a:ext cx="10794377" cy="1440333"/>
          </a:xfrm>
          <a:prstGeom prst="rect">
            <a:avLst/>
          </a:prstGeom>
        </p:spPr>
        <p:txBody>
          <a:bodyPr wrap="none" lIns="26196" tIns="0" rIns="26196" bIns="0" anchor="b" anchorCtr="0">
            <a:noAutofit/>
          </a:bodyPr>
          <a:lstStyle>
            <a:lvl1pPr algn="l">
              <a:defRPr sz="2700" smtClean="0">
                <a:solidFill>
                  <a:schemeClr val="tx1"/>
                </a:solidFill>
              </a:defRPr>
            </a:lvl1pPr>
          </a:lstStyle>
          <a:p>
            <a:r>
              <a:rPr lang="ja-JP" altLang="en-US"/>
              <a:t>マスター タイトルの書式設定</a:t>
            </a:r>
            <a:endParaRPr lang="ja-JP" altLang="en-US" dirty="0"/>
          </a:p>
        </p:txBody>
      </p:sp>
      <p:sp>
        <p:nvSpPr>
          <p:cNvPr id="12" name="Rectangle 8"/>
          <p:cNvSpPr>
            <a:spLocks noGrp="1" noChangeArrowheads="1"/>
          </p:cNvSpPr>
          <p:nvPr>
            <p:ph type="subTitle" idx="1"/>
          </p:nvPr>
        </p:nvSpPr>
        <p:spPr>
          <a:xfrm>
            <a:off x="698854" y="3595653"/>
            <a:ext cx="10794377" cy="1080251"/>
          </a:xfrm>
          <a:prstGeom prst="rect">
            <a:avLst/>
          </a:prstGeom>
        </p:spPr>
        <p:txBody>
          <a:bodyPr wrap="none" lIns="26196" tIns="0" rIns="26196" bIns="0"/>
          <a:lstStyle>
            <a:lvl1pPr marL="0" indent="0" algn="l">
              <a:defRPr sz="1800" smtClean="0">
                <a:solidFill>
                  <a:schemeClr val="tx1"/>
                </a:solidFill>
              </a:defRPr>
            </a:lvl1pPr>
          </a:lstStyle>
          <a:p>
            <a:r>
              <a:rPr lang="ja-JP" altLang="en-US"/>
              <a:t>マスター サブタイトルの書式設定</a:t>
            </a:r>
            <a:endParaRPr lang="ja-JP" altLang="en-US" dirty="0"/>
          </a:p>
        </p:txBody>
      </p:sp>
      <p:cxnSp>
        <p:nvCxnSpPr>
          <p:cNvPr id="6" name="直線コネクタ 5"/>
          <p:cNvCxnSpPr/>
          <p:nvPr userDrawn="1"/>
        </p:nvCxnSpPr>
        <p:spPr>
          <a:xfrm>
            <a:off x="359813" y="3429795"/>
            <a:ext cx="11514003" cy="0"/>
          </a:xfrm>
          <a:prstGeom prst="line">
            <a:avLst/>
          </a:prstGeom>
          <a:ln w="3175">
            <a:solidFill>
              <a:srgbClr val="333333"/>
            </a:solidFill>
          </a:ln>
        </p:spPr>
        <p:style>
          <a:lnRef idx="1">
            <a:schemeClr val="accent1"/>
          </a:lnRef>
          <a:fillRef idx="0">
            <a:schemeClr val="accent1"/>
          </a:fillRef>
          <a:effectRef idx="0">
            <a:schemeClr val="accent1"/>
          </a:effectRef>
          <a:fontRef idx="minor">
            <a:schemeClr val="tx1"/>
          </a:fontRef>
        </p:style>
      </p:cxnSp>
      <p:sp>
        <p:nvSpPr>
          <p:cNvPr id="16" name="スライド番号プレースホルダ 7"/>
          <p:cNvSpPr txBox="1">
            <a:spLocks noGrp="1"/>
          </p:cNvSpPr>
          <p:nvPr userDrawn="1"/>
        </p:nvSpPr>
        <p:spPr bwMode="auto">
          <a:xfrm>
            <a:off x="215891" y="6408000"/>
            <a:ext cx="6476627" cy="360000"/>
          </a:xfrm>
          <a:prstGeom prst="rect">
            <a:avLst/>
          </a:prstGeom>
          <a:noFill/>
          <a:ln w="9525">
            <a:noFill/>
            <a:miter lim="800000"/>
            <a:headEnd/>
            <a:tailEnd/>
          </a:ln>
        </p:spPr>
        <p:txBody>
          <a:bodyPr wrap="none" lIns="0" tIns="0" rIns="0" bIns="0" anchor="ctr"/>
          <a:lstStyle/>
          <a:p>
            <a:pPr fontAlgn="base">
              <a:spcBef>
                <a:spcPct val="0"/>
              </a:spcBef>
              <a:spcAft>
                <a:spcPct val="0"/>
              </a:spcAft>
              <a:defRPr/>
            </a:pPr>
            <a:fld id="{27D7B6D7-B93D-4A81-9951-1EF138C68E07}" type="slidenum">
              <a:rPr lang="en-US" altLang="ja-JP" sz="1600" b="1" kern="0">
                <a:solidFill>
                  <a:prstClr val="white">
                    <a:lumMod val="50000"/>
                  </a:prstClr>
                </a:solidFill>
                <a:ea typeface="Tahoma" pitchFamily="34" charset="0"/>
                <a:cs typeface="Tahoma" pitchFamily="34" charset="0"/>
              </a:rPr>
              <a:pPr fontAlgn="base">
                <a:spcBef>
                  <a:spcPct val="0"/>
                </a:spcBef>
                <a:spcAft>
                  <a:spcPct val="0"/>
                </a:spcAft>
                <a:defRPr/>
              </a:pPr>
              <a:t>‹#›</a:t>
            </a:fld>
            <a:r>
              <a:rPr lang="en-US" altLang="ja-JP" sz="1600" b="1" kern="0" dirty="0">
                <a:solidFill>
                  <a:prstClr val="white">
                    <a:lumMod val="50000"/>
                  </a:prstClr>
                </a:solidFill>
                <a:ea typeface="Tahoma" pitchFamily="34" charset="0"/>
                <a:cs typeface="Tahoma" pitchFamily="34" charset="0"/>
              </a:rPr>
              <a:t>  </a:t>
            </a:r>
            <a:r>
              <a:rPr lang="en-US" altLang="ja-JP" sz="1600" dirty="0">
                <a:solidFill>
                  <a:srgbClr val="7FD13B"/>
                </a:solidFill>
                <a:latin typeface="Myriad Pro" pitchFamily="34" charset="0"/>
                <a:ea typeface="Adobe Gothic Std B" pitchFamily="34" charset="-128"/>
                <a:cs typeface="Times New Roman"/>
              </a:rPr>
              <a:t>▇</a:t>
            </a:r>
            <a:r>
              <a:rPr lang="en-US" altLang="ja-JP" sz="1600" dirty="0">
                <a:solidFill>
                  <a:srgbClr val="EA157A"/>
                </a:solidFill>
                <a:latin typeface="Myriad Pro" pitchFamily="34" charset="0"/>
                <a:ea typeface="Adobe Gothic Std B" pitchFamily="34" charset="-128"/>
                <a:cs typeface="Times New Roman"/>
              </a:rPr>
              <a:t>▇</a:t>
            </a:r>
            <a:r>
              <a:rPr lang="en-US" altLang="ja-JP" sz="1600" dirty="0">
                <a:solidFill>
                  <a:srgbClr val="D6ECFF">
                    <a:lumMod val="50000"/>
                  </a:srgbClr>
                </a:solidFill>
                <a:latin typeface="Myriad Pro" pitchFamily="34" charset="0"/>
                <a:ea typeface="Adobe Gothic Std B" pitchFamily="34" charset="-128"/>
                <a:cs typeface="Times New Roman"/>
              </a:rPr>
              <a:t>▇</a:t>
            </a:r>
            <a:r>
              <a:rPr lang="ja-JP" altLang="en-US" sz="1600" dirty="0">
                <a:solidFill>
                  <a:srgbClr val="7FD13B"/>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The</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OpenChain</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project</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Japan</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work</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group</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CC BY 4.0</a:t>
            </a:r>
            <a:endParaRPr lang="ja-JP" altLang="ja-JP" sz="1600" dirty="0">
              <a:solidFill>
                <a:prstClr val="white">
                  <a:lumMod val="65000"/>
                </a:prstClr>
              </a:solidFill>
              <a:latin typeface="Myriad Pro" pitchFamily="34" charset="0"/>
              <a:ea typeface="Adobe Gothic Std B" pitchFamily="34" charset="-128"/>
              <a:cs typeface="ＭＳ Ｐゴシック"/>
            </a:endParaRPr>
          </a:p>
        </p:txBody>
      </p:sp>
    </p:spTree>
    <p:extLst>
      <p:ext uri="{BB962C8B-B14F-4D97-AF65-F5344CB8AC3E}">
        <p14:creationId xmlns:p14="http://schemas.microsoft.com/office/powerpoint/2010/main" val="521659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Tree>
    <p:extLst>
      <p:ext uri="{BB962C8B-B14F-4D97-AF65-F5344CB8AC3E}">
        <p14:creationId xmlns:p14="http://schemas.microsoft.com/office/powerpoint/2010/main" val="546655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8_MiddlePage_1_white">
    <p:spTree>
      <p:nvGrpSpPr>
        <p:cNvPr id="1" name=""/>
        <p:cNvGrpSpPr/>
        <p:nvPr/>
      </p:nvGrpSpPr>
      <p:grpSpPr>
        <a:xfrm>
          <a:off x="0" y="0"/>
          <a:ext cx="0" cy="0"/>
          <a:chOff x="0" y="0"/>
          <a:chExt cx="0" cy="0"/>
        </a:xfrm>
      </p:grpSpPr>
      <p:sp>
        <p:nvSpPr>
          <p:cNvPr id="13" name="タイトル 1"/>
          <p:cNvSpPr>
            <a:spLocks noGrp="1"/>
          </p:cNvSpPr>
          <p:nvPr>
            <p:ph type="title"/>
          </p:nvPr>
        </p:nvSpPr>
        <p:spPr>
          <a:xfrm>
            <a:off x="576000" y="46032"/>
            <a:ext cx="11040000" cy="792183"/>
          </a:xfrm>
          <a:prstGeom prst="rect">
            <a:avLst/>
          </a:prstGeom>
        </p:spPr>
        <p:txBody>
          <a:bodyPr wrap="none" lIns="0" tIns="0" rIns="0" bIns="0" anchor="b"/>
          <a:lstStyle>
            <a:lvl1pPr>
              <a:defRPr baseline="0">
                <a:solidFill>
                  <a:schemeClr val="tx1"/>
                </a:solidFill>
                <a:latin typeface="Tahoma" pitchFamily="34" charset="0"/>
                <a:ea typeface="ＭＳ Ｐゴシック" pitchFamily="50" charset="-128"/>
              </a:defRPr>
            </a:lvl1pPr>
          </a:lstStyle>
          <a:p>
            <a:r>
              <a:rPr kumimoji="1" lang="ja-JP" altLang="en-US"/>
              <a:t>マスター タイトルの書式設定</a:t>
            </a:r>
            <a:endParaRPr kumimoji="1" lang="ja-JP" altLang="en-US" dirty="0"/>
          </a:p>
        </p:txBody>
      </p:sp>
      <p:cxnSp>
        <p:nvCxnSpPr>
          <p:cNvPr id="7" name="直線コネクタ 6"/>
          <p:cNvCxnSpPr/>
          <p:nvPr userDrawn="1"/>
        </p:nvCxnSpPr>
        <p:spPr>
          <a:xfrm>
            <a:off x="359813" y="908931"/>
            <a:ext cx="11514003" cy="0"/>
          </a:xfrm>
          <a:prstGeom prst="line">
            <a:avLst/>
          </a:prstGeom>
          <a:ln w="3175">
            <a:solidFill>
              <a:srgbClr val="333333"/>
            </a:solidFill>
          </a:ln>
        </p:spPr>
        <p:style>
          <a:lnRef idx="1">
            <a:schemeClr val="accent1"/>
          </a:lnRef>
          <a:fillRef idx="0">
            <a:schemeClr val="accent1"/>
          </a:fillRef>
          <a:effectRef idx="0">
            <a:schemeClr val="accent1"/>
          </a:effectRef>
          <a:fontRef idx="minor">
            <a:schemeClr val="tx1"/>
          </a:fontRef>
        </p:style>
      </p:cxnSp>
      <p:sp>
        <p:nvSpPr>
          <p:cNvPr id="16" name="Rectangle 13"/>
          <p:cNvSpPr>
            <a:spLocks noChangeArrowheads="1"/>
          </p:cNvSpPr>
          <p:nvPr userDrawn="1"/>
        </p:nvSpPr>
        <p:spPr bwMode="auto">
          <a:xfrm>
            <a:off x="11176000" y="6510952"/>
            <a:ext cx="144387" cy="144497"/>
          </a:xfrm>
          <a:prstGeom prst="rect">
            <a:avLst/>
          </a:prstGeom>
          <a:noFill/>
          <a:ln>
            <a:noFill/>
          </a:ln>
          <a:effectLst/>
          <a:extLst>
            <a:ext uri="{909E8E84-426E-40DD-AFC4-6F175D3DCCD1}">
              <a14:hiddenFill xmlns:a14="http://schemas.microsoft.com/office/drawing/2010/main">
                <a:solidFill>
                  <a:srgbClr val="C90613">
                    <a:alpha val="60001"/>
                  </a:srgbClr>
                </a:solidFill>
              </a14:hiddenFill>
            </a:ext>
            <a:ext uri="{91240B29-F687-4F45-9708-019B960494DF}">
              <a14:hiddenLine xmlns:a14="http://schemas.microsoft.com/office/drawing/2010/main" w="317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defTabSz="884321" eaLnBrk="0" hangingPunct="0">
              <a:defRPr/>
            </a:pPr>
            <a:r>
              <a:rPr lang="en-US" altLang="ja-JP" sz="1200" kern="0" dirty="0">
                <a:solidFill>
                  <a:srgbClr val="FFFFFF"/>
                </a:solidFill>
              </a:rPr>
              <a:t>CONFIDENTIAL</a:t>
            </a:r>
          </a:p>
        </p:txBody>
      </p:sp>
      <p:sp>
        <p:nvSpPr>
          <p:cNvPr id="8" name="スライド番号プレースホルダ 7"/>
          <p:cNvSpPr txBox="1">
            <a:spLocks noGrp="1"/>
          </p:cNvSpPr>
          <p:nvPr userDrawn="1"/>
        </p:nvSpPr>
        <p:spPr bwMode="auto">
          <a:xfrm>
            <a:off x="215891" y="6408000"/>
            <a:ext cx="6476627" cy="360000"/>
          </a:xfrm>
          <a:prstGeom prst="rect">
            <a:avLst/>
          </a:prstGeom>
          <a:noFill/>
          <a:ln w="9525">
            <a:noFill/>
            <a:miter lim="800000"/>
            <a:headEnd/>
            <a:tailEnd/>
          </a:ln>
        </p:spPr>
        <p:txBody>
          <a:bodyPr wrap="none" lIns="0" tIns="0" rIns="0" bIns="0" anchor="ctr"/>
          <a:lstStyle/>
          <a:p>
            <a:pPr fontAlgn="base">
              <a:spcBef>
                <a:spcPct val="0"/>
              </a:spcBef>
              <a:spcAft>
                <a:spcPct val="0"/>
              </a:spcAft>
              <a:defRPr/>
            </a:pPr>
            <a:fld id="{27D7B6D7-B93D-4A81-9951-1EF138C68E07}" type="slidenum">
              <a:rPr kumimoji="1" lang="en-US" altLang="ja-JP" sz="1733" b="1" kern="0" smtClean="0">
                <a:solidFill>
                  <a:prstClr val="white">
                    <a:lumMod val="50000"/>
                  </a:prstClr>
                </a:solidFill>
                <a:ea typeface="Tahoma" pitchFamily="34" charset="0"/>
                <a:cs typeface="Tahoma" pitchFamily="34" charset="0"/>
              </a:rPr>
              <a:pPr fontAlgn="base">
                <a:spcBef>
                  <a:spcPct val="0"/>
                </a:spcBef>
                <a:spcAft>
                  <a:spcPct val="0"/>
                </a:spcAft>
                <a:defRPr/>
              </a:pPr>
              <a:t>‹#›</a:t>
            </a:fld>
            <a:r>
              <a:rPr kumimoji="1" lang="en-US" altLang="ja-JP" sz="1733" b="1" kern="0" dirty="0">
                <a:solidFill>
                  <a:prstClr val="white">
                    <a:lumMod val="50000"/>
                  </a:prstClr>
                </a:solidFill>
                <a:ea typeface="Tahoma" pitchFamily="34" charset="0"/>
                <a:cs typeface="Tahoma" pitchFamily="34" charset="0"/>
              </a:rPr>
              <a:t>  </a:t>
            </a:r>
            <a:r>
              <a:rPr kumimoji="1" lang="en-US" altLang="ja-JP" sz="1733" dirty="0">
                <a:solidFill>
                  <a:srgbClr val="7FD13B"/>
                </a:solidFill>
                <a:latin typeface="Myriad Pro" pitchFamily="34" charset="0"/>
                <a:ea typeface="Adobe Gothic Std B" pitchFamily="34" charset="-128"/>
                <a:cs typeface="Times New Roman"/>
              </a:rPr>
              <a:t>▇</a:t>
            </a:r>
            <a:r>
              <a:rPr kumimoji="1" lang="en-US" altLang="ja-JP" sz="1733" dirty="0">
                <a:solidFill>
                  <a:srgbClr val="EA157A"/>
                </a:solidFill>
                <a:latin typeface="Myriad Pro" pitchFamily="34" charset="0"/>
                <a:ea typeface="Adobe Gothic Std B" pitchFamily="34" charset="-128"/>
                <a:cs typeface="Times New Roman"/>
              </a:rPr>
              <a:t>▇</a:t>
            </a:r>
            <a:r>
              <a:rPr kumimoji="1" lang="en-US" altLang="ja-JP" sz="1733" dirty="0">
                <a:solidFill>
                  <a:srgbClr val="D6ECFF">
                    <a:lumMod val="50000"/>
                  </a:srgbClr>
                </a:solidFill>
                <a:latin typeface="Myriad Pro" pitchFamily="34" charset="0"/>
                <a:ea typeface="Adobe Gothic Std B" pitchFamily="34" charset="-128"/>
                <a:cs typeface="Times New Roman"/>
              </a:rPr>
              <a:t>▇</a:t>
            </a:r>
            <a:r>
              <a:rPr kumimoji="1" lang="ja-JP" altLang="en-US" sz="1733" dirty="0">
                <a:solidFill>
                  <a:srgbClr val="7FD13B"/>
                </a:solidFill>
                <a:latin typeface="Myriad Pro" pitchFamily="34" charset="0"/>
                <a:ea typeface="Adobe Gothic Std B" pitchFamily="34" charset="-128"/>
                <a:cs typeface="Times New Roman"/>
              </a:rPr>
              <a:t> </a:t>
            </a:r>
            <a:r>
              <a:rPr kumimoji="1" lang="en-US" altLang="ja-JP" sz="1733" dirty="0">
                <a:solidFill>
                  <a:schemeClr val="tx1"/>
                </a:solidFill>
                <a:latin typeface="Myriad Pro" pitchFamily="34" charset="0"/>
                <a:ea typeface="Adobe Gothic Std B" pitchFamily="34" charset="-128"/>
                <a:cs typeface="Times New Roman"/>
              </a:rPr>
              <a:t>The</a:t>
            </a:r>
            <a:r>
              <a:rPr kumimoji="1" lang="ja-JP" altLang="en-US" sz="1733" dirty="0">
                <a:solidFill>
                  <a:schemeClr val="tx1"/>
                </a:solidFill>
                <a:latin typeface="Myriad Pro" pitchFamily="34" charset="0"/>
                <a:ea typeface="Adobe Gothic Std B" pitchFamily="34" charset="-128"/>
                <a:cs typeface="Times New Roman"/>
              </a:rPr>
              <a:t> </a:t>
            </a:r>
            <a:r>
              <a:rPr kumimoji="1" lang="en-US" altLang="ja-JP" sz="1733" dirty="0">
                <a:solidFill>
                  <a:schemeClr val="tx1"/>
                </a:solidFill>
                <a:latin typeface="Myriad Pro" pitchFamily="34" charset="0"/>
                <a:ea typeface="Adobe Gothic Std B" pitchFamily="34" charset="-128"/>
                <a:cs typeface="Times New Roman"/>
              </a:rPr>
              <a:t>OpenChain</a:t>
            </a:r>
            <a:r>
              <a:rPr kumimoji="1" lang="ja-JP" altLang="en-US" sz="1733" dirty="0">
                <a:solidFill>
                  <a:schemeClr val="tx1"/>
                </a:solidFill>
                <a:latin typeface="Myriad Pro" pitchFamily="34" charset="0"/>
                <a:ea typeface="Adobe Gothic Std B" pitchFamily="34" charset="-128"/>
                <a:cs typeface="Times New Roman"/>
              </a:rPr>
              <a:t> </a:t>
            </a:r>
            <a:r>
              <a:rPr kumimoji="1" lang="en-US" altLang="ja-JP" sz="1733" dirty="0">
                <a:solidFill>
                  <a:schemeClr val="tx1"/>
                </a:solidFill>
                <a:latin typeface="Myriad Pro" pitchFamily="34" charset="0"/>
                <a:ea typeface="Adobe Gothic Std B" pitchFamily="34" charset="-128"/>
                <a:cs typeface="Times New Roman"/>
              </a:rPr>
              <a:t>project</a:t>
            </a:r>
            <a:r>
              <a:rPr kumimoji="1" lang="ja-JP" altLang="en-US" sz="1733" dirty="0">
                <a:solidFill>
                  <a:schemeClr val="tx1"/>
                </a:solidFill>
                <a:latin typeface="Myriad Pro" pitchFamily="34" charset="0"/>
                <a:ea typeface="Adobe Gothic Std B" pitchFamily="34" charset="-128"/>
                <a:cs typeface="Times New Roman"/>
              </a:rPr>
              <a:t> </a:t>
            </a:r>
            <a:r>
              <a:rPr kumimoji="1" lang="en-US" altLang="ja-JP" sz="1733" dirty="0">
                <a:solidFill>
                  <a:schemeClr val="tx1"/>
                </a:solidFill>
                <a:latin typeface="Myriad Pro" pitchFamily="34" charset="0"/>
                <a:ea typeface="Adobe Gothic Std B" pitchFamily="34" charset="-128"/>
                <a:cs typeface="Times New Roman"/>
              </a:rPr>
              <a:t>Japan</a:t>
            </a:r>
            <a:r>
              <a:rPr kumimoji="1" lang="ja-JP" altLang="en-US" sz="1733" dirty="0">
                <a:solidFill>
                  <a:schemeClr val="tx1"/>
                </a:solidFill>
                <a:latin typeface="Myriad Pro" pitchFamily="34" charset="0"/>
                <a:ea typeface="Adobe Gothic Std B" pitchFamily="34" charset="-128"/>
                <a:cs typeface="Times New Roman"/>
              </a:rPr>
              <a:t> </a:t>
            </a:r>
            <a:r>
              <a:rPr kumimoji="1" lang="en-US" altLang="ja-JP" sz="1733" dirty="0">
                <a:solidFill>
                  <a:schemeClr val="tx1"/>
                </a:solidFill>
                <a:latin typeface="Myriad Pro" pitchFamily="34" charset="0"/>
                <a:ea typeface="Adobe Gothic Std B" pitchFamily="34" charset="-128"/>
                <a:cs typeface="Times New Roman"/>
              </a:rPr>
              <a:t>work</a:t>
            </a:r>
            <a:r>
              <a:rPr kumimoji="1" lang="ja-JP" altLang="en-US" sz="1733" dirty="0">
                <a:solidFill>
                  <a:schemeClr val="tx1"/>
                </a:solidFill>
                <a:latin typeface="Myriad Pro" pitchFamily="34" charset="0"/>
                <a:ea typeface="Adobe Gothic Std B" pitchFamily="34" charset="-128"/>
                <a:cs typeface="Times New Roman"/>
              </a:rPr>
              <a:t> </a:t>
            </a:r>
            <a:r>
              <a:rPr kumimoji="1" lang="en-US" altLang="ja-JP" sz="1733" dirty="0">
                <a:solidFill>
                  <a:schemeClr val="tx1"/>
                </a:solidFill>
                <a:latin typeface="Myriad Pro" pitchFamily="34" charset="0"/>
                <a:ea typeface="Adobe Gothic Std B" pitchFamily="34" charset="-128"/>
                <a:cs typeface="Times New Roman"/>
              </a:rPr>
              <a:t>group</a:t>
            </a:r>
            <a:r>
              <a:rPr kumimoji="1" lang="ja-JP" altLang="en-US" sz="1733" dirty="0">
                <a:solidFill>
                  <a:schemeClr val="tx1"/>
                </a:solidFill>
                <a:latin typeface="Myriad Pro" pitchFamily="34" charset="0"/>
                <a:ea typeface="Adobe Gothic Std B" pitchFamily="34" charset="-128"/>
                <a:cs typeface="Times New Roman"/>
              </a:rPr>
              <a:t> </a:t>
            </a:r>
            <a:r>
              <a:rPr kumimoji="1" lang="en-US" altLang="ja-JP" sz="1733" dirty="0">
                <a:solidFill>
                  <a:schemeClr val="tx1"/>
                </a:solidFill>
                <a:latin typeface="Myriad Pro" pitchFamily="34" charset="0"/>
                <a:ea typeface="Adobe Gothic Std B" pitchFamily="34" charset="-128"/>
                <a:cs typeface="Times New Roman"/>
              </a:rPr>
              <a:t>/</a:t>
            </a:r>
            <a:r>
              <a:rPr kumimoji="1" lang="ja-JP" altLang="en-US" sz="1733" dirty="0">
                <a:solidFill>
                  <a:schemeClr val="tx1"/>
                </a:solidFill>
                <a:latin typeface="Myriad Pro" pitchFamily="34" charset="0"/>
                <a:ea typeface="Adobe Gothic Std B" pitchFamily="34" charset="-128"/>
                <a:cs typeface="Times New Roman"/>
              </a:rPr>
              <a:t> </a:t>
            </a:r>
            <a:r>
              <a:rPr kumimoji="1" lang="en-US" altLang="ja-JP" sz="1733" dirty="0">
                <a:solidFill>
                  <a:schemeClr val="tx1"/>
                </a:solidFill>
                <a:latin typeface="Myriad Pro" pitchFamily="34" charset="0"/>
                <a:ea typeface="Adobe Gothic Std B" pitchFamily="34" charset="-128"/>
                <a:cs typeface="Times New Roman"/>
              </a:rPr>
              <a:t>CC0-1.0</a:t>
            </a:r>
            <a:endParaRPr kumimoji="1" lang="ja-JP" altLang="ja-JP" sz="1600" dirty="0">
              <a:solidFill>
                <a:schemeClr val="bg1">
                  <a:lumMod val="65000"/>
                </a:schemeClr>
              </a:solidFill>
              <a:latin typeface="Myriad Pro" pitchFamily="34" charset="0"/>
              <a:ea typeface="Adobe Gothic Std B" pitchFamily="34" charset="-128"/>
              <a:cs typeface="ＭＳ Ｐゴシック"/>
            </a:endParaRPr>
          </a:p>
        </p:txBody>
      </p:sp>
    </p:spTree>
    <p:extLst>
      <p:ext uri="{BB962C8B-B14F-4D97-AF65-F5344CB8AC3E}">
        <p14:creationId xmlns:p14="http://schemas.microsoft.com/office/powerpoint/2010/main" val="1601394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6_MiddlePage_1_white">
    <p:spTree>
      <p:nvGrpSpPr>
        <p:cNvPr id="1" name=""/>
        <p:cNvGrpSpPr/>
        <p:nvPr/>
      </p:nvGrpSpPr>
      <p:grpSpPr>
        <a:xfrm>
          <a:off x="0" y="0"/>
          <a:ext cx="0" cy="0"/>
          <a:chOff x="0" y="0"/>
          <a:chExt cx="0" cy="0"/>
        </a:xfrm>
      </p:grpSpPr>
      <p:sp>
        <p:nvSpPr>
          <p:cNvPr id="13" name="タイトル 1"/>
          <p:cNvSpPr>
            <a:spLocks noGrp="1"/>
          </p:cNvSpPr>
          <p:nvPr>
            <p:ph type="title"/>
          </p:nvPr>
        </p:nvSpPr>
        <p:spPr>
          <a:xfrm>
            <a:off x="576000" y="46032"/>
            <a:ext cx="11040000" cy="792183"/>
          </a:xfrm>
          <a:prstGeom prst="rect">
            <a:avLst/>
          </a:prstGeom>
        </p:spPr>
        <p:txBody>
          <a:bodyPr wrap="none" lIns="0" tIns="0" rIns="0" bIns="0" anchor="b"/>
          <a:lstStyle>
            <a:lvl1pPr>
              <a:defRPr baseline="0">
                <a:solidFill>
                  <a:schemeClr val="tx1"/>
                </a:solidFill>
                <a:latin typeface="Tahoma" pitchFamily="34" charset="0"/>
                <a:ea typeface="ＭＳ Ｐゴシック" pitchFamily="50" charset="-128"/>
              </a:defRPr>
            </a:lvl1pPr>
          </a:lstStyle>
          <a:p>
            <a:r>
              <a:rPr kumimoji="1" lang="ja-JP" altLang="en-US"/>
              <a:t>マスター タイトルの書式設定</a:t>
            </a:r>
            <a:endParaRPr kumimoji="1" lang="ja-JP" altLang="en-US" dirty="0"/>
          </a:p>
        </p:txBody>
      </p:sp>
      <p:sp>
        <p:nvSpPr>
          <p:cNvPr id="14" name="コンテンツ プレースホルダー 4"/>
          <p:cNvSpPr>
            <a:spLocks noGrp="1"/>
          </p:cNvSpPr>
          <p:nvPr>
            <p:ph sz="quarter" idx="10"/>
          </p:nvPr>
        </p:nvSpPr>
        <p:spPr>
          <a:xfrm>
            <a:off x="576000" y="1056491"/>
            <a:ext cx="11040000" cy="5114521"/>
          </a:xfrm>
          <a:prstGeom prst="rect">
            <a:avLst/>
          </a:prstGeom>
        </p:spPr>
        <p:txBody>
          <a:bodyPr lIns="66191" tIns="33182" rIns="66191" bIns="33182"/>
          <a:lstStyle>
            <a:lvl1pPr marL="128965" indent="-128965">
              <a:spcBef>
                <a:spcPts val="0"/>
              </a:spcBef>
              <a:buFont typeface="Arial" pitchFamily="34" charset="0"/>
              <a:buChar char="•"/>
              <a:defRPr sz="2400">
                <a:solidFill>
                  <a:schemeClr val="tx1"/>
                </a:solidFill>
              </a:defRPr>
            </a:lvl1pPr>
            <a:lvl2pPr marL="326988" indent="-133565">
              <a:spcBef>
                <a:spcPts val="0"/>
              </a:spcBef>
              <a:buFont typeface="Arial" pitchFamily="34" charset="0"/>
              <a:buChar char="•"/>
              <a:defRPr sz="2000">
                <a:solidFill>
                  <a:schemeClr val="tx1"/>
                </a:solidFill>
              </a:defRPr>
            </a:lvl2pPr>
            <a:lvl3pPr marL="517013" indent="-124407">
              <a:spcBef>
                <a:spcPts val="0"/>
              </a:spcBef>
              <a:buFont typeface="Arial" pitchFamily="34" charset="0"/>
              <a:buChar char="•"/>
              <a:defRPr sz="1600">
                <a:solidFill>
                  <a:schemeClr val="tx1"/>
                </a:solidFill>
              </a:defRPr>
            </a:lvl3pPr>
            <a:lvl4pPr marL="715071" indent="-128965">
              <a:spcBef>
                <a:spcPts val="0"/>
              </a:spcBef>
              <a:buFont typeface="Arial" pitchFamily="34" charset="0"/>
              <a:buChar char="•"/>
              <a:defRPr sz="1400">
                <a:solidFill>
                  <a:schemeClr val="tx1"/>
                </a:solidFill>
              </a:defRPr>
            </a:lvl4pPr>
            <a:lvl5pPr marL="913128" indent="-133565">
              <a:spcBef>
                <a:spcPts val="0"/>
              </a:spcBef>
              <a:buFont typeface="Arial" pitchFamily="34" charset="0"/>
              <a:buChar char="•"/>
              <a:defRPr sz="1400">
                <a:solidFill>
                  <a:schemeClr val="tx1"/>
                </a:solidFill>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cxnSp>
        <p:nvCxnSpPr>
          <p:cNvPr id="7" name="直線コネクタ 6"/>
          <p:cNvCxnSpPr/>
          <p:nvPr userDrawn="1"/>
        </p:nvCxnSpPr>
        <p:spPr>
          <a:xfrm>
            <a:off x="359813" y="908931"/>
            <a:ext cx="11514003" cy="0"/>
          </a:xfrm>
          <a:prstGeom prst="line">
            <a:avLst/>
          </a:prstGeom>
          <a:ln w="3175">
            <a:solidFill>
              <a:srgbClr val="333333"/>
            </a:solidFill>
          </a:ln>
        </p:spPr>
        <p:style>
          <a:lnRef idx="1">
            <a:schemeClr val="accent1"/>
          </a:lnRef>
          <a:fillRef idx="0">
            <a:schemeClr val="accent1"/>
          </a:fillRef>
          <a:effectRef idx="0">
            <a:schemeClr val="accent1"/>
          </a:effectRef>
          <a:fontRef idx="minor">
            <a:schemeClr val="tx1"/>
          </a:fontRef>
        </p:style>
      </p:cxnSp>
      <p:sp>
        <p:nvSpPr>
          <p:cNvPr id="8" name="スライド番号プレースホルダ 7"/>
          <p:cNvSpPr txBox="1">
            <a:spLocks noGrp="1"/>
          </p:cNvSpPr>
          <p:nvPr userDrawn="1"/>
        </p:nvSpPr>
        <p:spPr bwMode="auto">
          <a:xfrm>
            <a:off x="215891" y="6408000"/>
            <a:ext cx="6476627" cy="360000"/>
          </a:xfrm>
          <a:prstGeom prst="rect">
            <a:avLst/>
          </a:prstGeom>
          <a:noFill/>
          <a:ln w="9525">
            <a:noFill/>
            <a:miter lim="800000"/>
            <a:headEnd/>
            <a:tailEnd/>
          </a:ln>
        </p:spPr>
        <p:txBody>
          <a:bodyPr wrap="none" lIns="0" tIns="0" rIns="0" bIns="0" anchor="ctr"/>
          <a:lstStyle/>
          <a:p>
            <a:pPr fontAlgn="base">
              <a:spcBef>
                <a:spcPct val="0"/>
              </a:spcBef>
              <a:spcAft>
                <a:spcPct val="0"/>
              </a:spcAft>
              <a:defRPr/>
            </a:pPr>
            <a:fld id="{27D7B6D7-B93D-4A81-9951-1EF138C68E07}" type="slidenum">
              <a:rPr lang="en-US" altLang="ja-JP" sz="1600" b="1" kern="0">
                <a:solidFill>
                  <a:prstClr val="white">
                    <a:lumMod val="50000"/>
                  </a:prstClr>
                </a:solidFill>
                <a:ea typeface="Tahoma" pitchFamily="34" charset="0"/>
                <a:cs typeface="Tahoma" pitchFamily="34" charset="0"/>
              </a:rPr>
              <a:pPr fontAlgn="base">
                <a:spcBef>
                  <a:spcPct val="0"/>
                </a:spcBef>
                <a:spcAft>
                  <a:spcPct val="0"/>
                </a:spcAft>
                <a:defRPr/>
              </a:pPr>
              <a:t>‹#›</a:t>
            </a:fld>
            <a:r>
              <a:rPr lang="en-US" altLang="ja-JP" sz="1600" b="1" kern="0" dirty="0">
                <a:solidFill>
                  <a:prstClr val="white">
                    <a:lumMod val="50000"/>
                  </a:prstClr>
                </a:solidFill>
                <a:ea typeface="Tahoma" pitchFamily="34" charset="0"/>
                <a:cs typeface="Tahoma" pitchFamily="34" charset="0"/>
              </a:rPr>
              <a:t>  </a:t>
            </a:r>
            <a:r>
              <a:rPr lang="en-US" altLang="ja-JP" sz="1600" dirty="0">
                <a:solidFill>
                  <a:srgbClr val="7FD13B"/>
                </a:solidFill>
                <a:latin typeface="Myriad Pro" pitchFamily="34" charset="0"/>
                <a:ea typeface="Adobe Gothic Std B" pitchFamily="34" charset="-128"/>
                <a:cs typeface="Times New Roman"/>
              </a:rPr>
              <a:t>▇</a:t>
            </a:r>
            <a:r>
              <a:rPr lang="en-US" altLang="ja-JP" sz="1600" dirty="0">
                <a:solidFill>
                  <a:srgbClr val="EA157A"/>
                </a:solidFill>
                <a:latin typeface="Myriad Pro" pitchFamily="34" charset="0"/>
                <a:ea typeface="Adobe Gothic Std B" pitchFamily="34" charset="-128"/>
                <a:cs typeface="Times New Roman"/>
              </a:rPr>
              <a:t>▇</a:t>
            </a:r>
            <a:r>
              <a:rPr lang="en-US" altLang="ja-JP" sz="1600" dirty="0">
                <a:solidFill>
                  <a:srgbClr val="D6ECFF">
                    <a:lumMod val="50000"/>
                  </a:srgbClr>
                </a:solidFill>
                <a:latin typeface="Myriad Pro" pitchFamily="34" charset="0"/>
                <a:ea typeface="Adobe Gothic Std B" pitchFamily="34" charset="-128"/>
                <a:cs typeface="Times New Roman"/>
              </a:rPr>
              <a:t>▇</a:t>
            </a:r>
            <a:r>
              <a:rPr lang="ja-JP" altLang="en-US" sz="1600" dirty="0">
                <a:solidFill>
                  <a:srgbClr val="7FD13B"/>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The</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OpenChain</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project</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Japan</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work</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group</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CC BY 4.0</a:t>
            </a:r>
            <a:r>
              <a:rPr lang="ja-JP" altLang="en-US" sz="1600" dirty="0">
                <a:solidFill>
                  <a:srgbClr val="7FD13B"/>
                </a:solidFill>
                <a:latin typeface="Myriad Pro" pitchFamily="34" charset="0"/>
                <a:ea typeface="Adobe Gothic Std B" pitchFamily="34" charset="-128"/>
                <a:cs typeface="Times New Roman"/>
              </a:rPr>
              <a:t> </a:t>
            </a:r>
            <a:endParaRPr lang="ja-JP" altLang="ja-JP" sz="1600" dirty="0">
              <a:solidFill>
                <a:prstClr val="white">
                  <a:lumMod val="65000"/>
                </a:prstClr>
              </a:solidFill>
              <a:latin typeface="Myriad Pro" pitchFamily="34" charset="0"/>
              <a:ea typeface="Adobe Gothic Std B" pitchFamily="34" charset="-128"/>
              <a:cs typeface="ＭＳ Ｐゴシック"/>
            </a:endParaRPr>
          </a:p>
        </p:txBody>
      </p:sp>
    </p:spTree>
    <p:extLst>
      <p:ext uri="{BB962C8B-B14F-4D97-AF65-F5344CB8AC3E}">
        <p14:creationId xmlns:p14="http://schemas.microsoft.com/office/powerpoint/2010/main" val="1917144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7_MiddlePage_1_white">
    <p:spTree>
      <p:nvGrpSpPr>
        <p:cNvPr id="1" name=""/>
        <p:cNvGrpSpPr/>
        <p:nvPr/>
      </p:nvGrpSpPr>
      <p:grpSpPr>
        <a:xfrm>
          <a:off x="0" y="0"/>
          <a:ext cx="0" cy="0"/>
          <a:chOff x="0" y="0"/>
          <a:chExt cx="0" cy="0"/>
        </a:xfrm>
      </p:grpSpPr>
      <p:sp>
        <p:nvSpPr>
          <p:cNvPr id="13" name="タイトル 1"/>
          <p:cNvSpPr>
            <a:spLocks noGrp="1"/>
          </p:cNvSpPr>
          <p:nvPr>
            <p:ph type="title"/>
          </p:nvPr>
        </p:nvSpPr>
        <p:spPr>
          <a:xfrm>
            <a:off x="576000" y="46032"/>
            <a:ext cx="11040000" cy="792183"/>
          </a:xfrm>
          <a:prstGeom prst="rect">
            <a:avLst/>
          </a:prstGeom>
        </p:spPr>
        <p:txBody>
          <a:bodyPr wrap="none" lIns="0" tIns="0" rIns="0" bIns="0" anchor="b"/>
          <a:lstStyle>
            <a:lvl1pPr>
              <a:defRPr baseline="0">
                <a:solidFill>
                  <a:schemeClr val="tx1"/>
                </a:solidFill>
                <a:latin typeface="Tahoma" pitchFamily="34" charset="0"/>
                <a:ea typeface="ＭＳ Ｐゴシック" pitchFamily="50" charset="-128"/>
              </a:defRPr>
            </a:lvl1pPr>
          </a:lstStyle>
          <a:p>
            <a:r>
              <a:rPr kumimoji="1" lang="ja-JP" altLang="en-US"/>
              <a:t>マスター タイトルの書式設定</a:t>
            </a:r>
            <a:endParaRPr kumimoji="1" lang="ja-JP" altLang="en-US" dirty="0"/>
          </a:p>
        </p:txBody>
      </p:sp>
      <p:cxnSp>
        <p:nvCxnSpPr>
          <p:cNvPr id="7" name="直線コネクタ 6"/>
          <p:cNvCxnSpPr/>
          <p:nvPr userDrawn="1"/>
        </p:nvCxnSpPr>
        <p:spPr>
          <a:xfrm>
            <a:off x="359813" y="908931"/>
            <a:ext cx="11514003" cy="0"/>
          </a:xfrm>
          <a:prstGeom prst="line">
            <a:avLst/>
          </a:prstGeom>
          <a:ln w="3175">
            <a:solidFill>
              <a:srgbClr val="333333"/>
            </a:solidFill>
          </a:ln>
        </p:spPr>
        <p:style>
          <a:lnRef idx="1">
            <a:schemeClr val="accent1"/>
          </a:lnRef>
          <a:fillRef idx="0">
            <a:schemeClr val="accent1"/>
          </a:fillRef>
          <a:effectRef idx="0">
            <a:schemeClr val="accent1"/>
          </a:effectRef>
          <a:fontRef idx="minor">
            <a:schemeClr val="tx1"/>
          </a:fontRef>
        </p:style>
      </p:cxnSp>
      <p:sp>
        <p:nvSpPr>
          <p:cNvPr id="8" name="スライド番号プレースホルダ 7"/>
          <p:cNvSpPr txBox="1">
            <a:spLocks noGrp="1"/>
          </p:cNvSpPr>
          <p:nvPr userDrawn="1"/>
        </p:nvSpPr>
        <p:spPr bwMode="auto">
          <a:xfrm>
            <a:off x="215891" y="6408000"/>
            <a:ext cx="6476627" cy="360000"/>
          </a:xfrm>
          <a:prstGeom prst="rect">
            <a:avLst/>
          </a:prstGeom>
          <a:noFill/>
          <a:ln w="9525">
            <a:noFill/>
            <a:miter lim="800000"/>
            <a:headEnd/>
            <a:tailEnd/>
          </a:ln>
        </p:spPr>
        <p:txBody>
          <a:bodyPr wrap="none" lIns="0" tIns="0" rIns="0" bIns="0" anchor="ctr"/>
          <a:lstStyle/>
          <a:p>
            <a:pPr fontAlgn="base">
              <a:spcBef>
                <a:spcPct val="0"/>
              </a:spcBef>
              <a:spcAft>
                <a:spcPct val="0"/>
              </a:spcAft>
              <a:defRPr/>
            </a:pPr>
            <a:fld id="{27D7B6D7-B93D-4A81-9951-1EF138C68E07}" type="slidenum">
              <a:rPr lang="en-US" altLang="ja-JP" sz="1600" b="1" kern="0">
                <a:solidFill>
                  <a:prstClr val="white">
                    <a:lumMod val="50000"/>
                  </a:prstClr>
                </a:solidFill>
                <a:ea typeface="Tahoma" pitchFamily="34" charset="0"/>
                <a:cs typeface="Tahoma" pitchFamily="34" charset="0"/>
              </a:rPr>
              <a:pPr fontAlgn="base">
                <a:spcBef>
                  <a:spcPct val="0"/>
                </a:spcBef>
                <a:spcAft>
                  <a:spcPct val="0"/>
                </a:spcAft>
                <a:defRPr/>
              </a:pPr>
              <a:t>‹#›</a:t>
            </a:fld>
            <a:r>
              <a:rPr lang="en-US" altLang="ja-JP" sz="1600" b="1" kern="0" dirty="0">
                <a:solidFill>
                  <a:prstClr val="white">
                    <a:lumMod val="50000"/>
                  </a:prstClr>
                </a:solidFill>
                <a:ea typeface="Tahoma" pitchFamily="34" charset="0"/>
                <a:cs typeface="Tahoma" pitchFamily="34" charset="0"/>
              </a:rPr>
              <a:t>  </a:t>
            </a:r>
            <a:r>
              <a:rPr lang="en-US" altLang="ja-JP" sz="1600" dirty="0">
                <a:solidFill>
                  <a:srgbClr val="7FD13B"/>
                </a:solidFill>
                <a:latin typeface="Myriad Pro" pitchFamily="34" charset="0"/>
                <a:ea typeface="Adobe Gothic Std B" pitchFamily="34" charset="-128"/>
                <a:cs typeface="Times New Roman"/>
              </a:rPr>
              <a:t>▇</a:t>
            </a:r>
            <a:r>
              <a:rPr lang="en-US" altLang="ja-JP" sz="1600" dirty="0">
                <a:solidFill>
                  <a:srgbClr val="EA157A"/>
                </a:solidFill>
                <a:latin typeface="Myriad Pro" pitchFamily="34" charset="0"/>
                <a:ea typeface="Adobe Gothic Std B" pitchFamily="34" charset="-128"/>
                <a:cs typeface="Times New Roman"/>
              </a:rPr>
              <a:t>▇</a:t>
            </a:r>
            <a:r>
              <a:rPr lang="en-US" altLang="ja-JP" sz="1600" dirty="0">
                <a:solidFill>
                  <a:srgbClr val="D6ECFF">
                    <a:lumMod val="50000"/>
                  </a:srgbClr>
                </a:solidFill>
                <a:latin typeface="Myriad Pro" pitchFamily="34" charset="0"/>
                <a:ea typeface="Adobe Gothic Std B" pitchFamily="34" charset="-128"/>
                <a:cs typeface="Times New Roman"/>
              </a:rPr>
              <a:t>▇</a:t>
            </a:r>
            <a:r>
              <a:rPr lang="ja-JP" altLang="en-US" sz="1600" dirty="0">
                <a:solidFill>
                  <a:srgbClr val="7FD13B"/>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The</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OpenChain</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project</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Japan</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work</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group</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CC BY 4.0</a:t>
            </a:r>
            <a:endParaRPr lang="ja-JP" altLang="ja-JP" sz="1600" dirty="0">
              <a:solidFill>
                <a:prstClr val="white">
                  <a:lumMod val="65000"/>
                </a:prstClr>
              </a:solidFill>
              <a:latin typeface="Myriad Pro" pitchFamily="34" charset="0"/>
              <a:ea typeface="Adobe Gothic Std B" pitchFamily="34" charset="-128"/>
              <a:cs typeface="ＭＳ Ｐゴシック"/>
            </a:endParaRPr>
          </a:p>
        </p:txBody>
      </p:sp>
      <p:sp>
        <p:nvSpPr>
          <p:cNvPr id="2" name="テキスト ボックス 1">
            <a:extLst>
              <a:ext uri="{FF2B5EF4-FFF2-40B4-BE49-F238E27FC236}">
                <a16:creationId xmlns:a16="http://schemas.microsoft.com/office/drawing/2014/main" id="{EB791CA9-FF38-4DC0-BF88-D40871D7A53B}"/>
              </a:ext>
            </a:extLst>
          </p:cNvPr>
          <p:cNvSpPr txBox="1"/>
          <p:nvPr userDrawn="1"/>
        </p:nvSpPr>
        <p:spPr>
          <a:xfrm>
            <a:off x="9485831" y="6371959"/>
            <a:ext cx="2387985" cy="369332"/>
          </a:xfrm>
          <a:prstGeom prst="rect">
            <a:avLst/>
          </a:prstGeom>
          <a:noFill/>
        </p:spPr>
        <p:txBody>
          <a:bodyPr wrap="square" rtlCol="0">
            <a:spAutoFit/>
          </a:bodyPr>
          <a:lstStyle/>
          <a:p>
            <a:r>
              <a:rPr kumimoji="1" lang="en-US" altLang="ja-JP" dirty="0"/>
              <a:t>2022/4/20</a:t>
            </a:r>
            <a:endParaRPr kumimoji="1" lang="ja-JP" altLang="en-US" dirty="0"/>
          </a:p>
        </p:txBody>
      </p:sp>
    </p:spTree>
    <p:extLst>
      <p:ext uri="{BB962C8B-B14F-4D97-AF65-F5344CB8AC3E}">
        <p14:creationId xmlns:p14="http://schemas.microsoft.com/office/powerpoint/2010/main" val="835471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6390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8_MiddlePage_1_white">
    <p:spTree>
      <p:nvGrpSpPr>
        <p:cNvPr id="1" name=""/>
        <p:cNvGrpSpPr/>
        <p:nvPr/>
      </p:nvGrpSpPr>
      <p:grpSpPr>
        <a:xfrm>
          <a:off x="0" y="0"/>
          <a:ext cx="0" cy="0"/>
          <a:chOff x="0" y="0"/>
          <a:chExt cx="0" cy="0"/>
        </a:xfrm>
      </p:grpSpPr>
      <p:sp>
        <p:nvSpPr>
          <p:cNvPr id="13" name="タイトル 1"/>
          <p:cNvSpPr>
            <a:spLocks noGrp="1"/>
          </p:cNvSpPr>
          <p:nvPr>
            <p:ph type="title"/>
          </p:nvPr>
        </p:nvSpPr>
        <p:spPr>
          <a:xfrm>
            <a:off x="576000" y="46032"/>
            <a:ext cx="11040000" cy="792183"/>
          </a:xfrm>
          <a:prstGeom prst="rect">
            <a:avLst/>
          </a:prstGeom>
        </p:spPr>
        <p:txBody>
          <a:bodyPr wrap="none" lIns="0" tIns="0" rIns="0" bIns="0" anchor="b"/>
          <a:lstStyle>
            <a:lvl1pPr>
              <a:defRPr baseline="0">
                <a:solidFill>
                  <a:schemeClr val="tx1"/>
                </a:solidFill>
                <a:latin typeface="Tahoma" pitchFamily="34" charset="0"/>
                <a:ea typeface="ＭＳ Ｐゴシック" pitchFamily="50" charset="-128"/>
              </a:defRPr>
            </a:lvl1pPr>
          </a:lstStyle>
          <a:p>
            <a:r>
              <a:rPr kumimoji="1" lang="ja-JP" altLang="en-US"/>
              <a:t>マスター タイトルの書式設定</a:t>
            </a:r>
            <a:endParaRPr kumimoji="1" lang="ja-JP" altLang="en-US" dirty="0"/>
          </a:p>
        </p:txBody>
      </p:sp>
      <p:cxnSp>
        <p:nvCxnSpPr>
          <p:cNvPr id="7" name="直線コネクタ 6"/>
          <p:cNvCxnSpPr/>
          <p:nvPr userDrawn="1"/>
        </p:nvCxnSpPr>
        <p:spPr>
          <a:xfrm>
            <a:off x="359813" y="908931"/>
            <a:ext cx="11514003" cy="0"/>
          </a:xfrm>
          <a:prstGeom prst="line">
            <a:avLst/>
          </a:prstGeom>
          <a:ln w="3175">
            <a:solidFill>
              <a:srgbClr val="333333"/>
            </a:solidFill>
          </a:ln>
        </p:spPr>
        <p:style>
          <a:lnRef idx="1">
            <a:schemeClr val="accent1"/>
          </a:lnRef>
          <a:fillRef idx="0">
            <a:schemeClr val="accent1"/>
          </a:fillRef>
          <a:effectRef idx="0">
            <a:schemeClr val="accent1"/>
          </a:effectRef>
          <a:fontRef idx="minor">
            <a:schemeClr val="tx1"/>
          </a:fontRef>
        </p:style>
      </p:cxnSp>
      <p:sp>
        <p:nvSpPr>
          <p:cNvPr id="16" name="Rectangle 13"/>
          <p:cNvSpPr>
            <a:spLocks noChangeArrowheads="1"/>
          </p:cNvSpPr>
          <p:nvPr userDrawn="1"/>
        </p:nvSpPr>
        <p:spPr bwMode="auto">
          <a:xfrm>
            <a:off x="11176000" y="6510952"/>
            <a:ext cx="144387" cy="144497"/>
          </a:xfrm>
          <a:prstGeom prst="rect">
            <a:avLst/>
          </a:prstGeom>
          <a:noFill/>
          <a:ln>
            <a:noFill/>
          </a:ln>
          <a:effectLst/>
          <a:extLst>
            <a:ext uri="{909E8E84-426E-40DD-AFC4-6F175D3DCCD1}">
              <a14:hiddenFill xmlns:a14="http://schemas.microsoft.com/office/drawing/2010/main">
                <a:solidFill>
                  <a:srgbClr val="C90613">
                    <a:alpha val="60001"/>
                  </a:srgbClr>
                </a:solidFill>
              </a14:hiddenFill>
            </a:ext>
            <a:ext uri="{91240B29-F687-4F45-9708-019B960494DF}">
              <a14:hiddenLine xmlns:a14="http://schemas.microsoft.com/office/drawing/2010/main" w="317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defTabSz="884321" eaLnBrk="0" hangingPunct="0">
              <a:defRPr/>
            </a:pPr>
            <a:r>
              <a:rPr lang="en-US" altLang="ja-JP" sz="1200" kern="0" dirty="0">
                <a:solidFill>
                  <a:srgbClr val="FFFFFF"/>
                </a:solidFill>
              </a:rPr>
              <a:t>CONFIDENTIAL</a:t>
            </a:r>
          </a:p>
        </p:txBody>
      </p:sp>
      <p:sp>
        <p:nvSpPr>
          <p:cNvPr id="8" name="スライド番号プレースホルダ 7"/>
          <p:cNvSpPr txBox="1">
            <a:spLocks noGrp="1"/>
          </p:cNvSpPr>
          <p:nvPr userDrawn="1"/>
        </p:nvSpPr>
        <p:spPr bwMode="auto">
          <a:xfrm>
            <a:off x="215891" y="6408000"/>
            <a:ext cx="6476627" cy="360000"/>
          </a:xfrm>
          <a:prstGeom prst="rect">
            <a:avLst/>
          </a:prstGeom>
          <a:noFill/>
          <a:ln w="9525">
            <a:noFill/>
            <a:miter lim="800000"/>
            <a:headEnd/>
            <a:tailEnd/>
          </a:ln>
        </p:spPr>
        <p:txBody>
          <a:bodyPr wrap="none" lIns="0" tIns="0" rIns="0" bIns="0" anchor="ctr"/>
          <a:lstStyle/>
          <a:p>
            <a:pPr fontAlgn="base">
              <a:spcBef>
                <a:spcPct val="0"/>
              </a:spcBef>
              <a:spcAft>
                <a:spcPct val="0"/>
              </a:spcAft>
              <a:defRPr/>
            </a:pPr>
            <a:fld id="{27D7B6D7-B93D-4A81-9951-1EF138C68E07}" type="slidenum">
              <a:rPr kumimoji="1" lang="en-US" altLang="ja-JP" sz="1733" b="1" kern="0" smtClean="0">
                <a:solidFill>
                  <a:prstClr val="white">
                    <a:lumMod val="50000"/>
                  </a:prstClr>
                </a:solidFill>
                <a:ea typeface="Tahoma" pitchFamily="34" charset="0"/>
                <a:cs typeface="Tahoma" pitchFamily="34" charset="0"/>
              </a:rPr>
              <a:pPr fontAlgn="base">
                <a:spcBef>
                  <a:spcPct val="0"/>
                </a:spcBef>
                <a:spcAft>
                  <a:spcPct val="0"/>
                </a:spcAft>
                <a:defRPr/>
              </a:pPr>
              <a:t>‹#›</a:t>
            </a:fld>
            <a:r>
              <a:rPr kumimoji="1" lang="en-US" altLang="ja-JP" sz="1733" b="1" kern="0" dirty="0">
                <a:solidFill>
                  <a:prstClr val="white">
                    <a:lumMod val="50000"/>
                  </a:prstClr>
                </a:solidFill>
                <a:ea typeface="Tahoma" pitchFamily="34" charset="0"/>
                <a:cs typeface="Tahoma" pitchFamily="34" charset="0"/>
              </a:rPr>
              <a:t>  </a:t>
            </a:r>
            <a:r>
              <a:rPr kumimoji="1" lang="en-US" altLang="ja-JP" sz="1733" dirty="0">
                <a:solidFill>
                  <a:srgbClr val="7FD13B"/>
                </a:solidFill>
                <a:latin typeface="Myriad Pro" pitchFamily="34" charset="0"/>
                <a:ea typeface="Adobe Gothic Std B" pitchFamily="34" charset="-128"/>
                <a:cs typeface="Times New Roman"/>
              </a:rPr>
              <a:t>▇</a:t>
            </a:r>
            <a:r>
              <a:rPr kumimoji="1" lang="en-US" altLang="ja-JP" sz="1733" dirty="0">
                <a:solidFill>
                  <a:srgbClr val="EA157A"/>
                </a:solidFill>
                <a:latin typeface="Myriad Pro" pitchFamily="34" charset="0"/>
                <a:ea typeface="Adobe Gothic Std B" pitchFamily="34" charset="-128"/>
                <a:cs typeface="Times New Roman"/>
              </a:rPr>
              <a:t>▇</a:t>
            </a:r>
            <a:r>
              <a:rPr kumimoji="1" lang="en-US" altLang="ja-JP" sz="1733" dirty="0">
                <a:solidFill>
                  <a:srgbClr val="D6ECFF">
                    <a:lumMod val="50000"/>
                  </a:srgbClr>
                </a:solidFill>
                <a:latin typeface="Myriad Pro" pitchFamily="34" charset="0"/>
                <a:ea typeface="Adobe Gothic Std B" pitchFamily="34" charset="-128"/>
                <a:cs typeface="Times New Roman"/>
              </a:rPr>
              <a:t>▇</a:t>
            </a:r>
            <a:r>
              <a:rPr kumimoji="1" lang="ja-JP" altLang="en-US" sz="1733" dirty="0">
                <a:solidFill>
                  <a:srgbClr val="7FD13B"/>
                </a:solidFill>
                <a:latin typeface="Myriad Pro" pitchFamily="34" charset="0"/>
                <a:ea typeface="Adobe Gothic Std B" pitchFamily="34" charset="-128"/>
                <a:cs typeface="Times New Roman"/>
              </a:rPr>
              <a:t> </a:t>
            </a:r>
            <a:r>
              <a:rPr kumimoji="1" lang="en-US" altLang="ja-JP" sz="1733" dirty="0">
                <a:solidFill>
                  <a:schemeClr val="tx1"/>
                </a:solidFill>
                <a:latin typeface="Myriad Pro" pitchFamily="34" charset="0"/>
                <a:ea typeface="Adobe Gothic Std B" pitchFamily="34" charset="-128"/>
                <a:cs typeface="Times New Roman"/>
              </a:rPr>
              <a:t>The</a:t>
            </a:r>
            <a:r>
              <a:rPr kumimoji="1" lang="ja-JP" altLang="en-US" sz="1733" dirty="0">
                <a:solidFill>
                  <a:schemeClr val="tx1"/>
                </a:solidFill>
                <a:latin typeface="Myriad Pro" pitchFamily="34" charset="0"/>
                <a:ea typeface="Adobe Gothic Std B" pitchFamily="34" charset="-128"/>
                <a:cs typeface="Times New Roman"/>
              </a:rPr>
              <a:t> </a:t>
            </a:r>
            <a:r>
              <a:rPr kumimoji="1" lang="en-US" altLang="ja-JP" sz="1733" dirty="0">
                <a:solidFill>
                  <a:schemeClr val="tx1"/>
                </a:solidFill>
                <a:latin typeface="Myriad Pro" pitchFamily="34" charset="0"/>
                <a:ea typeface="Adobe Gothic Std B" pitchFamily="34" charset="-128"/>
                <a:cs typeface="Times New Roman"/>
              </a:rPr>
              <a:t>OpenChain</a:t>
            </a:r>
            <a:r>
              <a:rPr kumimoji="1" lang="ja-JP" altLang="en-US" sz="1733" dirty="0">
                <a:solidFill>
                  <a:schemeClr val="tx1"/>
                </a:solidFill>
                <a:latin typeface="Myriad Pro" pitchFamily="34" charset="0"/>
                <a:ea typeface="Adobe Gothic Std B" pitchFamily="34" charset="-128"/>
                <a:cs typeface="Times New Roman"/>
              </a:rPr>
              <a:t> </a:t>
            </a:r>
            <a:r>
              <a:rPr kumimoji="1" lang="en-US" altLang="ja-JP" sz="1733" dirty="0">
                <a:solidFill>
                  <a:schemeClr val="tx1"/>
                </a:solidFill>
                <a:latin typeface="Myriad Pro" pitchFamily="34" charset="0"/>
                <a:ea typeface="Adobe Gothic Std B" pitchFamily="34" charset="-128"/>
                <a:cs typeface="Times New Roman"/>
              </a:rPr>
              <a:t>project</a:t>
            </a:r>
            <a:r>
              <a:rPr kumimoji="1" lang="ja-JP" altLang="en-US" sz="1733" dirty="0">
                <a:solidFill>
                  <a:schemeClr val="tx1"/>
                </a:solidFill>
                <a:latin typeface="Myriad Pro" pitchFamily="34" charset="0"/>
                <a:ea typeface="Adobe Gothic Std B" pitchFamily="34" charset="-128"/>
                <a:cs typeface="Times New Roman"/>
              </a:rPr>
              <a:t> </a:t>
            </a:r>
            <a:r>
              <a:rPr kumimoji="1" lang="en-US" altLang="ja-JP" sz="1733" dirty="0">
                <a:solidFill>
                  <a:schemeClr val="tx1"/>
                </a:solidFill>
                <a:latin typeface="Myriad Pro" pitchFamily="34" charset="0"/>
                <a:ea typeface="Adobe Gothic Std B" pitchFamily="34" charset="-128"/>
                <a:cs typeface="Times New Roman"/>
              </a:rPr>
              <a:t>Japan</a:t>
            </a:r>
            <a:r>
              <a:rPr kumimoji="1" lang="ja-JP" altLang="en-US" sz="1733" dirty="0">
                <a:solidFill>
                  <a:schemeClr val="tx1"/>
                </a:solidFill>
                <a:latin typeface="Myriad Pro" pitchFamily="34" charset="0"/>
                <a:ea typeface="Adobe Gothic Std B" pitchFamily="34" charset="-128"/>
                <a:cs typeface="Times New Roman"/>
              </a:rPr>
              <a:t> </a:t>
            </a:r>
            <a:r>
              <a:rPr kumimoji="1" lang="en-US" altLang="ja-JP" sz="1733" dirty="0">
                <a:solidFill>
                  <a:schemeClr val="tx1"/>
                </a:solidFill>
                <a:latin typeface="Myriad Pro" pitchFamily="34" charset="0"/>
                <a:ea typeface="Adobe Gothic Std B" pitchFamily="34" charset="-128"/>
                <a:cs typeface="Times New Roman"/>
              </a:rPr>
              <a:t>work</a:t>
            </a:r>
            <a:r>
              <a:rPr kumimoji="1" lang="ja-JP" altLang="en-US" sz="1733" dirty="0">
                <a:solidFill>
                  <a:schemeClr val="tx1"/>
                </a:solidFill>
                <a:latin typeface="Myriad Pro" pitchFamily="34" charset="0"/>
                <a:ea typeface="Adobe Gothic Std B" pitchFamily="34" charset="-128"/>
                <a:cs typeface="Times New Roman"/>
              </a:rPr>
              <a:t> </a:t>
            </a:r>
            <a:r>
              <a:rPr kumimoji="1" lang="en-US" altLang="ja-JP" sz="1733" dirty="0">
                <a:solidFill>
                  <a:schemeClr val="tx1"/>
                </a:solidFill>
                <a:latin typeface="Myriad Pro" pitchFamily="34" charset="0"/>
                <a:ea typeface="Adobe Gothic Std B" pitchFamily="34" charset="-128"/>
                <a:cs typeface="Times New Roman"/>
              </a:rPr>
              <a:t>group</a:t>
            </a:r>
            <a:r>
              <a:rPr kumimoji="1" lang="ja-JP" altLang="en-US" sz="1733" dirty="0">
                <a:solidFill>
                  <a:schemeClr val="tx1"/>
                </a:solidFill>
                <a:latin typeface="Myriad Pro" pitchFamily="34" charset="0"/>
                <a:ea typeface="Adobe Gothic Std B" pitchFamily="34" charset="-128"/>
                <a:cs typeface="Times New Roman"/>
              </a:rPr>
              <a:t> </a:t>
            </a:r>
            <a:r>
              <a:rPr kumimoji="1" lang="en-US" altLang="ja-JP" sz="1733" dirty="0">
                <a:solidFill>
                  <a:schemeClr val="tx1"/>
                </a:solidFill>
                <a:latin typeface="Myriad Pro" pitchFamily="34" charset="0"/>
                <a:ea typeface="Adobe Gothic Std B" pitchFamily="34" charset="-128"/>
                <a:cs typeface="Times New Roman"/>
              </a:rPr>
              <a:t>/</a:t>
            </a:r>
            <a:r>
              <a:rPr kumimoji="1" lang="ja-JP" altLang="en-US" sz="1733" dirty="0">
                <a:solidFill>
                  <a:schemeClr val="tx1"/>
                </a:solidFill>
                <a:latin typeface="Myriad Pro" pitchFamily="34" charset="0"/>
                <a:ea typeface="Adobe Gothic Std B" pitchFamily="34" charset="-128"/>
                <a:cs typeface="Times New Roman"/>
              </a:rPr>
              <a:t> </a:t>
            </a:r>
            <a:r>
              <a:rPr kumimoji="1" lang="en-US" altLang="ja-JP" sz="1733" dirty="0">
                <a:solidFill>
                  <a:schemeClr val="tx1"/>
                </a:solidFill>
                <a:latin typeface="Myriad Pro" pitchFamily="34" charset="0"/>
                <a:ea typeface="Adobe Gothic Std B" pitchFamily="34" charset="-128"/>
                <a:cs typeface="Times New Roman"/>
              </a:rPr>
              <a:t>CC0-1.0</a:t>
            </a:r>
            <a:endParaRPr kumimoji="1" lang="ja-JP" altLang="ja-JP" sz="1600" dirty="0">
              <a:solidFill>
                <a:schemeClr val="bg1">
                  <a:lumMod val="65000"/>
                </a:schemeClr>
              </a:solidFill>
              <a:latin typeface="Myriad Pro" pitchFamily="34" charset="0"/>
              <a:ea typeface="Adobe Gothic Std B" pitchFamily="34" charset="-128"/>
              <a:cs typeface="ＭＳ Ｐゴシック"/>
            </a:endParaRPr>
          </a:p>
        </p:txBody>
      </p:sp>
    </p:spTree>
    <p:extLst>
      <p:ext uri="{BB962C8B-B14F-4D97-AF65-F5344CB8AC3E}">
        <p14:creationId xmlns:p14="http://schemas.microsoft.com/office/powerpoint/2010/main" val="4031743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page">
    <p:spTree>
      <p:nvGrpSpPr>
        <p:cNvPr id="1" name=""/>
        <p:cNvGrpSpPr/>
        <p:nvPr/>
      </p:nvGrpSpPr>
      <p:grpSpPr>
        <a:xfrm>
          <a:off x="0" y="0"/>
          <a:ext cx="0" cy="0"/>
          <a:chOff x="0" y="0"/>
          <a:chExt cx="0" cy="0"/>
        </a:xfrm>
      </p:grpSpPr>
      <p:sp>
        <p:nvSpPr>
          <p:cNvPr id="11" name="Rectangle 12"/>
          <p:cNvSpPr>
            <a:spLocks noGrp="1" noChangeArrowheads="1"/>
          </p:cNvSpPr>
          <p:nvPr>
            <p:ph type="ctrTitle"/>
          </p:nvPr>
        </p:nvSpPr>
        <p:spPr>
          <a:xfrm>
            <a:off x="698854" y="1802717"/>
            <a:ext cx="10794377" cy="1440333"/>
          </a:xfrm>
          <a:prstGeom prst="rect">
            <a:avLst/>
          </a:prstGeom>
        </p:spPr>
        <p:txBody>
          <a:bodyPr wrap="none" lIns="26196" tIns="0" rIns="26196" bIns="0" anchor="b" anchorCtr="0">
            <a:noAutofit/>
          </a:bodyPr>
          <a:lstStyle>
            <a:lvl1pPr algn="l">
              <a:defRPr sz="2700" smtClean="0">
                <a:solidFill>
                  <a:schemeClr val="tx1"/>
                </a:solidFill>
              </a:defRPr>
            </a:lvl1pPr>
          </a:lstStyle>
          <a:p>
            <a:r>
              <a:rPr lang="ja-JP" altLang="en-US"/>
              <a:t>マスター タイトルの書式設定</a:t>
            </a:r>
            <a:endParaRPr lang="ja-JP" altLang="en-US" dirty="0"/>
          </a:p>
        </p:txBody>
      </p:sp>
      <p:sp>
        <p:nvSpPr>
          <p:cNvPr id="12" name="Rectangle 8"/>
          <p:cNvSpPr>
            <a:spLocks noGrp="1" noChangeArrowheads="1"/>
          </p:cNvSpPr>
          <p:nvPr>
            <p:ph type="subTitle" idx="1"/>
          </p:nvPr>
        </p:nvSpPr>
        <p:spPr>
          <a:xfrm>
            <a:off x="698854" y="3595653"/>
            <a:ext cx="10794377" cy="1080251"/>
          </a:xfrm>
          <a:prstGeom prst="rect">
            <a:avLst/>
          </a:prstGeom>
        </p:spPr>
        <p:txBody>
          <a:bodyPr wrap="none" lIns="26196" tIns="0" rIns="26196" bIns="0"/>
          <a:lstStyle>
            <a:lvl1pPr marL="0" indent="0" algn="l">
              <a:defRPr sz="1800" smtClean="0">
                <a:solidFill>
                  <a:schemeClr val="tx1"/>
                </a:solidFill>
              </a:defRPr>
            </a:lvl1pPr>
          </a:lstStyle>
          <a:p>
            <a:r>
              <a:rPr lang="ja-JP" altLang="en-US"/>
              <a:t>マスター サブタイトルの書式設定</a:t>
            </a:r>
            <a:endParaRPr lang="ja-JP" altLang="en-US" dirty="0"/>
          </a:p>
        </p:txBody>
      </p:sp>
      <p:cxnSp>
        <p:nvCxnSpPr>
          <p:cNvPr id="6" name="直線コネクタ 5"/>
          <p:cNvCxnSpPr/>
          <p:nvPr userDrawn="1"/>
        </p:nvCxnSpPr>
        <p:spPr>
          <a:xfrm>
            <a:off x="359813" y="3429795"/>
            <a:ext cx="11514003" cy="0"/>
          </a:xfrm>
          <a:prstGeom prst="line">
            <a:avLst/>
          </a:prstGeom>
          <a:ln w="3175">
            <a:solidFill>
              <a:srgbClr val="333333"/>
            </a:solidFill>
          </a:ln>
        </p:spPr>
        <p:style>
          <a:lnRef idx="1">
            <a:schemeClr val="accent1"/>
          </a:lnRef>
          <a:fillRef idx="0">
            <a:schemeClr val="accent1"/>
          </a:fillRef>
          <a:effectRef idx="0">
            <a:schemeClr val="accent1"/>
          </a:effectRef>
          <a:fontRef idx="minor">
            <a:schemeClr val="tx1"/>
          </a:fontRef>
        </p:style>
      </p:cxnSp>
      <p:sp>
        <p:nvSpPr>
          <p:cNvPr id="16" name="スライド番号プレースホルダ 7"/>
          <p:cNvSpPr txBox="1">
            <a:spLocks noGrp="1"/>
          </p:cNvSpPr>
          <p:nvPr userDrawn="1"/>
        </p:nvSpPr>
        <p:spPr bwMode="auto">
          <a:xfrm>
            <a:off x="215891" y="6408000"/>
            <a:ext cx="6476627" cy="360000"/>
          </a:xfrm>
          <a:prstGeom prst="rect">
            <a:avLst/>
          </a:prstGeom>
          <a:noFill/>
          <a:ln w="9525">
            <a:noFill/>
            <a:miter lim="800000"/>
            <a:headEnd/>
            <a:tailEnd/>
          </a:ln>
        </p:spPr>
        <p:txBody>
          <a:bodyPr wrap="none" lIns="0" tIns="0" rIns="0" bIns="0" anchor="ctr"/>
          <a:lstStyle/>
          <a:p>
            <a:pPr fontAlgn="base">
              <a:spcBef>
                <a:spcPct val="0"/>
              </a:spcBef>
              <a:spcAft>
                <a:spcPct val="0"/>
              </a:spcAft>
              <a:defRPr/>
            </a:pPr>
            <a:fld id="{27D7B6D7-B93D-4A81-9951-1EF138C68E07}" type="slidenum">
              <a:rPr lang="en-US" altLang="ja-JP" sz="1600" b="1" kern="0">
                <a:solidFill>
                  <a:prstClr val="white">
                    <a:lumMod val="50000"/>
                  </a:prstClr>
                </a:solidFill>
                <a:ea typeface="Tahoma" pitchFamily="34" charset="0"/>
                <a:cs typeface="Tahoma" pitchFamily="34" charset="0"/>
              </a:rPr>
              <a:pPr fontAlgn="base">
                <a:spcBef>
                  <a:spcPct val="0"/>
                </a:spcBef>
                <a:spcAft>
                  <a:spcPct val="0"/>
                </a:spcAft>
                <a:defRPr/>
              </a:pPr>
              <a:t>‹#›</a:t>
            </a:fld>
            <a:r>
              <a:rPr lang="en-US" altLang="ja-JP" sz="1600" b="1" kern="0" dirty="0">
                <a:solidFill>
                  <a:prstClr val="white">
                    <a:lumMod val="50000"/>
                  </a:prstClr>
                </a:solidFill>
                <a:ea typeface="Tahoma" pitchFamily="34" charset="0"/>
                <a:cs typeface="Tahoma" pitchFamily="34" charset="0"/>
              </a:rPr>
              <a:t>  </a:t>
            </a:r>
            <a:r>
              <a:rPr lang="en-US" altLang="ja-JP" sz="1600" dirty="0">
                <a:solidFill>
                  <a:srgbClr val="7FD13B"/>
                </a:solidFill>
                <a:latin typeface="Myriad Pro" pitchFamily="34" charset="0"/>
                <a:ea typeface="Adobe Gothic Std B" pitchFamily="34" charset="-128"/>
                <a:cs typeface="Times New Roman"/>
              </a:rPr>
              <a:t>▇</a:t>
            </a:r>
            <a:r>
              <a:rPr lang="en-US" altLang="ja-JP" sz="1600" dirty="0">
                <a:solidFill>
                  <a:srgbClr val="EA157A"/>
                </a:solidFill>
                <a:latin typeface="Myriad Pro" pitchFamily="34" charset="0"/>
                <a:ea typeface="Adobe Gothic Std B" pitchFamily="34" charset="-128"/>
                <a:cs typeface="Times New Roman"/>
              </a:rPr>
              <a:t>▇</a:t>
            </a:r>
            <a:r>
              <a:rPr lang="en-US" altLang="ja-JP" sz="1600" dirty="0">
                <a:solidFill>
                  <a:srgbClr val="D6ECFF">
                    <a:lumMod val="50000"/>
                  </a:srgbClr>
                </a:solidFill>
                <a:latin typeface="Myriad Pro" pitchFamily="34" charset="0"/>
                <a:ea typeface="Adobe Gothic Std B" pitchFamily="34" charset="-128"/>
                <a:cs typeface="Times New Roman"/>
              </a:rPr>
              <a:t>▇</a:t>
            </a:r>
            <a:r>
              <a:rPr lang="ja-JP" altLang="en-US" sz="1600" dirty="0">
                <a:solidFill>
                  <a:srgbClr val="7FD13B"/>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The</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OpenChain</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project</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Japan</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work</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group</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CC0-1.0</a:t>
            </a:r>
            <a:endParaRPr lang="ja-JP" altLang="ja-JP" sz="1600" dirty="0">
              <a:solidFill>
                <a:prstClr val="white">
                  <a:lumMod val="65000"/>
                </a:prstClr>
              </a:solidFill>
              <a:latin typeface="Myriad Pro" pitchFamily="34" charset="0"/>
              <a:ea typeface="Adobe Gothic Std B" pitchFamily="34" charset="-128"/>
              <a:cs typeface="ＭＳ Ｐゴシック"/>
            </a:endParaRPr>
          </a:p>
        </p:txBody>
      </p:sp>
    </p:spTree>
    <p:extLst>
      <p:ext uri="{BB962C8B-B14F-4D97-AF65-F5344CB8AC3E}">
        <p14:creationId xmlns:p14="http://schemas.microsoft.com/office/powerpoint/2010/main" val="3959366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MiddlePage_1_white">
    <p:spTree>
      <p:nvGrpSpPr>
        <p:cNvPr id="1" name=""/>
        <p:cNvGrpSpPr/>
        <p:nvPr/>
      </p:nvGrpSpPr>
      <p:grpSpPr>
        <a:xfrm>
          <a:off x="0" y="0"/>
          <a:ext cx="0" cy="0"/>
          <a:chOff x="0" y="0"/>
          <a:chExt cx="0" cy="0"/>
        </a:xfrm>
      </p:grpSpPr>
      <p:sp>
        <p:nvSpPr>
          <p:cNvPr id="13" name="タイトル 1"/>
          <p:cNvSpPr>
            <a:spLocks noGrp="1"/>
          </p:cNvSpPr>
          <p:nvPr>
            <p:ph type="title"/>
          </p:nvPr>
        </p:nvSpPr>
        <p:spPr>
          <a:xfrm>
            <a:off x="576000" y="46032"/>
            <a:ext cx="11040000" cy="792183"/>
          </a:xfrm>
          <a:prstGeom prst="rect">
            <a:avLst/>
          </a:prstGeom>
        </p:spPr>
        <p:txBody>
          <a:bodyPr wrap="none" lIns="0" tIns="0" rIns="0" bIns="0" anchor="b"/>
          <a:lstStyle>
            <a:lvl1pPr>
              <a:defRPr baseline="0">
                <a:solidFill>
                  <a:schemeClr val="tx1"/>
                </a:solidFill>
                <a:latin typeface="Tahoma" pitchFamily="34" charset="0"/>
                <a:ea typeface="ＭＳ Ｐゴシック" pitchFamily="50" charset="-128"/>
              </a:defRPr>
            </a:lvl1pPr>
          </a:lstStyle>
          <a:p>
            <a:r>
              <a:rPr kumimoji="1" lang="ja-JP" altLang="en-US"/>
              <a:t>マスター タイトルの書式設定</a:t>
            </a:r>
            <a:endParaRPr kumimoji="1" lang="ja-JP" altLang="en-US" dirty="0"/>
          </a:p>
        </p:txBody>
      </p:sp>
      <p:sp>
        <p:nvSpPr>
          <p:cNvPr id="14" name="コンテンツ プレースホルダー 4"/>
          <p:cNvSpPr>
            <a:spLocks noGrp="1"/>
          </p:cNvSpPr>
          <p:nvPr>
            <p:ph sz="quarter" idx="10"/>
          </p:nvPr>
        </p:nvSpPr>
        <p:spPr>
          <a:xfrm>
            <a:off x="576000" y="1056491"/>
            <a:ext cx="11040000" cy="5114521"/>
          </a:xfrm>
          <a:prstGeom prst="rect">
            <a:avLst/>
          </a:prstGeom>
        </p:spPr>
        <p:txBody>
          <a:bodyPr lIns="66191" tIns="33182" rIns="66191" bIns="33182"/>
          <a:lstStyle>
            <a:lvl1pPr marL="128965" indent="-128965">
              <a:spcBef>
                <a:spcPts val="0"/>
              </a:spcBef>
              <a:buFont typeface="Arial" pitchFamily="34" charset="0"/>
              <a:buChar char="•"/>
              <a:defRPr sz="2400">
                <a:solidFill>
                  <a:schemeClr val="tx1"/>
                </a:solidFill>
              </a:defRPr>
            </a:lvl1pPr>
            <a:lvl2pPr marL="326988" indent="-133565">
              <a:spcBef>
                <a:spcPts val="0"/>
              </a:spcBef>
              <a:buFont typeface="Arial" pitchFamily="34" charset="0"/>
              <a:buChar char="•"/>
              <a:defRPr sz="2000">
                <a:solidFill>
                  <a:schemeClr val="tx1"/>
                </a:solidFill>
              </a:defRPr>
            </a:lvl2pPr>
            <a:lvl3pPr marL="517013" indent="-124407">
              <a:spcBef>
                <a:spcPts val="0"/>
              </a:spcBef>
              <a:buFont typeface="Arial" pitchFamily="34" charset="0"/>
              <a:buChar char="•"/>
              <a:defRPr sz="1600">
                <a:solidFill>
                  <a:schemeClr val="tx1"/>
                </a:solidFill>
              </a:defRPr>
            </a:lvl3pPr>
            <a:lvl4pPr marL="715071" indent="-128965">
              <a:spcBef>
                <a:spcPts val="0"/>
              </a:spcBef>
              <a:buFont typeface="Arial" pitchFamily="34" charset="0"/>
              <a:buChar char="•"/>
              <a:defRPr sz="1400">
                <a:solidFill>
                  <a:schemeClr val="tx1"/>
                </a:solidFill>
              </a:defRPr>
            </a:lvl4pPr>
            <a:lvl5pPr marL="913128" indent="-133565">
              <a:spcBef>
                <a:spcPts val="0"/>
              </a:spcBef>
              <a:buFont typeface="Arial" pitchFamily="34" charset="0"/>
              <a:buChar char="•"/>
              <a:defRPr sz="1400">
                <a:solidFill>
                  <a:schemeClr val="tx1"/>
                </a:solidFill>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cxnSp>
        <p:nvCxnSpPr>
          <p:cNvPr id="7" name="直線コネクタ 6"/>
          <p:cNvCxnSpPr/>
          <p:nvPr userDrawn="1"/>
        </p:nvCxnSpPr>
        <p:spPr>
          <a:xfrm>
            <a:off x="359813" y="908931"/>
            <a:ext cx="11514003" cy="0"/>
          </a:xfrm>
          <a:prstGeom prst="line">
            <a:avLst/>
          </a:prstGeom>
          <a:ln w="3175">
            <a:solidFill>
              <a:srgbClr val="333333"/>
            </a:solidFill>
          </a:ln>
        </p:spPr>
        <p:style>
          <a:lnRef idx="1">
            <a:schemeClr val="accent1"/>
          </a:lnRef>
          <a:fillRef idx="0">
            <a:schemeClr val="accent1"/>
          </a:fillRef>
          <a:effectRef idx="0">
            <a:schemeClr val="accent1"/>
          </a:effectRef>
          <a:fontRef idx="minor">
            <a:schemeClr val="tx1"/>
          </a:fontRef>
        </p:style>
      </p:cxnSp>
      <p:sp>
        <p:nvSpPr>
          <p:cNvPr id="8" name="スライド番号プレースホルダ 7"/>
          <p:cNvSpPr txBox="1">
            <a:spLocks noGrp="1"/>
          </p:cNvSpPr>
          <p:nvPr userDrawn="1"/>
        </p:nvSpPr>
        <p:spPr bwMode="auto">
          <a:xfrm>
            <a:off x="215891" y="6408000"/>
            <a:ext cx="6476627" cy="360000"/>
          </a:xfrm>
          <a:prstGeom prst="rect">
            <a:avLst/>
          </a:prstGeom>
          <a:noFill/>
          <a:ln w="9525">
            <a:noFill/>
            <a:miter lim="800000"/>
            <a:headEnd/>
            <a:tailEnd/>
          </a:ln>
        </p:spPr>
        <p:txBody>
          <a:bodyPr wrap="none" lIns="0" tIns="0" rIns="0" bIns="0" anchor="ctr"/>
          <a:lstStyle/>
          <a:p>
            <a:pPr fontAlgn="base">
              <a:spcBef>
                <a:spcPct val="0"/>
              </a:spcBef>
              <a:spcAft>
                <a:spcPct val="0"/>
              </a:spcAft>
              <a:defRPr/>
            </a:pPr>
            <a:fld id="{27D7B6D7-B93D-4A81-9951-1EF138C68E07}" type="slidenum">
              <a:rPr lang="en-US" altLang="ja-JP" sz="1600" b="1" kern="0">
                <a:solidFill>
                  <a:prstClr val="white">
                    <a:lumMod val="50000"/>
                  </a:prstClr>
                </a:solidFill>
                <a:ea typeface="Tahoma" pitchFamily="34" charset="0"/>
                <a:cs typeface="Tahoma" pitchFamily="34" charset="0"/>
              </a:rPr>
              <a:pPr fontAlgn="base">
                <a:spcBef>
                  <a:spcPct val="0"/>
                </a:spcBef>
                <a:spcAft>
                  <a:spcPct val="0"/>
                </a:spcAft>
                <a:defRPr/>
              </a:pPr>
              <a:t>‹#›</a:t>
            </a:fld>
            <a:r>
              <a:rPr lang="en-US" altLang="ja-JP" sz="1600" b="1" kern="0" dirty="0">
                <a:solidFill>
                  <a:prstClr val="white">
                    <a:lumMod val="50000"/>
                  </a:prstClr>
                </a:solidFill>
                <a:ea typeface="Tahoma" pitchFamily="34" charset="0"/>
                <a:cs typeface="Tahoma" pitchFamily="34" charset="0"/>
              </a:rPr>
              <a:t>  </a:t>
            </a:r>
            <a:r>
              <a:rPr lang="en-US" altLang="ja-JP" sz="1600" dirty="0">
                <a:solidFill>
                  <a:srgbClr val="7FD13B"/>
                </a:solidFill>
                <a:latin typeface="Myriad Pro" pitchFamily="34" charset="0"/>
                <a:ea typeface="Adobe Gothic Std B" pitchFamily="34" charset="-128"/>
                <a:cs typeface="Times New Roman"/>
              </a:rPr>
              <a:t>▇</a:t>
            </a:r>
            <a:r>
              <a:rPr lang="en-US" altLang="ja-JP" sz="1600" dirty="0">
                <a:solidFill>
                  <a:srgbClr val="EA157A"/>
                </a:solidFill>
                <a:latin typeface="Myriad Pro" pitchFamily="34" charset="0"/>
                <a:ea typeface="Adobe Gothic Std B" pitchFamily="34" charset="-128"/>
                <a:cs typeface="Times New Roman"/>
              </a:rPr>
              <a:t>▇</a:t>
            </a:r>
            <a:r>
              <a:rPr lang="en-US" altLang="ja-JP" sz="1600" dirty="0">
                <a:solidFill>
                  <a:srgbClr val="D6ECFF">
                    <a:lumMod val="50000"/>
                  </a:srgbClr>
                </a:solidFill>
                <a:latin typeface="Myriad Pro" pitchFamily="34" charset="0"/>
                <a:ea typeface="Adobe Gothic Std B" pitchFamily="34" charset="-128"/>
                <a:cs typeface="Times New Roman"/>
              </a:rPr>
              <a:t>▇</a:t>
            </a:r>
            <a:r>
              <a:rPr lang="ja-JP" altLang="en-US" sz="1600" dirty="0">
                <a:solidFill>
                  <a:srgbClr val="7FD13B"/>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The</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OpenChain</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project</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Japan</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work</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group</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CC0-1.0</a:t>
            </a:r>
            <a:r>
              <a:rPr lang="ja-JP" altLang="en-US" sz="1600" dirty="0">
                <a:solidFill>
                  <a:srgbClr val="7FD13B"/>
                </a:solidFill>
                <a:latin typeface="Myriad Pro" pitchFamily="34" charset="0"/>
                <a:ea typeface="Adobe Gothic Std B" pitchFamily="34" charset="-128"/>
                <a:cs typeface="Times New Roman"/>
              </a:rPr>
              <a:t> </a:t>
            </a:r>
            <a:endParaRPr lang="ja-JP" altLang="ja-JP" sz="1600" dirty="0">
              <a:solidFill>
                <a:prstClr val="white">
                  <a:lumMod val="65000"/>
                </a:prstClr>
              </a:solidFill>
              <a:latin typeface="Myriad Pro" pitchFamily="34" charset="0"/>
              <a:ea typeface="Adobe Gothic Std B" pitchFamily="34" charset="-128"/>
              <a:cs typeface="ＭＳ Ｐゴシック"/>
            </a:endParaRPr>
          </a:p>
        </p:txBody>
      </p:sp>
    </p:spTree>
    <p:extLst>
      <p:ext uri="{BB962C8B-B14F-4D97-AF65-F5344CB8AC3E}">
        <p14:creationId xmlns:p14="http://schemas.microsoft.com/office/powerpoint/2010/main" val="980033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9_MiddlePage_1_white">
    <p:spTree>
      <p:nvGrpSpPr>
        <p:cNvPr id="1" name=""/>
        <p:cNvGrpSpPr/>
        <p:nvPr/>
      </p:nvGrpSpPr>
      <p:grpSpPr>
        <a:xfrm>
          <a:off x="0" y="0"/>
          <a:ext cx="0" cy="0"/>
          <a:chOff x="0" y="0"/>
          <a:chExt cx="0" cy="0"/>
        </a:xfrm>
      </p:grpSpPr>
      <p:sp>
        <p:nvSpPr>
          <p:cNvPr id="13" name="タイトル 1"/>
          <p:cNvSpPr>
            <a:spLocks noGrp="1"/>
          </p:cNvSpPr>
          <p:nvPr>
            <p:ph type="title"/>
          </p:nvPr>
        </p:nvSpPr>
        <p:spPr>
          <a:xfrm>
            <a:off x="576000" y="46032"/>
            <a:ext cx="11040000" cy="792183"/>
          </a:xfrm>
          <a:prstGeom prst="rect">
            <a:avLst/>
          </a:prstGeom>
        </p:spPr>
        <p:txBody>
          <a:bodyPr wrap="none" lIns="0" tIns="0" rIns="0" bIns="0" anchor="b"/>
          <a:lstStyle>
            <a:lvl1pPr>
              <a:defRPr baseline="0">
                <a:solidFill>
                  <a:schemeClr val="tx1"/>
                </a:solidFill>
                <a:latin typeface="Tahoma" pitchFamily="34" charset="0"/>
                <a:ea typeface="ＭＳ Ｐゴシック" pitchFamily="50" charset="-128"/>
              </a:defRPr>
            </a:lvl1pPr>
          </a:lstStyle>
          <a:p>
            <a:r>
              <a:rPr kumimoji="1" lang="ja-JP" altLang="en-US"/>
              <a:t>マスター タイトルの書式設定</a:t>
            </a:r>
            <a:endParaRPr kumimoji="1" lang="ja-JP" altLang="en-US" dirty="0"/>
          </a:p>
        </p:txBody>
      </p:sp>
      <p:sp>
        <p:nvSpPr>
          <p:cNvPr id="14" name="コンテンツ プレースホルダー 4"/>
          <p:cNvSpPr>
            <a:spLocks noGrp="1"/>
          </p:cNvSpPr>
          <p:nvPr>
            <p:ph sz="quarter" idx="10"/>
          </p:nvPr>
        </p:nvSpPr>
        <p:spPr>
          <a:xfrm>
            <a:off x="576000" y="1056491"/>
            <a:ext cx="11040000" cy="5114521"/>
          </a:xfrm>
          <a:prstGeom prst="rect">
            <a:avLst/>
          </a:prstGeom>
        </p:spPr>
        <p:txBody>
          <a:bodyPr lIns="66191" tIns="33182" rIns="66191" bIns="33182"/>
          <a:lstStyle>
            <a:lvl1pPr marL="128965" indent="-128965">
              <a:spcBef>
                <a:spcPts val="0"/>
              </a:spcBef>
              <a:buFont typeface="Wingdings" panose="05000000000000000000" pitchFamily="2" charset="2"/>
              <a:buChar char="n"/>
              <a:defRPr sz="2400">
                <a:solidFill>
                  <a:schemeClr val="tx1"/>
                </a:solidFill>
              </a:defRPr>
            </a:lvl1pPr>
            <a:lvl2pPr marL="326988" indent="-133565">
              <a:spcBef>
                <a:spcPts val="0"/>
              </a:spcBef>
              <a:buFont typeface="Arial" pitchFamily="34" charset="0"/>
              <a:buChar char="•"/>
              <a:defRPr sz="2000">
                <a:solidFill>
                  <a:schemeClr val="tx1"/>
                </a:solidFill>
              </a:defRPr>
            </a:lvl2pPr>
            <a:lvl3pPr marL="517013" indent="-124407">
              <a:spcBef>
                <a:spcPts val="0"/>
              </a:spcBef>
              <a:buFont typeface="Segoe UI Symbol" panose="020B0502040204020203" pitchFamily="34" charset="0"/>
              <a:buChar char="-"/>
              <a:defRPr sz="1600">
                <a:solidFill>
                  <a:schemeClr val="tx1"/>
                </a:solidFill>
              </a:defRPr>
            </a:lvl3pPr>
            <a:lvl4pPr marL="715071" indent="-128965">
              <a:spcBef>
                <a:spcPts val="0"/>
              </a:spcBef>
              <a:buFont typeface="Arial" pitchFamily="34" charset="0"/>
              <a:buChar char="•"/>
              <a:defRPr sz="1400">
                <a:solidFill>
                  <a:schemeClr val="tx1"/>
                </a:solidFill>
              </a:defRPr>
            </a:lvl4pPr>
            <a:lvl5pPr marL="913128" indent="-133565">
              <a:spcBef>
                <a:spcPts val="0"/>
              </a:spcBef>
              <a:buFont typeface="Arial" pitchFamily="34" charset="0"/>
              <a:buChar char="•"/>
              <a:defRPr sz="1400">
                <a:solidFill>
                  <a:schemeClr val="tx1"/>
                </a:solidFill>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cxnSp>
        <p:nvCxnSpPr>
          <p:cNvPr id="7" name="直線コネクタ 6"/>
          <p:cNvCxnSpPr/>
          <p:nvPr userDrawn="1"/>
        </p:nvCxnSpPr>
        <p:spPr>
          <a:xfrm>
            <a:off x="359813" y="908931"/>
            <a:ext cx="11514003" cy="0"/>
          </a:xfrm>
          <a:prstGeom prst="line">
            <a:avLst/>
          </a:prstGeom>
          <a:ln w="3175">
            <a:solidFill>
              <a:srgbClr val="333333"/>
            </a:solidFill>
          </a:ln>
        </p:spPr>
        <p:style>
          <a:lnRef idx="1">
            <a:schemeClr val="accent1"/>
          </a:lnRef>
          <a:fillRef idx="0">
            <a:schemeClr val="accent1"/>
          </a:fillRef>
          <a:effectRef idx="0">
            <a:schemeClr val="accent1"/>
          </a:effectRef>
          <a:fontRef idx="minor">
            <a:schemeClr val="tx1"/>
          </a:fontRef>
        </p:style>
      </p:cxnSp>
      <p:sp>
        <p:nvSpPr>
          <p:cNvPr id="8" name="スライド番号プレースホルダ 7"/>
          <p:cNvSpPr txBox="1">
            <a:spLocks noGrp="1"/>
          </p:cNvSpPr>
          <p:nvPr userDrawn="1"/>
        </p:nvSpPr>
        <p:spPr bwMode="auto">
          <a:xfrm>
            <a:off x="215891" y="6408000"/>
            <a:ext cx="6476627" cy="360000"/>
          </a:xfrm>
          <a:prstGeom prst="rect">
            <a:avLst/>
          </a:prstGeom>
          <a:noFill/>
          <a:ln w="9525">
            <a:noFill/>
            <a:miter lim="800000"/>
            <a:headEnd/>
            <a:tailEnd/>
          </a:ln>
        </p:spPr>
        <p:txBody>
          <a:bodyPr wrap="none" lIns="0" tIns="0" rIns="0" bIns="0" anchor="ctr"/>
          <a:lstStyle/>
          <a:p>
            <a:pPr fontAlgn="base">
              <a:spcBef>
                <a:spcPct val="0"/>
              </a:spcBef>
              <a:spcAft>
                <a:spcPct val="0"/>
              </a:spcAft>
              <a:defRPr/>
            </a:pPr>
            <a:fld id="{27D7B6D7-B93D-4A81-9951-1EF138C68E07}" type="slidenum">
              <a:rPr lang="en-US" altLang="ja-JP" sz="1600" b="1" kern="0">
                <a:solidFill>
                  <a:prstClr val="white">
                    <a:lumMod val="50000"/>
                  </a:prstClr>
                </a:solidFill>
                <a:ea typeface="Tahoma" pitchFamily="34" charset="0"/>
                <a:cs typeface="Tahoma" pitchFamily="34" charset="0"/>
              </a:rPr>
              <a:pPr fontAlgn="base">
                <a:spcBef>
                  <a:spcPct val="0"/>
                </a:spcBef>
                <a:spcAft>
                  <a:spcPct val="0"/>
                </a:spcAft>
                <a:defRPr/>
              </a:pPr>
              <a:t>‹#›</a:t>
            </a:fld>
            <a:r>
              <a:rPr lang="en-US" altLang="ja-JP" sz="1600" b="1" kern="0" dirty="0">
                <a:solidFill>
                  <a:prstClr val="white">
                    <a:lumMod val="50000"/>
                  </a:prstClr>
                </a:solidFill>
                <a:ea typeface="Tahoma" pitchFamily="34" charset="0"/>
                <a:cs typeface="Tahoma" pitchFamily="34" charset="0"/>
              </a:rPr>
              <a:t>  </a:t>
            </a:r>
            <a:r>
              <a:rPr lang="en-US" altLang="ja-JP" sz="1600" dirty="0">
                <a:solidFill>
                  <a:srgbClr val="7FD13B"/>
                </a:solidFill>
                <a:latin typeface="Myriad Pro" pitchFamily="34" charset="0"/>
                <a:ea typeface="Adobe Gothic Std B" pitchFamily="34" charset="-128"/>
                <a:cs typeface="Times New Roman"/>
              </a:rPr>
              <a:t>▇</a:t>
            </a:r>
            <a:r>
              <a:rPr lang="en-US" altLang="ja-JP" sz="1600" dirty="0">
                <a:solidFill>
                  <a:srgbClr val="EA157A"/>
                </a:solidFill>
                <a:latin typeface="Myriad Pro" pitchFamily="34" charset="0"/>
                <a:ea typeface="Adobe Gothic Std B" pitchFamily="34" charset="-128"/>
                <a:cs typeface="Times New Roman"/>
              </a:rPr>
              <a:t>▇</a:t>
            </a:r>
            <a:r>
              <a:rPr lang="en-US" altLang="ja-JP" sz="1600" dirty="0">
                <a:solidFill>
                  <a:srgbClr val="D6ECFF">
                    <a:lumMod val="50000"/>
                  </a:srgbClr>
                </a:solidFill>
                <a:latin typeface="Myriad Pro" pitchFamily="34" charset="0"/>
                <a:ea typeface="Adobe Gothic Std B" pitchFamily="34" charset="-128"/>
                <a:cs typeface="Times New Roman"/>
              </a:rPr>
              <a:t>▇</a:t>
            </a:r>
            <a:r>
              <a:rPr lang="ja-JP" altLang="en-US" sz="1600" dirty="0">
                <a:solidFill>
                  <a:srgbClr val="7FD13B"/>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The</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OpenChain</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project</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Japan</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work</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group</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CC0-1.0</a:t>
            </a:r>
            <a:r>
              <a:rPr lang="ja-JP" altLang="en-US" sz="1600" dirty="0">
                <a:solidFill>
                  <a:srgbClr val="7FD13B"/>
                </a:solidFill>
                <a:latin typeface="Myriad Pro" pitchFamily="34" charset="0"/>
                <a:ea typeface="Adobe Gothic Std B" pitchFamily="34" charset="-128"/>
                <a:cs typeface="Times New Roman"/>
              </a:rPr>
              <a:t> </a:t>
            </a:r>
            <a:endParaRPr lang="ja-JP" altLang="ja-JP" sz="1600" dirty="0">
              <a:solidFill>
                <a:prstClr val="white">
                  <a:lumMod val="65000"/>
                </a:prstClr>
              </a:solidFill>
              <a:latin typeface="Myriad Pro" pitchFamily="34" charset="0"/>
              <a:ea typeface="Adobe Gothic Std B" pitchFamily="34" charset="-128"/>
              <a:cs typeface="ＭＳ Ｐゴシック"/>
            </a:endParaRPr>
          </a:p>
        </p:txBody>
      </p:sp>
    </p:spTree>
    <p:extLst>
      <p:ext uri="{BB962C8B-B14F-4D97-AF65-F5344CB8AC3E}">
        <p14:creationId xmlns:p14="http://schemas.microsoft.com/office/powerpoint/2010/main" val="679246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MiddlePage_1_white">
    <p:spTree>
      <p:nvGrpSpPr>
        <p:cNvPr id="1" name=""/>
        <p:cNvGrpSpPr/>
        <p:nvPr/>
      </p:nvGrpSpPr>
      <p:grpSpPr>
        <a:xfrm>
          <a:off x="0" y="0"/>
          <a:ext cx="0" cy="0"/>
          <a:chOff x="0" y="0"/>
          <a:chExt cx="0" cy="0"/>
        </a:xfrm>
      </p:grpSpPr>
      <p:sp>
        <p:nvSpPr>
          <p:cNvPr id="13" name="タイトル 1"/>
          <p:cNvSpPr>
            <a:spLocks noGrp="1"/>
          </p:cNvSpPr>
          <p:nvPr>
            <p:ph type="title"/>
          </p:nvPr>
        </p:nvSpPr>
        <p:spPr>
          <a:xfrm>
            <a:off x="576000" y="46032"/>
            <a:ext cx="11040000" cy="792183"/>
          </a:xfrm>
          <a:prstGeom prst="rect">
            <a:avLst/>
          </a:prstGeom>
        </p:spPr>
        <p:txBody>
          <a:bodyPr wrap="none" lIns="0" tIns="0" rIns="0" bIns="0" anchor="b"/>
          <a:lstStyle>
            <a:lvl1pPr>
              <a:defRPr baseline="0">
                <a:solidFill>
                  <a:schemeClr val="tx1"/>
                </a:solidFill>
                <a:latin typeface="Tahoma" pitchFamily="34" charset="0"/>
                <a:ea typeface="ＭＳ Ｐゴシック" pitchFamily="50" charset="-128"/>
              </a:defRPr>
            </a:lvl1pPr>
          </a:lstStyle>
          <a:p>
            <a:r>
              <a:rPr kumimoji="1" lang="ja-JP" altLang="en-US"/>
              <a:t>マスター タイトルの書式設定</a:t>
            </a:r>
            <a:endParaRPr kumimoji="1" lang="ja-JP" altLang="en-US" dirty="0"/>
          </a:p>
        </p:txBody>
      </p:sp>
      <p:cxnSp>
        <p:nvCxnSpPr>
          <p:cNvPr id="7" name="直線コネクタ 6"/>
          <p:cNvCxnSpPr/>
          <p:nvPr userDrawn="1"/>
        </p:nvCxnSpPr>
        <p:spPr>
          <a:xfrm>
            <a:off x="359813" y="908931"/>
            <a:ext cx="11514003" cy="0"/>
          </a:xfrm>
          <a:prstGeom prst="line">
            <a:avLst/>
          </a:prstGeom>
          <a:ln w="3175">
            <a:solidFill>
              <a:srgbClr val="333333"/>
            </a:solidFill>
          </a:ln>
        </p:spPr>
        <p:style>
          <a:lnRef idx="1">
            <a:schemeClr val="accent1"/>
          </a:lnRef>
          <a:fillRef idx="0">
            <a:schemeClr val="accent1"/>
          </a:fillRef>
          <a:effectRef idx="0">
            <a:schemeClr val="accent1"/>
          </a:effectRef>
          <a:fontRef idx="minor">
            <a:schemeClr val="tx1"/>
          </a:fontRef>
        </p:style>
      </p:cxnSp>
      <p:sp>
        <p:nvSpPr>
          <p:cNvPr id="8" name="スライド番号プレースホルダ 7"/>
          <p:cNvSpPr txBox="1">
            <a:spLocks noGrp="1"/>
          </p:cNvSpPr>
          <p:nvPr userDrawn="1"/>
        </p:nvSpPr>
        <p:spPr bwMode="auto">
          <a:xfrm>
            <a:off x="215891" y="6408000"/>
            <a:ext cx="6476627" cy="360000"/>
          </a:xfrm>
          <a:prstGeom prst="rect">
            <a:avLst/>
          </a:prstGeom>
          <a:noFill/>
          <a:ln w="9525">
            <a:noFill/>
            <a:miter lim="800000"/>
            <a:headEnd/>
            <a:tailEnd/>
          </a:ln>
        </p:spPr>
        <p:txBody>
          <a:bodyPr wrap="none" lIns="0" tIns="0" rIns="0" bIns="0" anchor="ctr"/>
          <a:lstStyle/>
          <a:p>
            <a:pPr fontAlgn="base">
              <a:spcBef>
                <a:spcPct val="0"/>
              </a:spcBef>
              <a:spcAft>
                <a:spcPct val="0"/>
              </a:spcAft>
              <a:defRPr/>
            </a:pPr>
            <a:fld id="{27D7B6D7-B93D-4A81-9951-1EF138C68E07}" type="slidenum">
              <a:rPr lang="en-US" altLang="ja-JP" sz="1600" b="1" kern="0">
                <a:solidFill>
                  <a:prstClr val="white">
                    <a:lumMod val="50000"/>
                  </a:prstClr>
                </a:solidFill>
                <a:ea typeface="Tahoma" pitchFamily="34" charset="0"/>
                <a:cs typeface="Tahoma" pitchFamily="34" charset="0"/>
              </a:rPr>
              <a:pPr fontAlgn="base">
                <a:spcBef>
                  <a:spcPct val="0"/>
                </a:spcBef>
                <a:spcAft>
                  <a:spcPct val="0"/>
                </a:spcAft>
                <a:defRPr/>
              </a:pPr>
              <a:t>‹#›</a:t>
            </a:fld>
            <a:r>
              <a:rPr lang="en-US" altLang="ja-JP" sz="1600" b="1" kern="0" dirty="0">
                <a:solidFill>
                  <a:prstClr val="white">
                    <a:lumMod val="50000"/>
                  </a:prstClr>
                </a:solidFill>
                <a:ea typeface="Tahoma" pitchFamily="34" charset="0"/>
                <a:cs typeface="Tahoma" pitchFamily="34" charset="0"/>
              </a:rPr>
              <a:t>  </a:t>
            </a:r>
            <a:r>
              <a:rPr lang="en-US" altLang="ja-JP" sz="1600" dirty="0">
                <a:solidFill>
                  <a:srgbClr val="7FD13B"/>
                </a:solidFill>
                <a:latin typeface="Myriad Pro" pitchFamily="34" charset="0"/>
                <a:ea typeface="Adobe Gothic Std B" pitchFamily="34" charset="-128"/>
                <a:cs typeface="Times New Roman"/>
              </a:rPr>
              <a:t>▇</a:t>
            </a:r>
            <a:r>
              <a:rPr lang="en-US" altLang="ja-JP" sz="1600" dirty="0">
                <a:solidFill>
                  <a:srgbClr val="EA157A"/>
                </a:solidFill>
                <a:latin typeface="Myriad Pro" pitchFamily="34" charset="0"/>
                <a:ea typeface="Adobe Gothic Std B" pitchFamily="34" charset="-128"/>
                <a:cs typeface="Times New Roman"/>
              </a:rPr>
              <a:t>▇</a:t>
            </a:r>
            <a:r>
              <a:rPr lang="en-US" altLang="ja-JP" sz="1600" dirty="0">
                <a:solidFill>
                  <a:srgbClr val="D6ECFF">
                    <a:lumMod val="50000"/>
                  </a:srgbClr>
                </a:solidFill>
                <a:latin typeface="Myriad Pro" pitchFamily="34" charset="0"/>
                <a:ea typeface="Adobe Gothic Std B" pitchFamily="34" charset="-128"/>
                <a:cs typeface="Times New Roman"/>
              </a:rPr>
              <a:t>▇</a:t>
            </a:r>
            <a:r>
              <a:rPr lang="ja-JP" altLang="en-US" sz="1600" dirty="0">
                <a:solidFill>
                  <a:srgbClr val="7FD13B"/>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The</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OpenChain</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project</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Japan</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work</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group</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CC0-1.0</a:t>
            </a:r>
            <a:r>
              <a:rPr lang="ja-JP" altLang="en-US" sz="1600" dirty="0">
                <a:solidFill>
                  <a:srgbClr val="7FD13B"/>
                </a:solidFill>
                <a:latin typeface="Myriad Pro" pitchFamily="34" charset="0"/>
                <a:ea typeface="Adobe Gothic Std B" pitchFamily="34" charset="-128"/>
                <a:cs typeface="Times New Roman"/>
              </a:rPr>
              <a:t> </a:t>
            </a:r>
            <a:endParaRPr lang="ja-JP" altLang="ja-JP" sz="1600" dirty="0">
              <a:solidFill>
                <a:prstClr val="white">
                  <a:lumMod val="65000"/>
                </a:prstClr>
              </a:solidFill>
              <a:latin typeface="Myriad Pro" pitchFamily="34" charset="0"/>
              <a:ea typeface="Adobe Gothic Std B" pitchFamily="34" charset="-128"/>
              <a:cs typeface="ＭＳ Ｐゴシック"/>
            </a:endParaRPr>
          </a:p>
        </p:txBody>
      </p:sp>
    </p:spTree>
    <p:extLst>
      <p:ext uri="{BB962C8B-B14F-4D97-AF65-F5344CB8AC3E}">
        <p14:creationId xmlns:p14="http://schemas.microsoft.com/office/powerpoint/2010/main" val="77038563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7"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981921"/>
      </p:ext>
    </p:extLst>
  </p:cSld>
  <p:clrMap bg1="lt1" tx1="dk1" bg2="lt2" tx2="dk2" accent1="accent1" accent2="accent2" accent3="accent3" accent4="accent4" accent5="accent5" accent6="accent6" hlink="hlink" folHlink="folHlink"/>
  <p:sldLayoutIdLst>
    <p:sldLayoutId id="2147483900" r:id="rId1"/>
    <p:sldLayoutId id="2147483901" r:id="rId2"/>
    <p:sldLayoutId id="2147483902" r:id="rId3"/>
    <p:sldLayoutId id="2147483903" r:id="rId4"/>
    <p:sldLayoutId id="2147483904" r:id="rId5"/>
  </p:sldLayoutIdLst>
  <p:hf sldNum="0" hdr="0" dt="0"/>
  <p:txStyles>
    <p:titleStyle>
      <a:lvl1pPr algn="l" rtl="0" eaLnBrk="1" fontAlgn="base" hangingPunct="1">
        <a:spcBef>
          <a:spcPct val="0"/>
        </a:spcBef>
        <a:spcAft>
          <a:spcPct val="0"/>
        </a:spcAft>
        <a:defRPr kumimoji="1" sz="2400">
          <a:solidFill>
            <a:schemeClr val="tx2"/>
          </a:solidFill>
          <a:latin typeface="+mj-lt"/>
          <a:ea typeface="+mj-ea"/>
          <a:cs typeface="HGP創英角ｺﾞｼｯｸUB" pitchFamily="50" charset="-128"/>
        </a:defRPr>
      </a:lvl1pPr>
      <a:lvl2pPr algn="l" rtl="0" eaLnBrk="1" fontAlgn="base" hangingPunct="1">
        <a:spcBef>
          <a:spcPct val="0"/>
        </a:spcBef>
        <a:spcAft>
          <a:spcPct val="0"/>
        </a:spcAft>
        <a:defRPr kumimoji="1" sz="2400">
          <a:solidFill>
            <a:schemeClr val="tx2"/>
          </a:solidFill>
          <a:latin typeface="HGP創英角ｺﾞｼｯｸUB" pitchFamily="50" charset="-128"/>
          <a:ea typeface="HGP創英角ｺﾞｼｯｸUB" pitchFamily="50" charset="-128"/>
          <a:cs typeface="HGP創英角ｺﾞｼｯｸUB" pitchFamily="50" charset="-128"/>
        </a:defRPr>
      </a:lvl2pPr>
      <a:lvl3pPr algn="l" rtl="0" eaLnBrk="1" fontAlgn="base" hangingPunct="1">
        <a:spcBef>
          <a:spcPct val="0"/>
        </a:spcBef>
        <a:spcAft>
          <a:spcPct val="0"/>
        </a:spcAft>
        <a:defRPr kumimoji="1" sz="2400">
          <a:solidFill>
            <a:schemeClr val="tx2"/>
          </a:solidFill>
          <a:latin typeface="HGP創英角ｺﾞｼｯｸUB" pitchFamily="50" charset="-128"/>
          <a:ea typeface="HGP創英角ｺﾞｼｯｸUB" pitchFamily="50" charset="-128"/>
          <a:cs typeface="HGP創英角ｺﾞｼｯｸUB" pitchFamily="50" charset="-128"/>
        </a:defRPr>
      </a:lvl3pPr>
      <a:lvl4pPr algn="l" rtl="0" eaLnBrk="1" fontAlgn="base" hangingPunct="1">
        <a:spcBef>
          <a:spcPct val="0"/>
        </a:spcBef>
        <a:spcAft>
          <a:spcPct val="0"/>
        </a:spcAft>
        <a:defRPr kumimoji="1" sz="2400">
          <a:solidFill>
            <a:schemeClr val="tx2"/>
          </a:solidFill>
          <a:latin typeface="HGP創英角ｺﾞｼｯｸUB" pitchFamily="50" charset="-128"/>
          <a:ea typeface="HGP創英角ｺﾞｼｯｸUB" pitchFamily="50" charset="-128"/>
          <a:cs typeface="HGP創英角ｺﾞｼｯｸUB" pitchFamily="50" charset="-128"/>
        </a:defRPr>
      </a:lvl4pPr>
      <a:lvl5pPr algn="l" rtl="0" eaLnBrk="1" fontAlgn="base" hangingPunct="1">
        <a:spcBef>
          <a:spcPct val="0"/>
        </a:spcBef>
        <a:spcAft>
          <a:spcPct val="0"/>
        </a:spcAft>
        <a:defRPr kumimoji="1" sz="2400">
          <a:solidFill>
            <a:schemeClr val="tx2"/>
          </a:solidFill>
          <a:latin typeface="HGP創英角ｺﾞｼｯｸUB" pitchFamily="50" charset="-128"/>
          <a:ea typeface="HGP創英角ｺﾞｼｯｸUB" pitchFamily="50" charset="-128"/>
          <a:cs typeface="HGP創英角ｺﾞｼｯｸUB" pitchFamily="50" charset="-128"/>
        </a:defRPr>
      </a:lvl5pPr>
      <a:lvl6pPr marL="331688" algn="l" rtl="0" eaLnBrk="1" fontAlgn="base" hangingPunct="1">
        <a:spcBef>
          <a:spcPct val="0"/>
        </a:spcBef>
        <a:spcAft>
          <a:spcPct val="0"/>
        </a:spcAft>
        <a:defRPr kumimoji="1" sz="2700">
          <a:solidFill>
            <a:schemeClr val="tx2"/>
          </a:solidFill>
          <a:latin typeface="HGP創英角ｺﾞｼｯｸUB" pitchFamily="50" charset="-128"/>
          <a:ea typeface="HGP創英角ｺﾞｼｯｸUB" pitchFamily="50" charset="-128"/>
        </a:defRPr>
      </a:lvl6pPr>
      <a:lvl7pPr marL="663340" algn="l" rtl="0" eaLnBrk="1" fontAlgn="base" hangingPunct="1">
        <a:spcBef>
          <a:spcPct val="0"/>
        </a:spcBef>
        <a:spcAft>
          <a:spcPct val="0"/>
        </a:spcAft>
        <a:defRPr kumimoji="1" sz="2700">
          <a:solidFill>
            <a:schemeClr val="tx2"/>
          </a:solidFill>
          <a:latin typeface="HGP創英角ｺﾞｼｯｸUB" pitchFamily="50" charset="-128"/>
          <a:ea typeface="HGP創英角ｺﾞｼｯｸUB" pitchFamily="50" charset="-128"/>
        </a:defRPr>
      </a:lvl7pPr>
      <a:lvl8pPr marL="994996" algn="l" rtl="0" eaLnBrk="1" fontAlgn="base" hangingPunct="1">
        <a:spcBef>
          <a:spcPct val="0"/>
        </a:spcBef>
        <a:spcAft>
          <a:spcPct val="0"/>
        </a:spcAft>
        <a:defRPr kumimoji="1" sz="2700">
          <a:solidFill>
            <a:schemeClr val="tx2"/>
          </a:solidFill>
          <a:latin typeface="HGP創英角ｺﾞｼｯｸUB" pitchFamily="50" charset="-128"/>
          <a:ea typeface="HGP創英角ｺﾞｼｯｸUB" pitchFamily="50" charset="-128"/>
        </a:defRPr>
      </a:lvl8pPr>
      <a:lvl9pPr marL="1326667" algn="l" rtl="0" eaLnBrk="1" fontAlgn="base" hangingPunct="1">
        <a:spcBef>
          <a:spcPct val="0"/>
        </a:spcBef>
        <a:spcAft>
          <a:spcPct val="0"/>
        </a:spcAft>
        <a:defRPr kumimoji="1" sz="2700">
          <a:solidFill>
            <a:schemeClr val="tx2"/>
          </a:solidFill>
          <a:latin typeface="HGP創英角ｺﾞｼｯｸUB" pitchFamily="50" charset="-128"/>
          <a:ea typeface="HGP創英角ｺﾞｼｯｸUB" pitchFamily="50" charset="-128"/>
        </a:defRPr>
      </a:lvl9pPr>
    </p:titleStyle>
    <p:bodyStyle>
      <a:lvl1pPr marL="248749" indent="-248749" algn="l" rtl="0" eaLnBrk="1" fontAlgn="base" hangingPunct="1">
        <a:spcBef>
          <a:spcPct val="20000"/>
        </a:spcBef>
        <a:spcAft>
          <a:spcPct val="0"/>
        </a:spcAft>
        <a:defRPr kumimoji="1" sz="2100">
          <a:solidFill>
            <a:schemeClr val="tx1"/>
          </a:solidFill>
          <a:latin typeface="+mn-lt"/>
          <a:ea typeface="+mn-ea"/>
          <a:cs typeface="HGP創英角ｺﾞｼｯｸUB" pitchFamily="50" charset="-128"/>
        </a:defRPr>
      </a:lvl1pPr>
      <a:lvl2pPr marL="538956" indent="-207235" algn="l" rtl="0" eaLnBrk="1" fontAlgn="base" hangingPunct="1">
        <a:spcBef>
          <a:spcPct val="20000"/>
        </a:spcBef>
        <a:spcAft>
          <a:spcPct val="0"/>
        </a:spcAft>
        <a:buChar char="–"/>
        <a:defRPr kumimoji="1" sz="1800">
          <a:solidFill>
            <a:schemeClr val="tx1"/>
          </a:solidFill>
          <a:latin typeface="+mn-lt"/>
          <a:ea typeface="+mn-ea"/>
          <a:cs typeface="HGP創英角ｺﾞｼｯｸUB" pitchFamily="50" charset="-128"/>
        </a:defRPr>
      </a:lvl2pPr>
      <a:lvl3pPr marL="829164" indent="-165858" algn="l" rtl="0" eaLnBrk="1" fontAlgn="base" hangingPunct="1">
        <a:spcBef>
          <a:spcPct val="20000"/>
        </a:spcBef>
        <a:spcAft>
          <a:spcPct val="0"/>
        </a:spcAft>
        <a:buChar char="•"/>
        <a:defRPr kumimoji="1" sz="1800">
          <a:solidFill>
            <a:schemeClr val="tx1"/>
          </a:solidFill>
          <a:latin typeface="+mn-lt"/>
          <a:ea typeface="+mn-ea"/>
          <a:cs typeface="HGP創英角ｺﾞｼｯｸUB" pitchFamily="50" charset="-128"/>
        </a:defRPr>
      </a:lvl3pPr>
      <a:lvl4pPr marL="1160829" indent="-165858" algn="l" rtl="0" eaLnBrk="1" fontAlgn="base" hangingPunct="1">
        <a:spcBef>
          <a:spcPct val="20000"/>
        </a:spcBef>
        <a:spcAft>
          <a:spcPct val="0"/>
        </a:spcAft>
        <a:defRPr kumimoji="1" sz="1500">
          <a:solidFill>
            <a:schemeClr val="tx1"/>
          </a:solidFill>
          <a:latin typeface="+mn-lt"/>
          <a:ea typeface="+mn-ea"/>
          <a:cs typeface="HGP創英角ｺﾞｼｯｸUB" pitchFamily="50" charset="-128"/>
        </a:defRPr>
      </a:lvl4pPr>
      <a:lvl5pPr marL="1492498" indent="-165858" algn="l" rtl="0" eaLnBrk="1" fontAlgn="base" hangingPunct="1">
        <a:spcBef>
          <a:spcPct val="20000"/>
        </a:spcBef>
        <a:spcAft>
          <a:spcPct val="0"/>
        </a:spcAft>
        <a:defRPr kumimoji="1" sz="1500">
          <a:solidFill>
            <a:schemeClr val="tx1"/>
          </a:solidFill>
          <a:latin typeface="+mn-lt"/>
          <a:ea typeface="+mn-ea"/>
          <a:cs typeface="HGP創英角ｺﾞｼｯｸUB" pitchFamily="50" charset="-128"/>
        </a:defRPr>
      </a:lvl5pPr>
      <a:lvl6pPr marL="1824170" indent="-165858" algn="l" rtl="0" eaLnBrk="1" fontAlgn="base" hangingPunct="1">
        <a:spcBef>
          <a:spcPct val="20000"/>
        </a:spcBef>
        <a:spcAft>
          <a:spcPct val="0"/>
        </a:spcAft>
        <a:buChar char="»"/>
        <a:defRPr kumimoji="1" sz="1500">
          <a:solidFill>
            <a:schemeClr val="tx1"/>
          </a:solidFill>
          <a:latin typeface="+mn-lt"/>
          <a:ea typeface="+mn-ea"/>
        </a:defRPr>
      </a:lvl6pPr>
      <a:lvl7pPr marL="2155840" indent="-165858" algn="l" rtl="0" eaLnBrk="1" fontAlgn="base" hangingPunct="1">
        <a:spcBef>
          <a:spcPct val="20000"/>
        </a:spcBef>
        <a:spcAft>
          <a:spcPct val="0"/>
        </a:spcAft>
        <a:buChar char="»"/>
        <a:defRPr kumimoji="1" sz="1500">
          <a:solidFill>
            <a:schemeClr val="tx1"/>
          </a:solidFill>
          <a:latin typeface="+mn-lt"/>
          <a:ea typeface="+mn-ea"/>
        </a:defRPr>
      </a:lvl7pPr>
      <a:lvl8pPr marL="2487502" indent="-165858" algn="l" rtl="0" eaLnBrk="1" fontAlgn="base" hangingPunct="1">
        <a:spcBef>
          <a:spcPct val="20000"/>
        </a:spcBef>
        <a:spcAft>
          <a:spcPct val="0"/>
        </a:spcAft>
        <a:buChar char="»"/>
        <a:defRPr kumimoji="1" sz="1500">
          <a:solidFill>
            <a:schemeClr val="tx1"/>
          </a:solidFill>
          <a:latin typeface="+mn-lt"/>
          <a:ea typeface="+mn-ea"/>
        </a:defRPr>
      </a:lvl8pPr>
      <a:lvl9pPr marL="2819171" indent="-165858" algn="l" rtl="0" eaLnBrk="1" fontAlgn="base" hangingPunct="1">
        <a:spcBef>
          <a:spcPct val="20000"/>
        </a:spcBef>
        <a:spcAft>
          <a:spcPct val="0"/>
        </a:spcAft>
        <a:buChar char="»"/>
        <a:defRPr kumimoji="1" sz="1500">
          <a:solidFill>
            <a:schemeClr val="tx1"/>
          </a:solidFill>
          <a:latin typeface="+mn-lt"/>
          <a:ea typeface="+mn-ea"/>
        </a:defRPr>
      </a:lvl9pPr>
    </p:bodyStyle>
    <p:otherStyle>
      <a:defPPr>
        <a:defRPr lang="ja-JP"/>
      </a:defPPr>
      <a:lvl1pPr marL="0" algn="l" defTabSz="663340" rtl="0" eaLnBrk="1" latinLnBrk="0" hangingPunct="1">
        <a:defRPr kumimoji="1" sz="1300" kern="1200">
          <a:solidFill>
            <a:schemeClr val="tx1"/>
          </a:solidFill>
          <a:latin typeface="+mn-lt"/>
          <a:ea typeface="+mn-ea"/>
          <a:cs typeface="+mn-cs"/>
        </a:defRPr>
      </a:lvl1pPr>
      <a:lvl2pPr marL="331688" algn="l" defTabSz="663340" rtl="0" eaLnBrk="1" latinLnBrk="0" hangingPunct="1">
        <a:defRPr kumimoji="1" sz="1300" kern="1200">
          <a:solidFill>
            <a:schemeClr val="tx1"/>
          </a:solidFill>
          <a:latin typeface="+mn-lt"/>
          <a:ea typeface="+mn-ea"/>
          <a:cs typeface="+mn-cs"/>
        </a:defRPr>
      </a:lvl2pPr>
      <a:lvl3pPr marL="663340" algn="l" defTabSz="663340" rtl="0" eaLnBrk="1" latinLnBrk="0" hangingPunct="1">
        <a:defRPr kumimoji="1" sz="1300" kern="1200">
          <a:solidFill>
            <a:schemeClr val="tx1"/>
          </a:solidFill>
          <a:latin typeface="+mn-lt"/>
          <a:ea typeface="+mn-ea"/>
          <a:cs typeface="+mn-cs"/>
        </a:defRPr>
      </a:lvl3pPr>
      <a:lvl4pPr marL="994996" algn="l" defTabSz="663340" rtl="0" eaLnBrk="1" latinLnBrk="0" hangingPunct="1">
        <a:defRPr kumimoji="1" sz="1300" kern="1200">
          <a:solidFill>
            <a:schemeClr val="tx1"/>
          </a:solidFill>
          <a:latin typeface="+mn-lt"/>
          <a:ea typeface="+mn-ea"/>
          <a:cs typeface="+mn-cs"/>
        </a:defRPr>
      </a:lvl4pPr>
      <a:lvl5pPr marL="1326667" algn="l" defTabSz="663340" rtl="0" eaLnBrk="1" latinLnBrk="0" hangingPunct="1">
        <a:defRPr kumimoji="1" sz="1300" kern="1200">
          <a:solidFill>
            <a:schemeClr val="tx1"/>
          </a:solidFill>
          <a:latin typeface="+mn-lt"/>
          <a:ea typeface="+mn-ea"/>
          <a:cs typeface="+mn-cs"/>
        </a:defRPr>
      </a:lvl5pPr>
      <a:lvl6pPr marL="1658334" algn="l" defTabSz="663340" rtl="0" eaLnBrk="1" latinLnBrk="0" hangingPunct="1">
        <a:defRPr kumimoji="1" sz="1300" kern="1200">
          <a:solidFill>
            <a:schemeClr val="tx1"/>
          </a:solidFill>
          <a:latin typeface="+mn-lt"/>
          <a:ea typeface="+mn-ea"/>
          <a:cs typeface="+mn-cs"/>
        </a:defRPr>
      </a:lvl6pPr>
      <a:lvl7pPr marL="1990004" algn="l" defTabSz="663340" rtl="0" eaLnBrk="1" latinLnBrk="0" hangingPunct="1">
        <a:defRPr kumimoji="1" sz="1300" kern="1200">
          <a:solidFill>
            <a:schemeClr val="tx1"/>
          </a:solidFill>
          <a:latin typeface="+mn-lt"/>
          <a:ea typeface="+mn-ea"/>
          <a:cs typeface="+mn-cs"/>
        </a:defRPr>
      </a:lvl7pPr>
      <a:lvl8pPr marL="2321669" algn="l" defTabSz="663340" rtl="0" eaLnBrk="1" latinLnBrk="0" hangingPunct="1">
        <a:defRPr kumimoji="1" sz="1300" kern="1200">
          <a:solidFill>
            <a:schemeClr val="tx1"/>
          </a:solidFill>
          <a:latin typeface="+mn-lt"/>
          <a:ea typeface="+mn-ea"/>
          <a:cs typeface="+mn-cs"/>
        </a:defRPr>
      </a:lvl8pPr>
      <a:lvl9pPr marL="2653340" algn="l" defTabSz="663340" rtl="0" eaLnBrk="1" latinLnBrk="0" hangingPunct="1">
        <a:defRPr kumimoji="1" sz="1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3036243"/>
      </p:ext>
    </p:extLst>
  </p:cSld>
  <p:clrMap bg1="lt1" tx1="dk1" bg2="lt2" tx2="dk2" accent1="accent1" accent2="accent2" accent3="accent3" accent4="accent4" accent5="accent5" accent6="accent6" hlink="hlink" folHlink="folHlink"/>
  <p:sldLayoutIdLst>
    <p:sldLayoutId id="2147483916" r:id="rId1"/>
    <p:sldLayoutId id="2147483917" r:id="rId2"/>
    <p:sldLayoutId id="2147483918" r:id="rId3"/>
    <p:sldLayoutId id="2147483919" r:id="rId4"/>
    <p:sldLayoutId id="2147483920" r:id="rId5"/>
    <p:sldLayoutId id="2147483921" r:id="rId6"/>
  </p:sldLayoutIdLst>
  <p:hf sldNum="0" hdr="0" dt="0"/>
  <p:txStyles>
    <p:titleStyle>
      <a:lvl1pPr algn="l" rtl="0" eaLnBrk="1" fontAlgn="base" hangingPunct="1">
        <a:spcBef>
          <a:spcPct val="0"/>
        </a:spcBef>
        <a:spcAft>
          <a:spcPct val="0"/>
        </a:spcAft>
        <a:defRPr kumimoji="1" sz="2400">
          <a:solidFill>
            <a:schemeClr val="tx2"/>
          </a:solidFill>
          <a:latin typeface="+mj-lt"/>
          <a:ea typeface="+mj-ea"/>
          <a:cs typeface="HGP創英角ｺﾞｼｯｸUB" pitchFamily="50" charset="-128"/>
        </a:defRPr>
      </a:lvl1pPr>
      <a:lvl2pPr algn="l" rtl="0" eaLnBrk="1" fontAlgn="base" hangingPunct="1">
        <a:spcBef>
          <a:spcPct val="0"/>
        </a:spcBef>
        <a:spcAft>
          <a:spcPct val="0"/>
        </a:spcAft>
        <a:defRPr kumimoji="1" sz="2400">
          <a:solidFill>
            <a:schemeClr val="tx2"/>
          </a:solidFill>
          <a:latin typeface="HGP創英角ｺﾞｼｯｸUB" pitchFamily="50" charset="-128"/>
          <a:ea typeface="HGP創英角ｺﾞｼｯｸUB" pitchFamily="50" charset="-128"/>
          <a:cs typeface="HGP創英角ｺﾞｼｯｸUB" pitchFamily="50" charset="-128"/>
        </a:defRPr>
      </a:lvl2pPr>
      <a:lvl3pPr algn="l" rtl="0" eaLnBrk="1" fontAlgn="base" hangingPunct="1">
        <a:spcBef>
          <a:spcPct val="0"/>
        </a:spcBef>
        <a:spcAft>
          <a:spcPct val="0"/>
        </a:spcAft>
        <a:defRPr kumimoji="1" sz="2400">
          <a:solidFill>
            <a:schemeClr val="tx2"/>
          </a:solidFill>
          <a:latin typeface="HGP創英角ｺﾞｼｯｸUB" pitchFamily="50" charset="-128"/>
          <a:ea typeface="HGP創英角ｺﾞｼｯｸUB" pitchFamily="50" charset="-128"/>
          <a:cs typeface="HGP創英角ｺﾞｼｯｸUB" pitchFamily="50" charset="-128"/>
        </a:defRPr>
      </a:lvl3pPr>
      <a:lvl4pPr algn="l" rtl="0" eaLnBrk="1" fontAlgn="base" hangingPunct="1">
        <a:spcBef>
          <a:spcPct val="0"/>
        </a:spcBef>
        <a:spcAft>
          <a:spcPct val="0"/>
        </a:spcAft>
        <a:defRPr kumimoji="1" sz="2400">
          <a:solidFill>
            <a:schemeClr val="tx2"/>
          </a:solidFill>
          <a:latin typeface="HGP創英角ｺﾞｼｯｸUB" pitchFamily="50" charset="-128"/>
          <a:ea typeface="HGP創英角ｺﾞｼｯｸUB" pitchFamily="50" charset="-128"/>
          <a:cs typeface="HGP創英角ｺﾞｼｯｸUB" pitchFamily="50" charset="-128"/>
        </a:defRPr>
      </a:lvl4pPr>
      <a:lvl5pPr algn="l" rtl="0" eaLnBrk="1" fontAlgn="base" hangingPunct="1">
        <a:spcBef>
          <a:spcPct val="0"/>
        </a:spcBef>
        <a:spcAft>
          <a:spcPct val="0"/>
        </a:spcAft>
        <a:defRPr kumimoji="1" sz="2400">
          <a:solidFill>
            <a:schemeClr val="tx2"/>
          </a:solidFill>
          <a:latin typeface="HGP創英角ｺﾞｼｯｸUB" pitchFamily="50" charset="-128"/>
          <a:ea typeface="HGP創英角ｺﾞｼｯｸUB" pitchFamily="50" charset="-128"/>
          <a:cs typeface="HGP創英角ｺﾞｼｯｸUB" pitchFamily="50" charset="-128"/>
        </a:defRPr>
      </a:lvl5pPr>
      <a:lvl6pPr marL="331688" algn="l" rtl="0" eaLnBrk="1" fontAlgn="base" hangingPunct="1">
        <a:spcBef>
          <a:spcPct val="0"/>
        </a:spcBef>
        <a:spcAft>
          <a:spcPct val="0"/>
        </a:spcAft>
        <a:defRPr kumimoji="1" sz="2700">
          <a:solidFill>
            <a:schemeClr val="tx2"/>
          </a:solidFill>
          <a:latin typeface="HGP創英角ｺﾞｼｯｸUB" pitchFamily="50" charset="-128"/>
          <a:ea typeface="HGP創英角ｺﾞｼｯｸUB" pitchFamily="50" charset="-128"/>
        </a:defRPr>
      </a:lvl6pPr>
      <a:lvl7pPr marL="663340" algn="l" rtl="0" eaLnBrk="1" fontAlgn="base" hangingPunct="1">
        <a:spcBef>
          <a:spcPct val="0"/>
        </a:spcBef>
        <a:spcAft>
          <a:spcPct val="0"/>
        </a:spcAft>
        <a:defRPr kumimoji="1" sz="2700">
          <a:solidFill>
            <a:schemeClr val="tx2"/>
          </a:solidFill>
          <a:latin typeface="HGP創英角ｺﾞｼｯｸUB" pitchFamily="50" charset="-128"/>
          <a:ea typeface="HGP創英角ｺﾞｼｯｸUB" pitchFamily="50" charset="-128"/>
        </a:defRPr>
      </a:lvl7pPr>
      <a:lvl8pPr marL="994996" algn="l" rtl="0" eaLnBrk="1" fontAlgn="base" hangingPunct="1">
        <a:spcBef>
          <a:spcPct val="0"/>
        </a:spcBef>
        <a:spcAft>
          <a:spcPct val="0"/>
        </a:spcAft>
        <a:defRPr kumimoji="1" sz="2700">
          <a:solidFill>
            <a:schemeClr val="tx2"/>
          </a:solidFill>
          <a:latin typeface="HGP創英角ｺﾞｼｯｸUB" pitchFamily="50" charset="-128"/>
          <a:ea typeface="HGP創英角ｺﾞｼｯｸUB" pitchFamily="50" charset="-128"/>
        </a:defRPr>
      </a:lvl8pPr>
      <a:lvl9pPr marL="1326667" algn="l" rtl="0" eaLnBrk="1" fontAlgn="base" hangingPunct="1">
        <a:spcBef>
          <a:spcPct val="0"/>
        </a:spcBef>
        <a:spcAft>
          <a:spcPct val="0"/>
        </a:spcAft>
        <a:defRPr kumimoji="1" sz="2700">
          <a:solidFill>
            <a:schemeClr val="tx2"/>
          </a:solidFill>
          <a:latin typeface="HGP創英角ｺﾞｼｯｸUB" pitchFamily="50" charset="-128"/>
          <a:ea typeface="HGP創英角ｺﾞｼｯｸUB" pitchFamily="50" charset="-128"/>
        </a:defRPr>
      </a:lvl9pPr>
    </p:titleStyle>
    <p:bodyStyle>
      <a:lvl1pPr marL="248749" indent="-248749" algn="l" rtl="0" eaLnBrk="1" fontAlgn="base" hangingPunct="1">
        <a:spcBef>
          <a:spcPct val="20000"/>
        </a:spcBef>
        <a:spcAft>
          <a:spcPct val="0"/>
        </a:spcAft>
        <a:defRPr kumimoji="1" sz="2100">
          <a:solidFill>
            <a:schemeClr val="tx1"/>
          </a:solidFill>
          <a:latin typeface="+mn-lt"/>
          <a:ea typeface="+mn-ea"/>
          <a:cs typeface="HGP創英角ｺﾞｼｯｸUB" pitchFamily="50" charset="-128"/>
        </a:defRPr>
      </a:lvl1pPr>
      <a:lvl2pPr marL="538956" indent="-207235" algn="l" rtl="0" eaLnBrk="1" fontAlgn="base" hangingPunct="1">
        <a:spcBef>
          <a:spcPct val="20000"/>
        </a:spcBef>
        <a:spcAft>
          <a:spcPct val="0"/>
        </a:spcAft>
        <a:buChar char="–"/>
        <a:defRPr kumimoji="1" sz="1800">
          <a:solidFill>
            <a:schemeClr val="tx1"/>
          </a:solidFill>
          <a:latin typeface="+mn-lt"/>
          <a:ea typeface="+mn-ea"/>
          <a:cs typeface="HGP創英角ｺﾞｼｯｸUB" pitchFamily="50" charset="-128"/>
        </a:defRPr>
      </a:lvl2pPr>
      <a:lvl3pPr marL="829164" indent="-165858" algn="l" rtl="0" eaLnBrk="1" fontAlgn="base" hangingPunct="1">
        <a:spcBef>
          <a:spcPct val="20000"/>
        </a:spcBef>
        <a:spcAft>
          <a:spcPct val="0"/>
        </a:spcAft>
        <a:buChar char="•"/>
        <a:defRPr kumimoji="1" sz="1800">
          <a:solidFill>
            <a:schemeClr val="tx1"/>
          </a:solidFill>
          <a:latin typeface="+mn-lt"/>
          <a:ea typeface="+mn-ea"/>
          <a:cs typeface="HGP創英角ｺﾞｼｯｸUB" pitchFamily="50" charset="-128"/>
        </a:defRPr>
      </a:lvl3pPr>
      <a:lvl4pPr marL="1160829" indent="-165858" algn="l" rtl="0" eaLnBrk="1" fontAlgn="base" hangingPunct="1">
        <a:spcBef>
          <a:spcPct val="20000"/>
        </a:spcBef>
        <a:spcAft>
          <a:spcPct val="0"/>
        </a:spcAft>
        <a:defRPr kumimoji="1" sz="1500">
          <a:solidFill>
            <a:schemeClr val="tx1"/>
          </a:solidFill>
          <a:latin typeface="+mn-lt"/>
          <a:ea typeface="+mn-ea"/>
          <a:cs typeface="HGP創英角ｺﾞｼｯｸUB" pitchFamily="50" charset="-128"/>
        </a:defRPr>
      </a:lvl4pPr>
      <a:lvl5pPr marL="1492498" indent="-165858" algn="l" rtl="0" eaLnBrk="1" fontAlgn="base" hangingPunct="1">
        <a:spcBef>
          <a:spcPct val="20000"/>
        </a:spcBef>
        <a:spcAft>
          <a:spcPct val="0"/>
        </a:spcAft>
        <a:defRPr kumimoji="1" sz="1500">
          <a:solidFill>
            <a:schemeClr val="tx1"/>
          </a:solidFill>
          <a:latin typeface="+mn-lt"/>
          <a:ea typeface="+mn-ea"/>
          <a:cs typeface="HGP創英角ｺﾞｼｯｸUB" pitchFamily="50" charset="-128"/>
        </a:defRPr>
      </a:lvl5pPr>
      <a:lvl6pPr marL="1824170" indent="-165858" algn="l" rtl="0" eaLnBrk="1" fontAlgn="base" hangingPunct="1">
        <a:spcBef>
          <a:spcPct val="20000"/>
        </a:spcBef>
        <a:spcAft>
          <a:spcPct val="0"/>
        </a:spcAft>
        <a:buChar char="»"/>
        <a:defRPr kumimoji="1" sz="1500">
          <a:solidFill>
            <a:schemeClr val="tx1"/>
          </a:solidFill>
          <a:latin typeface="+mn-lt"/>
          <a:ea typeface="+mn-ea"/>
        </a:defRPr>
      </a:lvl6pPr>
      <a:lvl7pPr marL="2155840" indent="-165858" algn="l" rtl="0" eaLnBrk="1" fontAlgn="base" hangingPunct="1">
        <a:spcBef>
          <a:spcPct val="20000"/>
        </a:spcBef>
        <a:spcAft>
          <a:spcPct val="0"/>
        </a:spcAft>
        <a:buChar char="»"/>
        <a:defRPr kumimoji="1" sz="1500">
          <a:solidFill>
            <a:schemeClr val="tx1"/>
          </a:solidFill>
          <a:latin typeface="+mn-lt"/>
          <a:ea typeface="+mn-ea"/>
        </a:defRPr>
      </a:lvl7pPr>
      <a:lvl8pPr marL="2487502" indent="-165858" algn="l" rtl="0" eaLnBrk="1" fontAlgn="base" hangingPunct="1">
        <a:spcBef>
          <a:spcPct val="20000"/>
        </a:spcBef>
        <a:spcAft>
          <a:spcPct val="0"/>
        </a:spcAft>
        <a:buChar char="»"/>
        <a:defRPr kumimoji="1" sz="1500">
          <a:solidFill>
            <a:schemeClr val="tx1"/>
          </a:solidFill>
          <a:latin typeface="+mn-lt"/>
          <a:ea typeface="+mn-ea"/>
        </a:defRPr>
      </a:lvl8pPr>
      <a:lvl9pPr marL="2819171" indent="-165858" algn="l" rtl="0" eaLnBrk="1" fontAlgn="base" hangingPunct="1">
        <a:spcBef>
          <a:spcPct val="20000"/>
        </a:spcBef>
        <a:spcAft>
          <a:spcPct val="0"/>
        </a:spcAft>
        <a:buChar char="»"/>
        <a:defRPr kumimoji="1" sz="1500">
          <a:solidFill>
            <a:schemeClr val="tx1"/>
          </a:solidFill>
          <a:latin typeface="+mn-lt"/>
          <a:ea typeface="+mn-ea"/>
        </a:defRPr>
      </a:lvl9pPr>
    </p:bodyStyle>
    <p:otherStyle>
      <a:defPPr>
        <a:defRPr lang="ja-JP"/>
      </a:defPPr>
      <a:lvl1pPr marL="0" algn="l" defTabSz="663340" rtl="0" eaLnBrk="1" latinLnBrk="0" hangingPunct="1">
        <a:defRPr kumimoji="1" sz="1300" kern="1200">
          <a:solidFill>
            <a:schemeClr val="tx1"/>
          </a:solidFill>
          <a:latin typeface="+mn-lt"/>
          <a:ea typeface="+mn-ea"/>
          <a:cs typeface="+mn-cs"/>
        </a:defRPr>
      </a:lvl1pPr>
      <a:lvl2pPr marL="331688" algn="l" defTabSz="663340" rtl="0" eaLnBrk="1" latinLnBrk="0" hangingPunct="1">
        <a:defRPr kumimoji="1" sz="1300" kern="1200">
          <a:solidFill>
            <a:schemeClr val="tx1"/>
          </a:solidFill>
          <a:latin typeface="+mn-lt"/>
          <a:ea typeface="+mn-ea"/>
          <a:cs typeface="+mn-cs"/>
        </a:defRPr>
      </a:lvl2pPr>
      <a:lvl3pPr marL="663340" algn="l" defTabSz="663340" rtl="0" eaLnBrk="1" latinLnBrk="0" hangingPunct="1">
        <a:defRPr kumimoji="1" sz="1300" kern="1200">
          <a:solidFill>
            <a:schemeClr val="tx1"/>
          </a:solidFill>
          <a:latin typeface="+mn-lt"/>
          <a:ea typeface="+mn-ea"/>
          <a:cs typeface="+mn-cs"/>
        </a:defRPr>
      </a:lvl3pPr>
      <a:lvl4pPr marL="994996" algn="l" defTabSz="663340" rtl="0" eaLnBrk="1" latinLnBrk="0" hangingPunct="1">
        <a:defRPr kumimoji="1" sz="1300" kern="1200">
          <a:solidFill>
            <a:schemeClr val="tx1"/>
          </a:solidFill>
          <a:latin typeface="+mn-lt"/>
          <a:ea typeface="+mn-ea"/>
          <a:cs typeface="+mn-cs"/>
        </a:defRPr>
      </a:lvl4pPr>
      <a:lvl5pPr marL="1326667" algn="l" defTabSz="663340" rtl="0" eaLnBrk="1" latinLnBrk="0" hangingPunct="1">
        <a:defRPr kumimoji="1" sz="1300" kern="1200">
          <a:solidFill>
            <a:schemeClr val="tx1"/>
          </a:solidFill>
          <a:latin typeface="+mn-lt"/>
          <a:ea typeface="+mn-ea"/>
          <a:cs typeface="+mn-cs"/>
        </a:defRPr>
      </a:lvl5pPr>
      <a:lvl6pPr marL="1658334" algn="l" defTabSz="663340" rtl="0" eaLnBrk="1" latinLnBrk="0" hangingPunct="1">
        <a:defRPr kumimoji="1" sz="1300" kern="1200">
          <a:solidFill>
            <a:schemeClr val="tx1"/>
          </a:solidFill>
          <a:latin typeface="+mn-lt"/>
          <a:ea typeface="+mn-ea"/>
          <a:cs typeface="+mn-cs"/>
        </a:defRPr>
      </a:lvl6pPr>
      <a:lvl7pPr marL="1990004" algn="l" defTabSz="663340" rtl="0" eaLnBrk="1" latinLnBrk="0" hangingPunct="1">
        <a:defRPr kumimoji="1" sz="1300" kern="1200">
          <a:solidFill>
            <a:schemeClr val="tx1"/>
          </a:solidFill>
          <a:latin typeface="+mn-lt"/>
          <a:ea typeface="+mn-ea"/>
          <a:cs typeface="+mn-cs"/>
        </a:defRPr>
      </a:lvl7pPr>
      <a:lvl8pPr marL="2321669" algn="l" defTabSz="663340" rtl="0" eaLnBrk="1" latinLnBrk="0" hangingPunct="1">
        <a:defRPr kumimoji="1" sz="1300" kern="1200">
          <a:solidFill>
            <a:schemeClr val="tx1"/>
          </a:solidFill>
          <a:latin typeface="+mn-lt"/>
          <a:ea typeface="+mn-ea"/>
          <a:cs typeface="+mn-cs"/>
        </a:defRPr>
      </a:lvl8pPr>
      <a:lvl9pPr marL="2653340" algn="l" defTabSz="663340" rtl="0" eaLnBrk="1" latinLnBrk="0" hangingPunct="1">
        <a:defRPr kumimoji="1"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linuxfoundation.jp/wp-content/uploads/2022/05/LFResearch_OSPO_Report-ja3.pdf" TargetMode="Externa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hyperlink" Target="https://ospo.zone/docs/ggi_handbook_v1.0.pdf" TargetMode="External"/><Relationship Id="rId5" Type="http://schemas.openxmlformats.org/officeDocument/2006/relationships/image" Target="../media/image3.png"/><Relationship Id="rId4" Type="http://schemas.openxmlformats.org/officeDocument/2006/relationships/hyperlink" Target="https://www.ow2.org/view/OSS_Governance/"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ospo.zone/resources/onramp_20211210/20211210_onramp-ggi-introduction-cedricthomas-CC-BY.pdf"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hyperlink" Target="https://ospo.zone/resources/onramp_20211210/20211210_onramp-ggi-introduction-cedricthomas-CC-BY.pdf"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52A43F-E81F-49F5-811F-4D9A0877AB42}"/>
              </a:ext>
            </a:extLst>
          </p:cNvPr>
          <p:cNvSpPr>
            <a:spLocks noGrp="1"/>
          </p:cNvSpPr>
          <p:nvPr>
            <p:ph type="ctrTitle"/>
          </p:nvPr>
        </p:nvSpPr>
        <p:spPr/>
        <p:txBody>
          <a:bodyPr/>
          <a:lstStyle/>
          <a:p>
            <a:r>
              <a:rPr kumimoji="1" lang="en-US" altLang="ja-JP" dirty="0"/>
              <a:t>OpenChain Japan Work Group</a:t>
            </a:r>
            <a:r>
              <a:rPr lang="ja-JP" altLang="en-US" dirty="0"/>
              <a:t> </a:t>
            </a:r>
            <a:r>
              <a:rPr lang="en-US" altLang="ja-JP" dirty="0"/>
              <a:t>/</a:t>
            </a:r>
            <a:r>
              <a:rPr lang="ja-JP" altLang="en-US" dirty="0"/>
              <a:t> </a:t>
            </a:r>
            <a:r>
              <a:rPr lang="en-US" altLang="ja-JP" dirty="0"/>
              <a:t>OSPO</a:t>
            </a:r>
            <a:r>
              <a:rPr lang="ja-JP" altLang="en-US" dirty="0"/>
              <a:t> </a:t>
            </a:r>
            <a:r>
              <a:rPr lang="en-US" altLang="ja-JP" dirty="0"/>
              <a:t>Sub</a:t>
            </a:r>
            <a:r>
              <a:rPr lang="ja-JP" altLang="en-US" dirty="0"/>
              <a:t> </a:t>
            </a:r>
            <a:r>
              <a:rPr lang="en-US" altLang="ja-JP" dirty="0"/>
              <a:t>Work</a:t>
            </a:r>
            <a:r>
              <a:rPr lang="ja-JP" altLang="en-US" dirty="0"/>
              <a:t> </a:t>
            </a:r>
            <a:r>
              <a:rPr lang="en-US" altLang="ja-JP" dirty="0"/>
              <a:t>Group</a:t>
            </a:r>
            <a:r>
              <a:rPr lang="ja-JP" altLang="en-US" dirty="0"/>
              <a:t>の紹介</a:t>
            </a:r>
            <a:endParaRPr kumimoji="1" lang="ja-JP" altLang="en-US" dirty="0"/>
          </a:p>
        </p:txBody>
      </p:sp>
      <p:sp>
        <p:nvSpPr>
          <p:cNvPr id="4" name="字幕 3">
            <a:extLst>
              <a:ext uri="{FF2B5EF4-FFF2-40B4-BE49-F238E27FC236}">
                <a16:creationId xmlns:a16="http://schemas.microsoft.com/office/drawing/2014/main" id="{8588EBA0-B2BF-454C-B496-73361E61CAA8}"/>
              </a:ext>
            </a:extLst>
          </p:cNvPr>
          <p:cNvSpPr>
            <a:spLocks noGrp="1"/>
          </p:cNvSpPr>
          <p:nvPr>
            <p:ph type="subTitle" idx="1"/>
          </p:nvPr>
        </p:nvSpPr>
        <p:spPr/>
        <p:txBody>
          <a:bodyPr/>
          <a:lstStyle/>
          <a:p>
            <a:r>
              <a:rPr lang="en-US" altLang="ja-JP" dirty="0"/>
              <a:t>2022/10/31</a:t>
            </a:r>
            <a:endParaRPr lang="ja-JP" altLang="en-US" dirty="0"/>
          </a:p>
        </p:txBody>
      </p:sp>
    </p:spTree>
    <p:extLst>
      <p:ext uri="{BB962C8B-B14F-4D97-AF65-F5344CB8AC3E}">
        <p14:creationId xmlns:p14="http://schemas.microsoft.com/office/powerpoint/2010/main" val="3758083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788FBCD-8ABE-4352-ABED-AF0B24A6002E}"/>
              </a:ext>
            </a:extLst>
          </p:cNvPr>
          <p:cNvSpPr>
            <a:spLocks noGrp="1"/>
          </p:cNvSpPr>
          <p:nvPr>
            <p:ph type="title"/>
          </p:nvPr>
        </p:nvSpPr>
        <p:spPr/>
        <p:txBody>
          <a:bodyPr/>
          <a:lstStyle/>
          <a:p>
            <a:r>
              <a:rPr lang="en-US" altLang="ja-JP" dirty="0">
                <a:latin typeface="+mn-ea"/>
                <a:ea typeface="+mn-ea"/>
              </a:rPr>
              <a:t>(</a:t>
            </a:r>
            <a:r>
              <a:rPr lang="ja-JP" altLang="en-US" dirty="0">
                <a:latin typeface="+mn-ea"/>
                <a:ea typeface="+mn-ea"/>
              </a:rPr>
              <a:t>補足</a:t>
            </a:r>
            <a:r>
              <a:rPr lang="en-US" altLang="ja-JP" dirty="0">
                <a:latin typeface="+mn-ea"/>
                <a:ea typeface="+mn-ea"/>
              </a:rPr>
              <a:t>)</a:t>
            </a:r>
            <a:r>
              <a:rPr lang="ja-JP" altLang="en-US" dirty="0">
                <a:latin typeface="+mn-ea"/>
                <a:ea typeface="+mn-ea"/>
              </a:rPr>
              <a:t>各アクティビティの解説項目（</a:t>
            </a:r>
            <a:r>
              <a:rPr lang="en-US" altLang="ja-JP" dirty="0">
                <a:latin typeface="+mn-ea"/>
                <a:ea typeface="+mn-ea"/>
              </a:rPr>
              <a:t>Canonical Activities</a:t>
            </a:r>
            <a:r>
              <a:rPr lang="ja-JP" altLang="en-US" dirty="0">
                <a:latin typeface="+mn-ea"/>
                <a:ea typeface="+mn-ea"/>
              </a:rPr>
              <a:t>）</a:t>
            </a:r>
            <a:endParaRPr kumimoji="1" lang="ja-JP" altLang="en-US" dirty="0">
              <a:latin typeface="+mn-ea"/>
              <a:ea typeface="+mn-ea"/>
            </a:endParaRPr>
          </a:p>
        </p:txBody>
      </p:sp>
      <p:sp>
        <p:nvSpPr>
          <p:cNvPr id="3" name="コンテンツ プレースホルダー 2">
            <a:extLst>
              <a:ext uri="{FF2B5EF4-FFF2-40B4-BE49-F238E27FC236}">
                <a16:creationId xmlns:a16="http://schemas.microsoft.com/office/drawing/2014/main" id="{BC37D792-D055-4D1B-8D6E-FE221A02FD10}"/>
              </a:ext>
            </a:extLst>
          </p:cNvPr>
          <p:cNvSpPr>
            <a:spLocks noGrp="1"/>
          </p:cNvSpPr>
          <p:nvPr>
            <p:ph sz="quarter" idx="10"/>
          </p:nvPr>
        </p:nvSpPr>
        <p:spPr/>
        <p:txBody>
          <a:bodyPr numCol="2" spcCol="180000">
            <a:normAutofit fontScale="85000" lnSpcReduction="10000"/>
          </a:bodyPr>
          <a:lstStyle/>
          <a:p>
            <a:pPr>
              <a:lnSpc>
                <a:spcPct val="130000"/>
              </a:lnSpc>
            </a:pPr>
            <a:r>
              <a:rPr kumimoji="1" lang="en-US" altLang="ja-JP" dirty="0"/>
              <a:t>Description</a:t>
            </a:r>
          </a:p>
          <a:p>
            <a:pPr lvl="1">
              <a:lnSpc>
                <a:spcPct val="130000"/>
              </a:lnSpc>
            </a:pPr>
            <a:r>
              <a:rPr kumimoji="1" lang="ja-JP" altLang="en-US" dirty="0"/>
              <a:t>アクティビティの説明</a:t>
            </a:r>
          </a:p>
          <a:p>
            <a:pPr>
              <a:lnSpc>
                <a:spcPct val="130000"/>
              </a:lnSpc>
            </a:pPr>
            <a:r>
              <a:rPr kumimoji="1" lang="en-US" altLang="ja-JP" dirty="0"/>
              <a:t>Opportunity Assessment</a:t>
            </a:r>
          </a:p>
          <a:p>
            <a:pPr lvl="1">
              <a:lnSpc>
                <a:spcPct val="130000"/>
              </a:lnSpc>
            </a:pPr>
            <a:r>
              <a:rPr kumimoji="1" lang="ja-JP" altLang="en-US" dirty="0"/>
              <a:t>アクティビティにどのような関係があるか</a:t>
            </a:r>
            <a:endParaRPr kumimoji="1" lang="en-US" altLang="ja-JP" dirty="0"/>
          </a:p>
          <a:p>
            <a:pPr lvl="1">
              <a:lnSpc>
                <a:spcPct val="130000"/>
              </a:lnSpc>
            </a:pPr>
            <a:r>
              <a:rPr kumimoji="1" lang="ja-JP" altLang="en-US" dirty="0"/>
              <a:t>対応する必要があるもの、どのような努力が必要か</a:t>
            </a:r>
            <a:endParaRPr kumimoji="1" lang="en-US" altLang="ja-JP" dirty="0"/>
          </a:p>
          <a:p>
            <a:pPr lvl="1">
              <a:lnSpc>
                <a:spcPct val="130000"/>
              </a:lnSpc>
            </a:pPr>
            <a:r>
              <a:rPr kumimoji="1" lang="ja-JP" altLang="en-US" dirty="0"/>
              <a:t>コストはどのぐらいかかるか、どのようなリソースが必要か</a:t>
            </a:r>
            <a:endParaRPr kumimoji="1" lang="en-US" altLang="ja-JP" dirty="0"/>
          </a:p>
          <a:p>
            <a:pPr lvl="1">
              <a:lnSpc>
                <a:spcPct val="130000"/>
              </a:lnSpc>
            </a:pPr>
            <a:r>
              <a:rPr kumimoji="1" lang="ja-JP" altLang="en-US" dirty="0"/>
              <a:t>達成できる</a:t>
            </a:r>
            <a:r>
              <a:rPr kumimoji="1" lang="en-US" altLang="ja-JP" dirty="0"/>
              <a:t>ROI</a:t>
            </a:r>
            <a:r>
              <a:rPr kumimoji="1" lang="ja-JP" altLang="en-US" dirty="0"/>
              <a:t>は</a:t>
            </a:r>
          </a:p>
          <a:p>
            <a:pPr>
              <a:lnSpc>
                <a:spcPct val="130000"/>
              </a:lnSpc>
            </a:pPr>
            <a:r>
              <a:rPr kumimoji="1" lang="en-US" altLang="ja-JP" dirty="0"/>
              <a:t>Progress Assessment</a:t>
            </a:r>
          </a:p>
          <a:p>
            <a:pPr lvl="1">
              <a:lnSpc>
                <a:spcPct val="130000"/>
              </a:lnSpc>
            </a:pPr>
            <a:r>
              <a:rPr kumimoji="1" lang="ja-JP" altLang="en-US" dirty="0"/>
              <a:t>アクティビティの達成をどのように評価するか</a:t>
            </a:r>
            <a:endParaRPr kumimoji="1" lang="en-US" altLang="ja-JP" dirty="0"/>
          </a:p>
          <a:p>
            <a:pPr lvl="1">
              <a:lnSpc>
                <a:spcPct val="130000"/>
              </a:lnSpc>
            </a:pPr>
            <a:r>
              <a:rPr kumimoji="1" lang="ja-JP" altLang="en-US" dirty="0"/>
              <a:t>進捗をどのように測るか</a:t>
            </a:r>
            <a:endParaRPr kumimoji="1" lang="en-US" altLang="ja-JP" dirty="0"/>
          </a:p>
          <a:p>
            <a:pPr lvl="1">
              <a:lnSpc>
                <a:spcPct val="130000"/>
              </a:lnSpc>
            </a:pPr>
            <a:r>
              <a:rPr kumimoji="1" lang="ja-JP" altLang="en-US" dirty="0"/>
              <a:t>目的は何か</a:t>
            </a:r>
            <a:endParaRPr kumimoji="1" lang="en-US" altLang="ja-JP" dirty="0"/>
          </a:p>
          <a:p>
            <a:pPr lvl="1">
              <a:lnSpc>
                <a:spcPct val="130000"/>
              </a:lnSpc>
            </a:pPr>
            <a:r>
              <a:rPr kumimoji="1" lang="en-US" altLang="ja-JP" dirty="0"/>
              <a:t>KPI</a:t>
            </a:r>
            <a:r>
              <a:rPr kumimoji="1" lang="ja-JP" altLang="en-US" dirty="0"/>
              <a:t>は何か</a:t>
            </a:r>
            <a:endParaRPr kumimoji="1" lang="en-US" altLang="ja-JP" dirty="0"/>
          </a:p>
          <a:p>
            <a:pPr lvl="1">
              <a:lnSpc>
                <a:spcPct val="130000"/>
              </a:lnSpc>
            </a:pPr>
            <a:r>
              <a:rPr kumimoji="1" lang="ja-JP" altLang="en-US" dirty="0"/>
              <a:t>評価ポイントは</a:t>
            </a:r>
            <a:endParaRPr kumimoji="1" lang="en-US" altLang="ja-JP" dirty="0"/>
          </a:p>
          <a:p>
            <a:pPr lvl="1">
              <a:lnSpc>
                <a:spcPct val="130000"/>
              </a:lnSpc>
            </a:pPr>
            <a:endParaRPr kumimoji="1" lang="en-US" altLang="ja-JP" dirty="0"/>
          </a:p>
          <a:p>
            <a:pPr>
              <a:lnSpc>
                <a:spcPct val="130000"/>
              </a:lnSpc>
            </a:pPr>
            <a:r>
              <a:rPr kumimoji="1" lang="en-US" altLang="ja-JP" dirty="0"/>
              <a:t>Tools</a:t>
            </a:r>
          </a:p>
          <a:p>
            <a:pPr lvl="1">
              <a:lnSpc>
                <a:spcPct val="130000"/>
              </a:lnSpc>
            </a:pPr>
            <a:r>
              <a:rPr kumimoji="1" lang="ja-JP" altLang="en-US" dirty="0"/>
              <a:t>当該アクティビティに関連する技術、ツール、プロダクト</a:t>
            </a:r>
          </a:p>
          <a:p>
            <a:pPr>
              <a:lnSpc>
                <a:spcPct val="130000"/>
              </a:lnSpc>
            </a:pPr>
            <a:r>
              <a:rPr kumimoji="1" lang="en-US" altLang="ja-JP" dirty="0"/>
              <a:t>Recommendations</a:t>
            </a:r>
          </a:p>
          <a:p>
            <a:pPr lvl="1">
              <a:lnSpc>
                <a:spcPct val="130000"/>
              </a:lnSpc>
            </a:pPr>
            <a:r>
              <a:rPr kumimoji="1" lang="ja-JP" altLang="en-US" dirty="0"/>
              <a:t>ヒントやベストプラクティス</a:t>
            </a:r>
            <a:r>
              <a:rPr kumimoji="1" lang="en-US" altLang="ja-JP" dirty="0"/>
              <a:t>(GGI</a:t>
            </a:r>
            <a:r>
              <a:rPr kumimoji="1" lang="ja-JP" altLang="en-US" dirty="0"/>
              <a:t>参加者から集める</a:t>
            </a:r>
            <a:r>
              <a:rPr kumimoji="1" lang="en-US" altLang="ja-JP" dirty="0"/>
              <a:t>)</a:t>
            </a:r>
          </a:p>
          <a:p>
            <a:pPr>
              <a:lnSpc>
                <a:spcPct val="130000"/>
              </a:lnSpc>
            </a:pPr>
            <a:r>
              <a:rPr kumimoji="1" lang="en-US" altLang="ja-JP" dirty="0"/>
              <a:t>Resources</a:t>
            </a:r>
          </a:p>
          <a:p>
            <a:pPr lvl="1">
              <a:lnSpc>
                <a:spcPct val="130000"/>
              </a:lnSpc>
            </a:pPr>
            <a:r>
              <a:rPr kumimoji="1" lang="ja-JP" altLang="en-US" dirty="0"/>
              <a:t>リソースセンター内のリソースへのリンク</a:t>
            </a:r>
          </a:p>
          <a:p>
            <a:pPr>
              <a:lnSpc>
                <a:spcPct val="130000"/>
              </a:lnSpc>
            </a:pPr>
            <a:r>
              <a:rPr kumimoji="1" lang="en-US" altLang="ja-JP" dirty="0"/>
              <a:t>Relations</a:t>
            </a:r>
          </a:p>
          <a:p>
            <a:pPr lvl="1">
              <a:lnSpc>
                <a:spcPct val="130000"/>
              </a:lnSpc>
            </a:pPr>
            <a:r>
              <a:rPr kumimoji="1" lang="ja-JP" altLang="en-US" dirty="0"/>
              <a:t>関連するアクティビティや依存関係のあるアクティビティへのリンク</a:t>
            </a:r>
          </a:p>
          <a:p>
            <a:pPr>
              <a:lnSpc>
                <a:spcPct val="130000"/>
              </a:lnSpc>
            </a:pPr>
            <a:endParaRPr kumimoji="1" lang="en-US" altLang="ja-JP" dirty="0"/>
          </a:p>
          <a:p>
            <a:pPr>
              <a:lnSpc>
                <a:spcPct val="130000"/>
              </a:lnSpc>
            </a:pPr>
            <a:endParaRPr lang="en-US" altLang="ja-JP" dirty="0"/>
          </a:p>
          <a:p>
            <a:pPr>
              <a:lnSpc>
                <a:spcPct val="130000"/>
              </a:lnSpc>
            </a:pPr>
            <a:endParaRPr kumimoji="1" lang="ja-JP" altLang="en-US" dirty="0"/>
          </a:p>
        </p:txBody>
      </p:sp>
    </p:spTree>
    <p:extLst>
      <p:ext uri="{BB962C8B-B14F-4D97-AF65-F5344CB8AC3E}">
        <p14:creationId xmlns:p14="http://schemas.microsoft.com/office/powerpoint/2010/main" val="18950701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BA66C2-25DC-4884-A060-6A6229B27C94}"/>
              </a:ext>
            </a:extLst>
          </p:cNvPr>
          <p:cNvSpPr>
            <a:spLocks noGrp="1"/>
          </p:cNvSpPr>
          <p:nvPr>
            <p:ph type="title"/>
          </p:nvPr>
        </p:nvSpPr>
        <p:spPr/>
        <p:txBody>
          <a:bodyPr/>
          <a:lstStyle/>
          <a:p>
            <a:r>
              <a:rPr kumimoji="1" lang="en-US" altLang="ja-JP" dirty="0">
                <a:latin typeface="+mn-ea"/>
                <a:ea typeface="+mn-ea"/>
              </a:rPr>
              <a:t>OSS Good Governance Handbook</a:t>
            </a:r>
            <a:r>
              <a:rPr kumimoji="1" lang="ja-JP" altLang="en-US" dirty="0">
                <a:latin typeface="+mn-ea"/>
                <a:ea typeface="+mn-ea"/>
              </a:rPr>
              <a:t>からの学びのまとめ</a:t>
            </a:r>
          </a:p>
        </p:txBody>
      </p:sp>
      <p:sp>
        <p:nvSpPr>
          <p:cNvPr id="3" name="コンテンツ プレースホルダー 2">
            <a:extLst>
              <a:ext uri="{FF2B5EF4-FFF2-40B4-BE49-F238E27FC236}">
                <a16:creationId xmlns:a16="http://schemas.microsoft.com/office/drawing/2014/main" id="{C77AC454-1F6F-4812-8573-61304DB05F76}"/>
              </a:ext>
            </a:extLst>
          </p:cNvPr>
          <p:cNvSpPr>
            <a:spLocks noGrp="1"/>
          </p:cNvSpPr>
          <p:nvPr>
            <p:ph sz="quarter" idx="10"/>
          </p:nvPr>
        </p:nvSpPr>
        <p:spPr>
          <a:xfrm>
            <a:off x="576000" y="1056491"/>
            <a:ext cx="11040000" cy="5114521"/>
          </a:xfrm>
        </p:spPr>
        <p:txBody>
          <a:bodyPr>
            <a:noAutofit/>
          </a:bodyPr>
          <a:lstStyle/>
          <a:p>
            <a:pPr marL="0" indent="0">
              <a:buNone/>
            </a:pPr>
            <a:r>
              <a:rPr kumimoji="1" lang="en-US" altLang="ja-JP" dirty="0"/>
              <a:t>【</a:t>
            </a:r>
            <a:r>
              <a:rPr kumimoji="1" lang="ja-JP" altLang="en-US" dirty="0"/>
              <a:t>よかったこと</a:t>
            </a:r>
            <a:r>
              <a:rPr kumimoji="1" lang="en-US" altLang="ja-JP" dirty="0"/>
              <a:t>】</a:t>
            </a:r>
          </a:p>
          <a:p>
            <a:pPr marL="809625" indent="-269875"/>
            <a:r>
              <a:rPr lang="ja-JP" altLang="en-US" sz="2000" dirty="0"/>
              <a:t>「</a:t>
            </a:r>
            <a:r>
              <a:rPr kumimoji="1" lang="en-US" altLang="ja-JP" sz="2000" dirty="0"/>
              <a:t> Culture</a:t>
            </a:r>
            <a:r>
              <a:rPr kumimoji="1" lang="ja-JP" altLang="en-US" sz="2000" dirty="0"/>
              <a:t>と</a:t>
            </a:r>
            <a:r>
              <a:rPr kumimoji="1" lang="en-US" altLang="ja-JP" sz="2000" dirty="0"/>
              <a:t>Engagement</a:t>
            </a:r>
            <a:r>
              <a:rPr kumimoji="1" lang="ja-JP" altLang="en-US" sz="2000" dirty="0"/>
              <a:t>を強化するために○○をやってみる</a:t>
            </a:r>
            <a:r>
              <a:rPr lang="ja-JP" altLang="en-US" sz="2000" dirty="0"/>
              <a:t>」などのように、方向性が言語化できるようになった</a:t>
            </a:r>
            <a:endParaRPr lang="en-US" altLang="ja-JP" sz="2000" dirty="0"/>
          </a:p>
          <a:p>
            <a:pPr marL="809625" indent="-269875"/>
            <a:r>
              <a:rPr lang="ja-JP" altLang="en-US" sz="2000" dirty="0"/>
              <a:t>現在抱えている課題に対するヒントを得ることができた</a:t>
            </a:r>
            <a:endParaRPr lang="en-US" altLang="ja-JP" sz="2000" dirty="0"/>
          </a:p>
          <a:p>
            <a:pPr marL="809625" indent="-269875"/>
            <a:r>
              <a:rPr lang="ja-JP" altLang="en-US" sz="2000" dirty="0"/>
              <a:t>自分が抱えているぼんやりとした課題感をより具体的、詳細に捉えることができるようになった</a:t>
            </a:r>
            <a:endParaRPr lang="en-US" altLang="ja-JP" sz="2000" dirty="0"/>
          </a:p>
          <a:p>
            <a:pPr marL="809625" indent="-269875"/>
            <a:r>
              <a:rPr lang="en-US" altLang="ja-JP" sz="2000" dirty="0"/>
              <a:t>Progress Assessment(</a:t>
            </a:r>
            <a:r>
              <a:rPr lang="ja-JP" altLang="en-US" sz="2000" dirty="0"/>
              <a:t>アクティビティの評価方法</a:t>
            </a:r>
            <a:r>
              <a:rPr lang="en-US" altLang="ja-JP" sz="2000" dirty="0"/>
              <a:t>)</a:t>
            </a:r>
            <a:r>
              <a:rPr lang="ja-JP" altLang="en-US" sz="2000" dirty="0"/>
              <a:t>を通じて、進捗の測定方法や</a:t>
            </a:r>
            <a:r>
              <a:rPr lang="en-US" altLang="ja-JP" sz="2000" dirty="0"/>
              <a:t>KPI</a:t>
            </a:r>
            <a:r>
              <a:rPr lang="ja-JP" altLang="en-US" sz="2000" dirty="0"/>
              <a:t>などを知ることができた</a:t>
            </a:r>
            <a:endParaRPr lang="en-US" altLang="ja-JP" sz="2000" dirty="0"/>
          </a:p>
          <a:p>
            <a:endParaRPr lang="en-US" altLang="ja-JP" dirty="0"/>
          </a:p>
          <a:p>
            <a:pPr marL="0" indent="0">
              <a:buNone/>
            </a:pPr>
            <a:r>
              <a:rPr lang="en-US" altLang="ja-JP" dirty="0"/>
              <a:t>【</a:t>
            </a:r>
            <a:r>
              <a:rPr lang="ja-JP" altLang="en-US" dirty="0"/>
              <a:t>気づき事項</a:t>
            </a:r>
            <a:r>
              <a:rPr lang="en-US" altLang="ja-JP" dirty="0"/>
              <a:t>】</a:t>
            </a:r>
          </a:p>
          <a:p>
            <a:pPr marL="809625" indent="-269875"/>
            <a:r>
              <a:rPr lang="ja-JP" altLang="en-US" sz="2000" dirty="0"/>
              <a:t>システマチックなアプローチである </a:t>
            </a:r>
            <a:r>
              <a:rPr lang="en-US" altLang="ja-JP" sz="2000" dirty="0"/>
              <a:t>(</a:t>
            </a:r>
            <a:r>
              <a:rPr lang="ja-JP" altLang="en-US" sz="2000" dirty="0"/>
              <a:t>米国：まずやってみよう＆ケーススタディ共有、欧州：まず理論→具体化</a:t>
            </a:r>
            <a:r>
              <a:rPr lang="en-US" altLang="ja-JP" sz="2000" dirty="0"/>
              <a:t>)</a:t>
            </a:r>
            <a:r>
              <a:rPr lang="ja-JP" altLang="en-US" sz="2000" dirty="0"/>
              <a:t>。</a:t>
            </a:r>
            <a:endParaRPr lang="en-US" altLang="ja-JP" sz="2000" dirty="0"/>
          </a:p>
          <a:p>
            <a:pPr marL="809625" indent="-269875"/>
            <a:r>
              <a:rPr lang="en-US" altLang="ja-JP" sz="2000" dirty="0"/>
              <a:t>EU</a:t>
            </a:r>
            <a:r>
              <a:rPr lang="ja-JP" altLang="en-US" sz="2000" dirty="0"/>
              <a:t>の枠組みで検討を進めていこうとしている。より大きな枠組みへとエスカレーションしていくスタイルは見習いたい。</a:t>
            </a:r>
            <a:endParaRPr lang="en-US" altLang="ja-JP" sz="2000" dirty="0"/>
          </a:p>
          <a:p>
            <a:pPr marL="809625" indent="-269875"/>
            <a:r>
              <a:rPr lang="ja-JP" altLang="en-US" sz="2000" dirty="0"/>
              <a:t>ユーザー企業が</a:t>
            </a:r>
            <a:r>
              <a:rPr lang="en-US" altLang="ja-JP" sz="2000" dirty="0"/>
              <a:t>OSS</a:t>
            </a:r>
            <a:r>
              <a:rPr lang="ja-JP" altLang="en-US" sz="2000" dirty="0"/>
              <a:t>を社内インフラに使うユースケースを想定されているのではないか。</a:t>
            </a:r>
            <a:r>
              <a:rPr lang="en-US" altLang="ja-JP" sz="2000" dirty="0"/>
              <a:t>ospo-swg</a:t>
            </a:r>
            <a:r>
              <a:rPr lang="ja-JP" altLang="en-US" sz="2000" dirty="0"/>
              <a:t>のメンバーは</a:t>
            </a:r>
            <a:r>
              <a:rPr lang="en-US" altLang="ja-JP" sz="2000" dirty="0"/>
              <a:t>OSS</a:t>
            </a:r>
            <a:r>
              <a:rPr lang="ja-JP" altLang="en-US" sz="2000" dirty="0"/>
              <a:t>を製品組込みで使っている人が多いので、追加ユースケースとして提案してみたい。</a:t>
            </a:r>
            <a:endParaRPr lang="en-US" altLang="ja-JP" sz="2000" dirty="0"/>
          </a:p>
        </p:txBody>
      </p:sp>
    </p:spTree>
    <p:extLst>
      <p:ext uri="{BB962C8B-B14F-4D97-AF65-F5344CB8AC3E}">
        <p14:creationId xmlns:p14="http://schemas.microsoft.com/office/powerpoint/2010/main" val="1328686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BA66C2-25DC-4884-A060-6A6229B27C94}"/>
              </a:ext>
            </a:extLst>
          </p:cNvPr>
          <p:cNvSpPr>
            <a:spLocks noGrp="1"/>
          </p:cNvSpPr>
          <p:nvPr>
            <p:ph type="title"/>
          </p:nvPr>
        </p:nvSpPr>
        <p:spPr/>
        <p:txBody>
          <a:bodyPr/>
          <a:lstStyle/>
          <a:p>
            <a:r>
              <a:rPr kumimoji="1" lang="ja-JP" altLang="en-US" dirty="0">
                <a:latin typeface="+mn-ea"/>
                <a:ea typeface="+mn-ea"/>
              </a:rPr>
              <a:t>今後の活動計画</a:t>
            </a:r>
          </a:p>
        </p:txBody>
      </p:sp>
      <p:sp>
        <p:nvSpPr>
          <p:cNvPr id="3" name="コンテンツ プレースホルダー 2">
            <a:extLst>
              <a:ext uri="{FF2B5EF4-FFF2-40B4-BE49-F238E27FC236}">
                <a16:creationId xmlns:a16="http://schemas.microsoft.com/office/drawing/2014/main" id="{C77AC454-1F6F-4812-8573-61304DB05F76}"/>
              </a:ext>
            </a:extLst>
          </p:cNvPr>
          <p:cNvSpPr>
            <a:spLocks noGrp="1"/>
          </p:cNvSpPr>
          <p:nvPr>
            <p:ph sz="quarter" idx="10"/>
          </p:nvPr>
        </p:nvSpPr>
        <p:spPr>
          <a:xfrm>
            <a:off x="576000" y="1056491"/>
            <a:ext cx="11040000" cy="5114521"/>
          </a:xfrm>
        </p:spPr>
        <p:txBody>
          <a:bodyPr>
            <a:noAutofit/>
          </a:bodyPr>
          <a:lstStyle/>
          <a:p>
            <a:pPr marL="269875" indent="-269875">
              <a:lnSpc>
                <a:spcPct val="120000"/>
              </a:lnSpc>
              <a:buFont typeface="Wingdings" panose="05000000000000000000" pitchFamily="2" charset="2"/>
              <a:buChar char="l"/>
            </a:pPr>
            <a:r>
              <a:rPr lang="en-US" altLang="ja-JP" sz="2000" dirty="0">
                <a:latin typeface="+mn-ea"/>
              </a:rPr>
              <a:t>GGI Handbook</a:t>
            </a:r>
            <a:r>
              <a:rPr lang="ja-JP" altLang="en-US" sz="2000" dirty="0">
                <a:latin typeface="+mn-ea"/>
              </a:rPr>
              <a:t>での学びをベースに、「</a:t>
            </a:r>
            <a:r>
              <a:rPr lang="en-US" altLang="ja-JP" sz="2000" dirty="0">
                <a:latin typeface="+mn-ea"/>
              </a:rPr>
              <a:t>OSPO</a:t>
            </a:r>
            <a:r>
              <a:rPr lang="ja-JP" altLang="en-US" sz="2000" dirty="0">
                <a:latin typeface="+mn-ea"/>
              </a:rPr>
              <a:t>」のイメージを共有</a:t>
            </a:r>
            <a:endParaRPr lang="en-US" altLang="ja-JP" sz="2000" dirty="0">
              <a:latin typeface="+mn-ea"/>
            </a:endParaRPr>
          </a:p>
          <a:p>
            <a:pPr lvl="1">
              <a:lnSpc>
                <a:spcPct val="120000"/>
              </a:lnSpc>
            </a:pPr>
            <a:r>
              <a:rPr lang="ja-JP" altLang="en-US" sz="1400" dirty="0">
                <a:latin typeface="+mn-ea"/>
              </a:rPr>
              <a:t>求められる機能やタスクについて改めて検討してみる</a:t>
            </a:r>
            <a:endParaRPr lang="en-US" altLang="ja-JP" sz="1400" dirty="0">
              <a:latin typeface="+mn-ea"/>
            </a:endParaRPr>
          </a:p>
          <a:p>
            <a:pPr lvl="1">
              <a:lnSpc>
                <a:spcPct val="120000"/>
              </a:lnSpc>
            </a:pPr>
            <a:r>
              <a:rPr lang="ja-JP" altLang="en-US" sz="1400" dirty="0">
                <a:latin typeface="+mn-ea"/>
              </a:rPr>
              <a:t>日本企業</a:t>
            </a:r>
            <a:r>
              <a:rPr lang="en-US" altLang="ja-JP" sz="1400" dirty="0">
                <a:latin typeface="+mn-ea"/>
              </a:rPr>
              <a:t>(</a:t>
            </a:r>
            <a:r>
              <a:rPr lang="ja-JP" altLang="en-US" sz="1400" dirty="0">
                <a:latin typeface="+mn-ea"/>
              </a:rPr>
              <a:t>自組織</a:t>
            </a:r>
            <a:r>
              <a:rPr lang="en-US" altLang="ja-JP" sz="1400" dirty="0">
                <a:latin typeface="+mn-ea"/>
              </a:rPr>
              <a:t>)</a:t>
            </a:r>
            <a:r>
              <a:rPr lang="ja-JP" altLang="en-US" sz="1400" dirty="0">
                <a:latin typeface="+mn-ea"/>
              </a:rPr>
              <a:t>における</a:t>
            </a:r>
            <a:r>
              <a:rPr lang="en-US" altLang="ja-JP" sz="1400" dirty="0">
                <a:latin typeface="+mn-ea"/>
              </a:rPr>
              <a:t>OSPO</a:t>
            </a:r>
            <a:r>
              <a:rPr lang="ja-JP" altLang="en-US" sz="1400" dirty="0">
                <a:latin typeface="+mn-ea"/>
              </a:rPr>
              <a:t>のミッションやタスクを具体的に説明できるようにする</a:t>
            </a:r>
            <a:endParaRPr lang="en-US" altLang="ja-JP" sz="1400" dirty="0">
              <a:latin typeface="+mn-ea"/>
            </a:endParaRPr>
          </a:p>
          <a:p>
            <a:pPr marL="0" indent="0">
              <a:lnSpc>
                <a:spcPct val="120000"/>
              </a:lnSpc>
              <a:buNone/>
            </a:pPr>
            <a:endParaRPr lang="en-US" altLang="ja-JP" sz="1400" dirty="0">
              <a:latin typeface="+mn-ea"/>
            </a:endParaRPr>
          </a:p>
          <a:p>
            <a:pPr marL="269875" indent="-269875">
              <a:lnSpc>
                <a:spcPct val="120000"/>
              </a:lnSpc>
              <a:buFont typeface="Wingdings" panose="05000000000000000000" pitchFamily="2" charset="2"/>
              <a:buChar char="l"/>
            </a:pPr>
            <a:r>
              <a:rPr lang="ja-JP" altLang="en-US" sz="2000" dirty="0">
                <a:latin typeface="+mn-ea"/>
              </a:rPr>
              <a:t>自組織の</a:t>
            </a:r>
            <a:r>
              <a:rPr lang="en-US" altLang="ja-JP" sz="2000" dirty="0">
                <a:latin typeface="+mn-ea"/>
              </a:rPr>
              <a:t>OSPO</a:t>
            </a:r>
            <a:r>
              <a:rPr lang="ja-JP" altLang="en-US" sz="2000" dirty="0">
                <a:latin typeface="+mn-ea"/>
              </a:rPr>
              <a:t>の現状と課題、次にやるべきことを考察</a:t>
            </a:r>
            <a:endParaRPr lang="en-US" altLang="ja-JP" sz="2000" dirty="0">
              <a:latin typeface="+mn-ea"/>
            </a:endParaRPr>
          </a:p>
          <a:p>
            <a:pPr>
              <a:lnSpc>
                <a:spcPct val="120000"/>
              </a:lnSpc>
            </a:pPr>
            <a:endParaRPr lang="en-US" altLang="ja-JP" sz="1400" dirty="0">
              <a:latin typeface="+mn-ea"/>
            </a:endParaRPr>
          </a:p>
          <a:p>
            <a:pPr marL="269875" indent="-269875">
              <a:lnSpc>
                <a:spcPct val="120000"/>
              </a:lnSpc>
              <a:buFont typeface="Wingdings" panose="05000000000000000000" pitchFamily="2" charset="2"/>
              <a:buChar char="l"/>
            </a:pPr>
            <a:r>
              <a:rPr lang="ja-JP" altLang="en-US" sz="2000" dirty="0">
                <a:latin typeface="+mn-ea"/>
              </a:rPr>
              <a:t>自分たちの課題解決に</a:t>
            </a:r>
            <a:r>
              <a:rPr lang="en-US" altLang="ja-JP" sz="2000" dirty="0">
                <a:latin typeface="+mn-ea"/>
              </a:rPr>
              <a:t>GGI Handbook</a:t>
            </a:r>
            <a:r>
              <a:rPr lang="ja-JP" altLang="en-US" sz="2000" dirty="0">
                <a:latin typeface="+mn-ea"/>
              </a:rPr>
              <a:t>を活用してみて、フィードバック</a:t>
            </a:r>
            <a:endParaRPr lang="en-US" altLang="ja-JP" sz="2000" dirty="0">
              <a:latin typeface="+mn-ea"/>
            </a:endParaRPr>
          </a:p>
          <a:p>
            <a:pPr lvl="1">
              <a:lnSpc>
                <a:spcPct val="120000"/>
              </a:lnSpc>
            </a:pPr>
            <a:r>
              <a:rPr lang="ja-JP" altLang="en-US" sz="1400" dirty="0">
                <a:latin typeface="+mn-ea"/>
              </a:rPr>
              <a:t>日本企業ならではの観点の補足、メンバー同士の意見交換を通じて疑問を解決、ディスカッションの結果をコントリビューション</a:t>
            </a:r>
            <a:endParaRPr lang="en-US" altLang="ja-JP" sz="1400" dirty="0">
              <a:latin typeface="+mn-ea"/>
            </a:endParaRPr>
          </a:p>
          <a:p>
            <a:pPr lvl="1">
              <a:lnSpc>
                <a:spcPct val="120000"/>
              </a:lnSpc>
            </a:pPr>
            <a:endParaRPr lang="en-US" altLang="ja-JP" sz="1400" dirty="0">
              <a:latin typeface="+mn-ea"/>
            </a:endParaRPr>
          </a:p>
          <a:p>
            <a:pPr marL="269875" indent="-269875">
              <a:lnSpc>
                <a:spcPct val="120000"/>
              </a:lnSpc>
              <a:buFont typeface="Wingdings" panose="05000000000000000000" pitchFamily="2" charset="2"/>
              <a:buChar char="l"/>
            </a:pPr>
            <a:r>
              <a:rPr lang="ja-JP" altLang="en-US" sz="2000" dirty="0">
                <a:latin typeface="+mn-ea"/>
              </a:rPr>
              <a:t>その他、下記のようなトピックスについて話し合う</a:t>
            </a:r>
            <a:endParaRPr lang="en-US" altLang="ja-JP" sz="2000" dirty="0">
              <a:latin typeface="+mn-ea"/>
            </a:endParaRPr>
          </a:p>
          <a:p>
            <a:pPr lvl="1">
              <a:lnSpc>
                <a:spcPct val="120000"/>
              </a:lnSpc>
            </a:pPr>
            <a:r>
              <a:rPr lang="en-US" altLang="ja-JP" sz="1400" dirty="0">
                <a:latin typeface="+mn-ea"/>
              </a:rPr>
              <a:t>OSS</a:t>
            </a:r>
            <a:r>
              <a:rPr lang="ja-JP" altLang="en-US" sz="1400" dirty="0">
                <a:latin typeface="+mn-ea"/>
              </a:rPr>
              <a:t>をソフトウェアとしてみている段階から、次の段階（</a:t>
            </a:r>
            <a:r>
              <a:rPr lang="en-US" altLang="ja-JP" sz="1400" dirty="0">
                <a:latin typeface="+mn-ea"/>
              </a:rPr>
              <a:t>OSS</a:t>
            </a:r>
            <a:r>
              <a:rPr lang="ja-JP" altLang="en-US" sz="1400" dirty="0">
                <a:latin typeface="+mn-ea"/>
              </a:rPr>
              <a:t>コミュニティ、</a:t>
            </a:r>
            <a:r>
              <a:rPr lang="en-US" altLang="ja-JP" sz="1400" dirty="0">
                <a:latin typeface="+mn-ea"/>
              </a:rPr>
              <a:t>Collaboration</a:t>
            </a:r>
            <a:r>
              <a:rPr lang="ja-JP" altLang="en-US" sz="1400" dirty="0">
                <a:latin typeface="+mn-ea"/>
              </a:rPr>
              <a:t>として認識する）へ移るところで苦労している</a:t>
            </a:r>
            <a:endParaRPr lang="en-US" altLang="ja-JP" sz="1400" dirty="0">
              <a:latin typeface="+mn-ea"/>
            </a:endParaRPr>
          </a:p>
          <a:p>
            <a:pPr lvl="1">
              <a:lnSpc>
                <a:spcPct val="120000"/>
              </a:lnSpc>
            </a:pPr>
            <a:r>
              <a:rPr lang="ja-JP" altLang="en-US" sz="1400" dirty="0">
                <a:latin typeface="+mn-ea"/>
              </a:rPr>
              <a:t>利用＆コンプライアンスの階段、次に、プロジェクト＆コミュニティの階段に上がるのが難しい</a:t>
            </a:r>
            <a:endParaRPr lang="en-US" altLang="ja-JP" sz="1400" dirty="0">
              <a:latin typeface="+mn-ea"/>
            </a:endParaRPr>
          </a:p>
          <a:p>
            <a:pPr lvl="1">
              <a:lnSpc>
                <a:spcPct val="120000"/>
              </a:lnSpc>
            </a:pPr>
            <a:r>
              <a:rPr lang="ja-JP" altLang="en-US" sz="1400" dirty="0">
                <a:latin typeface="+mn-ea"/>
              </a:rPr>
              <a:t>コミュニティというものがわからない、とらえどころがない</a:t>
            </a:r>
            <a:endParaRPr lang="en-US" altLang="ja-JP" sz="1400" dirty="0">
              <a:latin typeface="+mn-ea"/>
            </a:endParaRPr>
          </a:p>
          <a:p>
            <a:pPr lvl="1">
              <a:lnSpc>
                <a:spcPct val="120000"/>
              </a:lnSpc>
            </a:pPr>
            <a:r>
              <a:rPr lang="ja-JP" altLang="en-US" sz="1400" dirty="0">
                <a:latin typeface="+mn-ea"/>
              </a:rPr>
              <a:t>カルチャーの醸成の仕方の悩み、</a:t>
            </a:r>
            <a:r>
              <a:rPr lang="en-US" altLang="ja-JP" sz="1400" dirty="0">
                <a:latin typeface="+mn-ea"/>
              </a:rPr>
              <a:t>OSS</a:t>
            </a:r>
            <a:r>
              <a:rPr lang="ja-JP" altLang="en-US" sz="1400" dirty="0">
                <a:latin typeface="+mn-ea"/>
              </a:rPr>
              <a:t>の理解を社内に広める上での課題</a:t>
            </a:r>
            <a:endParaRPr lang="en-US" altLang="ja-JP" sz="1400" dirty="0">
              <a:latin typeface="+mn-ea"/>
            </a:endParaRPr>
          </a:p>
          <a:p>
            <a:pPr lvl="1">
              <a:lnSpc>
                <a:spcPct val="120000"/>
              </a:lnSpc>
            </a:pPr>
            <a:r>
              <a:rPr lang="en-US" altLang="ja-JP" sz="1400" dirty="0">
                <a:latin typeface="+mn-ea"/>
              </a:rPr>
              <a:t>OSS</a:t>
            </a:r>
            <a:r>
              <a:rPr lang="ja-JP" altLang="en-US" sz="1400" dirty="0">
                <a:latin typeface="+mn-ea"/>
              </a:rPr>
              <a:t>を製品に組み込んだ時のソフトとしての保証</a:t>
            </a:r>
            <a:r>
              <a:rPr lang="en-US" altLang="ja-JP" sz="1400" dirty="0">
                <a:latin typeface="+mn-ea"/>
              </a:rPr>
              <a:t>/</a:t>
            </a:r>
            <a:r>
              <a:rPr lang="ja-JP" altLang="en-US" sz="1400" dirty="0">
                <a:latin typeface="+mn-ea"/>
              </a:rPr>
              <a:t>保障</a:t>
            </a:r>
            <a:r>
              <a:rPr lang="en-US" altLang="ja-JP" sz="1400" dirty="0">
                <a:latin typeface="+mn-ea"/>
              </a:rPr>
              <a:t>/</a:t>
            </a:r>
            <a:r>
              <a:rPr lang="ja-JP" altLang="en-US" sz="1400" dirty="0">
                <a:latin typeface="+mn-ea"/>
              </a:rPr>
              <a:t>補償の考え方をどうすべきか</a:t>
            </a:r>
            <a:endParaRPr lang="en-US" altLang="ja-JP" sz="1400" dirty="0">
              <a:latin typeface="+mn-ea"/>
            </a:endParaRPr>
          </a:p>
          <a:p>
            <a:pPr lvl="1">
              <a:lnSpc>
                <a:spcPct val="120000"/>
              </a:lnSpc>
            </a:pPr>
            <a:r>
              <a:rPr lang="en-US" altLang="ja-JP" sz="1400" dirty="0">
                <a:latin typeface="+mn-ea"/>
              </a:rPr>
              <a:t>OSS</a:t>
            </a:r>
            <a:r>
              <a:rPr lang="ja-JP" altLang="en-US" sz="1400" dirty="0">
                <a:latin typeface="+mn-ea"/>
              </a:rPr>
              <a:t>ではないが、</a:t>
            </a:r>
            <a:r>
              <a:rPr lang="en-US" altLang="ja-JP" sz="1400" dirty="0">
                <a:latin typeface="+mn-ea"/>
              </a:rPr>
              <a:t>InnerSource</a:t>
            </a:r>
            <a:r>
              <a:rPr lang="ja-JP" altLang="en-US" sz="1400" dirty="0">
                <a:latin typeface="+mn-ea"/>
              </a:rPr>
              <a:t>にも課題がある</a:t>
            </a:r>
            <a:endParaRPr lang="en-US" altLang="ja-JP" sz="1400" dirty="0">
              <a:latin typeface="+mn-ea"/>
            </a:endParaRPr>
          </a:p>
        </p:txBody>
      </p:sp>
    </p:spTree>
    <p:extLst>
      <p:ext uri="{BB962C8B-B14F-4D97-AF65-F5344CB8AC3E}">
        <p14:creationId xmlns:p14="http://schemas.microsoft.com/office/powerpoint/2010/main" val="773875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BA66C2-25DC-4884-A060-6A6229B27C94}"/>
              </a:ext>
            </a:extLst>
          </p:cNvPr>
          <p:cNvSpPr>
            <a:spLocks noGrp="1"/>
          </p:cNvSpPr>
          <p:nvPr>
            <p:ph type="title"/>
          </p:nvPr>
        </p:nvSpPr>
        <p:spPr/>
        <p:txBody>
          <a:bodyPr/>
          <a:lstStyle/>
          <a:p>
            <a:r>
              <a:rPr kumimoji="1" lang="ja-JP" altLang="en-US" dirty="0">
                <a:latin typeface="+mn-ea"/>
                <a:ea typeface="+mn-ea"/>
              </a:rPr>
              <a:t>メンバー募集中です</a:t>
            </a:r>
          </a:p>
        </p:txBody>
      </p:sp>
      <p:sp>
        <p:nvSpPr>
          <p:cNvPr id="3" name="コンテンツ プレースホルダー 2">
            <a:extLst>
              <a:ext uri="{FF2B5EF4-FFF2-40B4-BE49-F238E27FC236}">
                <a16:creationId xmlns:a16="http://schemas.microsoft.com/office/drawing/2014/main" id="{C77AC454-1F6F-4812-8573-61304DB05F76}"/>
              </a:ext>
            </a:extLst>
          </p:cNvPr>
          <p:cNvSpPr>
            <a:spLocks noGrp="1"/>
          </p:cNvSpPr>
          <p:nvPr>
            <p:ph sz="quarter" idx="10"/>
          </p:nvPr>
        </p:nvSpPr>
        <p:spPr>
          <a:xfrm>
            <a:off x="576000" y="1056491"/>
            <a:ext cx="11224114" cy="5114521"/>
          </a:xfrm>
        </p:spPr>
        <p:txBody>
          <a:bodyPr>
            <a:noAutofit/>
          </a:bodyPr>
          <a:lstStyle/>
          <a:p>
            <a:pPr marL="269875" indent="-269875">
              <a:lnSpc>
                <a:spcPct val="120000"/>
              </a:lnSpc>
              <a:buFont typeface="Wingdings" panose="05000000000000000000" pitchFamily="2" charset="2"/>
              <a:buChar char="l"/>
            </a:pPr>
            <a:r>
              <a:rPr lang="ja-JP" altLang="en-US" dirty="0">
                <a:latin typeface="+mn-ea"/>
              </a:rPr>
              <a:t>興味のある方のご参加をお待ちしています。まずは</a:t>
            </a:r>
            <a:r>
              <a:rPr lang="en-US" altLang="ja-JP" dirty="0">
                <a:latin typeface="+mn-ea"/>
              </a:rPr>
              <a:t>Slack</a:t>
            </a:r>
            <a:r>
              <a:rPr lang="ja-JP" altLang="en-US" dirty="0">
                <a:latin typeface="+mn-ea"/>
              </a:rPr>
              <a:t>の「</a:t>
            </a:r>
            <a:r>
              <a:rPr lang="en-US" altLang="ja-JP" dirty="0">
                <a:latin typeface="+mn-ea"/>
              </a:rPr>
              <a:t>10_ospo-sg</a:t>
            </a:r>
            <a:r>
              <a:rPr lang="ja-JP" altLang="en-US" dirty="0">
                <a:latin typeface="+mn-ea"/>
              </a:rPr>
              <a:t>」に参加してください。</a:t>
            </a:r>
          </a:p>
          <a:p>
            <a:pPr marL="269875" indent="-269875">
              <a:lnSpc>
                <a:spcPct val="120000"/>
              </a:lnSpc>
              <a:buFont typeface="Wingdings" panose="05000000000000000000" pitchFamily="2" charset="2"/>
              <a:buChar char="l"/>
            </a:pPr>
            <a:endParaRPr lang="ja-JP" altLang="en-US" dirty="0">
              <a:latin typeface="+mn-ea"/>
            </a:endParaRPr>
          </a:p>
          <a:p>
            <a:pPr marL="269875" indent="-269875">
              <a:lnSpc>
                <a:spcPct val="120000"/>
              </a:lnSpc>
              <a:buFont typeface="Wingdings" panose="05000000000000000000" pitchFamily="2" charset="2"/>
              <a:buChar char="l"/>
            </a:pPr>
            <a:r>
              <a:rPr lang="ja-JP" altLang="en-US" dirty="0">
                <a:latin typeface="+mn-ea"/>
              </a:rPr>
              <a:t>ミーティングでは</a:t>
            </a:r>
            <a:r>
              <a:rPr lang="en-US" altLang="ja-JP" dirty="0">
                <a:latin typeface="+mn-ea"/>
              </a:rPr>
              <a:t>Chatham House Rule(</a:t>
            </a:r>
            <a:r>
              <a:rPr lang="ja-JP" altLang="en-US" dirty="0">
                <a:latin typeface="+mn-ea"/>
              </a:rPr>
              <a:t>チャタムハウスルール</a:t>
            </a:r>
            <a:r>
              <a:rPr lang="en-US" altLang="ja-JP" dirty="0">
                <a:latin typeface="+mn-ea"/>
              </a:rPr>
              <a:t>)</a:t>
            </a:r>
            <a:r>
              <a:rPr lang="ja-JP" altLang="en-US" dirty="0">
                <a:latin typeface="+mn-ea"/>
              </a:rPr>
              <a:t>を適用します。安心して参加してください。</a:t>
            </a:r>
          </a:p>
          <a:p>
            <a:pPr marL="269875" indent="-269875">
              <a:lnSpc>
                <a:spcPct val="120000"/>
              </a:lnSpc>
              <a:buFont typeface="Wingdings" panose="05000000000000000000" pitchFamily="2" charset="2"/>
              <a:buChar char="l"/>
            </a:pPr>
            <a:endParaRPr lang="ja-JP" altLang="en-US" dirty="0">
              <a:latin typeface="+mn-ea"/>
            </a:endParaRPr>
          </a:p>
          <a:p>
            <a:pPr marL="269875" indent="-269875">
              <a:lnSpc>
                <a:spcPct val="120000"/>
              </a:lnSpc>
              <a:buFont typeface="Wingdings" panose="05000000000000000000" pitchFamily="2" charset="2"/>
              <a:buChar char="l"/>
            </a:pPr>
            <a:r>
              <a:rPr lang="en-US" altLang="ja-JP" dirty="0">
                <a:latin typeface="+mn-ea"/>
              </a:rPr>
              <a:t>1</a:t>
            </a:r>
            <a:r>
              <a:rPr lang="ja-JP" altLang="en-US" dirty="0">
                <a:latin typeface="+mn-ea"/>
              </a:rPr>
              <a:t>～</a:t>
            </a:r>
            <a:r>
              <a:rPr lang="en-US" altLang="ja-JP" dirty="0">
                <a:latin typeface="+mn-ea"/>
              </a:rPr>
              <a:t>2</a:t>
            </a:r>
            <a:r>
              <a:rPr lang="ja-JP" altLang="en-US" dirty="0">
                <a:latin typeface="+mn-ea"/>
              </a:rPr>
              <a:t>回</a:t>
            </a:r>
            <a:r>
              <a:rPr lang="en-US" altLang="ja-JP" dirty="0">
                <a:latin typeface="+mn-ea"/>
              </a:rPr>
              <a:t>/</a:t>
            </a:r>
            <a:r>
              <a:rPr lang="ja-JP" altLang="en-US" dirty="0">
                <a:latin typeface="+mn-ea"/>
              </a:rPr>
              <a:t>月、</a:t>
            </a:r>
            <a:r>
              <a:rPr lang="en-US" altLang="ja-JP" dirty="0">
                <a:latin typeface="+mn-ea"/>
              </a:rPr>
              <a:t>1</a:t>
            </a:r>
            <a:r>
              <a:rPr lang="ja-JP" altLang="en-US" dirty="0">
                <a:latin typeface="+mn-ea"/>
              </a:rPr>
              <a:t>時間のミーティングを定期的におこなっています。次回は、</a:t>
            </a:r>
            <a:r>
              <a:rPr lang="en-US" altLang="ja-JP" dirty="0">
                <a:latin typeface="+mn-ea"/>
              </a:rPr>
              <a:t>11/15 16:00</a:t>
            </a:r>
            <a:r>
              <a:rPr lang="ja-JP" altLang="en-US" dirty="0">
                <a:latin typeface="+mn-ea"/>
              </a:rPr>
              <a:t>～</a:t>
            </a:r>
            <a:r>
              <a:rPr lang="en-US" altLang="ja-JP" dirty="0">
                <a:latin typeface="+mn-ea"/>
              </a:rPr>
              <a:t>17:00</a:t>
            </a:r>
            <a:r>
              <a:rPr lang="ja-JP" altLang="en-US" dirty="0">
                <a:latin typeface="+mn-ea"/>
              </a:rPr>
              <a:t>の予定です。</a:t>
            </a:r>
            <a:r>
              <a:rPr lang="en-US" altLang="ja-JP" dirty="0">
                <a:latin typeface="+mn-ea"/>
              </a:rPr>
              <a:t>(zoom</a:t>
            </a:r>
            <a:r>
              <a:rPr lang="ja-JP" altLang="en-US" dirty="0">
                <a:latin typeface="+mn-ea"/>
              </a:rPr>
              <a:t>の参加</a:t>
            </a:r>
            <a:r>
              <a:rPr lang="en-US" altLang="ja-JP" dirty="0">
                <a:latin typeface="+mn-ea"/>
              </a:rPr>
              <a:t>URL</a:t>
            </a:r>
            <a:r>
              <a:rPr lang="ja-JP" altLang="en-US" dirty="0">
                <a:latin typeface="+mn-ea"/>
              </a:rPr>
              <a:t>は</a:t>
            </a:r>
            <a:r>
              <a:rPr lang="en-US" altLang="ja-JP" dirty="0">
                <a:latin typeface="+mn-ea"/>
              </a:rPr>
              <a:t>Slack</a:t>
            </a:r>
            <a:r>
              <a:rPr lang="ja-JP" altLang="en-US" dirty="0">
                <a:latin typeface="+mn-ea"/>
              </a:rPr>
              <a:t>を見てください</a:t>
            </a:r>
            <a:r>
              <a:rPr lang="en-US" altLang="ja-JP" dirty="0">
                <a:latin typeface="+mn-ea"/>
              </a:rPr>
              <a:t>)</a:t>
            </a:r>
          </a:p>
        </p:txBody>
      </p:sp>
    </p:spTree>
    <p:extLst>
      <p:ext uri="{BB962C8B-B14F-4D97-AF65-F5344CB8AC3E}">
        <p14:creationId xmlns:p14="http://schemas.microsoft.com/office/powerpoint/2010/main" val="3831304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C7F9485-7019-00D9-D896-6F1CA049903A}"/>
              </a:ext>
            </a:extLst>
          </p:cNvPr>
          <p:cNvSpPr>
            <a:spLocks noGrp="1"/>
          </p:cNvSpPr>
          <p:nvPr>
            <p:ph type="ctrTitle"/>
          </p:nvPr>
        </p:nvSpPr>
        <p:spPr/>
        <p:txBody>
          <a:bodyPr/>
          <a:lstStyle/>
          <a:p>
            <a:r>
              <a:rPr lang="ja-JP" altLang="en-US" dirty="0"/>
              <a:t>ありがとうございました！</a:t>
            </a:r>
          </a:p>
        </p:txBody>
      </p:sp>
    </p:spTree>
    <p:extLst>
      <p:ext uri="{BB962C8B-B14F-4D97-AF65-F5344CB8AC3E}">
        <p14:creationId xmlns:p14="http://schemas.microsoft.com/office/powerpoint/2010/main" val="31490582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82F7CD-65F3-4C32-B560-3FFB358FDBFB}"/>
              </a:ext>
            </a:extLst>
          </p:cNvPr>
          <p:cNvSpPr>
            <a:spLocks noGrp="1"/>
          </p:cNvSpPr>
          <p:nvPr>
            <p:ph type="title"/>
          </p:nvPr>
        </p:nvSpPr>
        <p:spPr/>
        <p:txBody>
          <a:bodyPr/>
          <a:lstStyle/>
          <a:p>
            <a:r>
              <a:rPr kumimoji="1" lang="en-US" altLang="ja-JP" dirty="0"/>
              <a:t>Engagement goal</a:t>
            </a:r>
            <a:r>
              <a:rPr kumimoji="1" lang="ja-JP" altLang="en-US" dirty="0"/>
              <a:t>の概要</a:t>
            </a:r>
          </a:p>
        </p:txBody>
      </p:sp>
      <p:sp>
        <p:nvSpPr>
          <p:cNvPr id="3" name="コンテンツ プレースホルダー 2">
            <a:extLst>
              <a:ext uri="{FF2B5EF4-FFF2-40B4-BE49-F238E27FC236}">
                <a16:creationId xmlns:a16="http://schemas.microsoft.com/office/drawing/2014/main" id="{A3C97BDB-BCAE-4BBB-8B37-44B284A8117F}"/>
              </a:ext>
            </a:extLst>
          </p:cNvPr>
          <p:cNvSpPr>
            <a:spLocks noGrp="1"/>
          </p:cNvSpPr>
          <p:nvPr>
            <p:ph sz="quarter" idx="10"/>
          </p:nvPr>
        </p:nvSpPr>
        <p:spPr>
          <a:xfrm>
            <a:off x="257174" y="1056491"/>
            <a:ext cx="11701462" cy="5330022"/>
          </a:xfrm>
        </p:spPr>
        <p:txBody>
          <a:bodyPr/>
          <a:lstStyle/>
          <a:p>
            <a:pPr>
              <a:lnSpc>
                <a:spcPts val="2200"/>
              </a:lnSpc>
            </a:pPr>
            <a:r>
              <a:rPr kumimoji="1" lang="ja-JP" altLang="en-US" sz="2000" dirty="0">
                <a:latin typeface="+mn-ea"/>
              </a:rPr>
              <a:t>活動項目</a:t>
            </a:r>
            <a:endParaRPr kumimoji="1" lang="en-US" altLang="ja-JP" sz="2000" dirty="0">
              <a:latin typeface="+mn-ea"/>
            </a:endParaRPr>
          </a:p>
          <a:p>
            <a:pPr marL="185738" indent="0">
              <a:lnSpc>
                <a:spcPts val="2200"/>
              </a:lnSpc>
              <a:buNone/>
            </a:pPr>
            <a:r>
              <a:rPr kumimoji="1" lang="ja-JP" altLang="en-US" sz="1600" dirty="0">
                <a:latin typeface="+mn-ea"/>
              </a:rPr>
              <a:t>オープンソースの</a:t>
            </a:r>
            <a:endParaRPr kumimoji="1" lang="en-US" altLang="ja-JP" sz="1600" dirty="0">
              <a:latin typeface="+mn-ea"/>
            </a:endParaRPr>
          </a:p>
          <a:p>
            <a:pPr lvl="1">
              <a:lnSpc>
                <a:spcPts val="2200"/>
              </a:lnSpc>
            </a:pPr>
            <a:r>
              <a:rPr kumimoji="1" lang="ja-JP" altLang="en-US" sz="1600" dirty="0">
                <a:latin typeface="+mn-ea"/>
              </a:rPr>
              <a:t>プロジェクトに従事</a:t>
            </a:r>
            <a:r>
              <a:rPr lang="ja-JP" altLang="en-US" sz="1600" dirty="0">
                <a:latin typeface="+mn-ea"/>
              </a:rPr>
              <a:t>：自社にとって重要なプロジェクトに、組織レベルで資金提供はじめ多大な貢献をコミットする</a:t>
            </a:r>
            <a:endParaRPr kumimoji="1" lang="en-US" altLang="ja-JP" sz="1600" dirty="0">
              <a:latin typeface="+mn-ea"/>
            </a:endParaRPr>
          </a:p>
          <a:p>
            <a:pPr lvl="1">
              <a:lnSpc>
                <a:spcPts val="2200"/>
              </a:lnSpc>
            </a:pPr>
            <a:r>
              <a:rPr lang="ja-JP" altLang="en-US" sz="1600" dirty="0">
                <a:latin typeface="+mn-ea"/>
              </a:rPr>
              <a:t>コミュニティをサポート：</a:t>
            </a:r>
            <a:r>
              <a:rPr lang="en-US" altLang="ja-JP" sz="1600" dirty="0">
                <a:latin typeface="+mn-ea"/>
              </a:rPr>
              <a:t>Linux Foundation</a:t>
            </a:r>
            <a:r>
              <a:rPr lang="ja-JP" altLang="en-US" sz="1600" dirty="0">
                <a:latin typeface="+mn-ea"/>
              </a:rPr>
              <a:t>、</a:t>
            </a:r>
            <a:r>
              <a:rPr lang="en-US" altLang="ja-JP" sz="1600" dirty="0">
                <a:latin typeface="+mn-ea"/>
              </a:rPr>
              <a:t>Cloud Native Computing Foundation</a:t>
            </a:r>
            <a:r>
              <a:rPr lang="ja-JP" altLang="en-US" sz="1600" dirty="0">
                <a:latin typeface="+mn-ea"/>
              </a:rPr>
              <a:t>などオープンソース財団に加入する</a:t>
            </a:r>
            <a:endParaRPr lang="en-US" altLang="ja-JP" sz="1600" dirty="0">
              <a:latin typeface="+mn-ea"/>
            </a:endParaRPr>
          </a:p>
          <a:p>
            <a:pPr lvl="1">
              <a:lnSpc>
                <a:spcPts val="2200"/>
              </a:lnSpc>
            </a:pPr>
            <a:r>
              <a:rPr lang="ja-JP" altLang="en-US" sz="1600" dirty="0">
                <a:latin typeface="+mn-ea"/>
              </a:rPr>
              <a:t>利用を公に主張：自社の情報システム、製品などに</a:t>
            </a:r>
            <a:r>
              <a:rPr lang="en-US" altLang="ja-JP" sz="1600" dirty="0">
                <a:latin typeface="+mn-ea"/>
              </a:rPr>
              <a:t>OSS</a:t>
            </a:r>
            <a:r>
              <a:rPr lang="ja-JP" altLang="en-US" sz="1600" dirty="0">
                <a:latin typeface="+mn-ea"/>
              </a:rPr>
              <a:t>を利用していることを認め成功事例などをイベントで発表する</a:t>
            </a:r>
            <a:endParaRPr lang="en-US" altLang="ja-JP" sz="1600" dirty="0">
              <a:latin typeface="+mn-ea"/>
            </a:endParaRPr>
          </a:p>
          <a:p>
            <a:pPr lvl="1">
              <a:lnSpc>
                <a:spcPts val="2200"/>
              </a:lnSpc>
            </a:pPr>
            <a:r>
              <a:rPr lang="ja-JP" altLang="en-US" sz="1600" dirty="0">
                <a:latin typeface="+mn-ea"/>
              </a:rPr>
              <a:t>ベンダーに協力：オープンソースベンダーと契約することでオープンソースコミュニティに貢献する</a:t>
            </a:r>
            <a:endParaRPr lang="en-US" altLang="ja-JP" sz="1600" dirty="0">
              <a:latin typeface="+mn-ea"/>
            </a:endParaRPr>
          </a:p>
          <a:p>
            <a:pPr lvl="1">
              <a:lnSpc>
                <a:spcPts val="2200"/>
              </a:lnSpc>
            </a:pPr>
            <a:r>
              <a:rPr lang="ja-JP" altLang="en-US" sz="1600" dirty="0">
                <a:latin typeface="+mn-ea"/>
              </a:rPr>
              <a:t>調達方針：購買活動においてオープンソース製品をプロプライエタリ製品と対等に扱う</a:t>
            </a:r>
            <a:endParaRPr kumimoji="1" lang="en-US" altLang="ja-JP" dirty="0">
              <a:latin typeface="+mn-ea"/>
            </a:endParaRPr>
          </a:p>
          <a:p>
            <a:pPr>
              <a:lnSpc>
                <a:spcPts val="2200"/>
              </a:lnSpc>
              <a:spcBef>
                <a:spcPts val="1200"/>
              </a:spcBef>
            </a:pPr>
            <a:r>
              <a:rPr lang="ja-JP" altLang="en-US" sz="2000" dirty="0">
                <a:latin typeface="+mn-ea"/>
              </a:rPr>
              <a:t>主な評価ポイント</a:t>
            </a:r>
            <a:endParaRPr lang="en-US" altLang="ja-JP" sz="2000" dirty="0">
              <a:latin typeface="+mn-ea"/>
            </a:endParaRPr>
          </a:p>
          <a:p>
            <a:pPr lvl="1">
              <a:lnSpc>
                <a:spcPts val="2200"/>
              </a:lnSpc>
            </a:pPr>
            <a:r>
              <a:rPr lang="ja-JP" altLang="en-US" sz="1600" dirty="0">
                <a:latin typeface="+mn-ea"/>
              </a:rPr>
              <a:t>貢献すべきプロジェクトと貢献内容の決定から、貢献結果の評価までをフォローする</a:t>
            </a:r>
            <a:endParaRPr lang="en-US" altLang="ja-JP" sz="1600" dirty="0">
              <a:latin typeface="+mn-ea"/>
            </a:endParaRPr>
          </a:p>
          <a:p>
            <a:pPr lvl="1">
              <a:lnSpc>
                <a:spcPts val="2200"/>
              </a:lnSpc>
            </a:pPr>
            <a:r>
              <a:rPr lang="ja-JP" altLang="en-US" sz="1600" dirty="0">
                <a:latin typeface="+mn-ea"/>
              </a:rPr>
              <a:t>オープンソース財団の会員として署名し、自社が開発したソフトウェアをオープンソースとして寄贈する</a:t>
            </a:r>
            <a:endParaRPr lang="en-US" altLang="ja-JP" sz="1600" dirty="0">
              <a:latin typeface="+mn-ea"/>
            </a:endParaRPr>
          </a:p>
          <a:p>
            <a:pPr lvl="1">
              <a:lnSpc>
                <a:spcPts val="2200"/>
              </a:lnSpc>
            </a:pPr>
            <a:r>
              <a:rPr lang="ja-JP" altLang="en-US" sz="1600" dirty="0">
                <a:latin typeface="+mn-ea"/>
              </a:rPr>
              <a:t>貢献者が組織名を名乗ることを許されていることをはじめ、組織がオープンソースの利用を公に説明することに支障がない</a:t>
            </a:r>
            <a:endParaRPr lang="en-US" altLang="ja-JP" sz="1600" dirty="0">
              <a:latin typeface="+mn-ea"/>
            </a:endParaRPr>
          </a:p>
          <a:p>
            <a:pPr lvl="1">
              <a:lnSpc>
                <a:spcPts val="2200"/>
              </a:lnSpc>
            </a:pPr>
            <a:r>
              <a:rPr lang="ja-JP" altLang="en-US" sz="1600" dirty="0">
                <a:latin typeface="+mn-ea"/>
              </a:rPr>
              <a:t>オープンソースのサポートプランのコストが、</a:t>
            </a:r>
            <a:r>
              <a:rPr lang="en-US" altLang="ja-JP" sz="1600" dirty="0">
                <a:latin typeface="+mn-ea"/>
              </a:rPr>
              <a:t>IT </a:t>
            </a:r>
            <a:r>
              <a:rPr lang="ja-JP" altLang="en-US" sz="1600" dirty="0">
                <a:latin typeface="+mn-ea"/>
              </a:rPr>
              <a:t>予算の正当な項目である</a:t>
            </a:r>
            <a:endParaRPr lang="en-US" altLang="ja-JP" sz="1600" dirty="0">
              <a:latin typeface="+mn-ea"/>
            </a:endParaRPr>
          </a:p>
          <a:p>
            <a:pPr lvl="1">
              <a:lnSpc>
                <a:spcPts val="2200"/>
              </a:lnSpc>
            </a:pPr>
            <a:r>
              <a:rPr lang="ja-JP" altLang="en-US" sz="1600" dirty="0">
                <a:latin typeface="+mn-ea"/>
              </a:rPr>
              <a:t>オープンソースとプロプライエタリなソリューションとを比較評価する手段を有し、調達プロセスとして文書化されている</a:t>
            </a:r>
            <a:endParaRPr lang="en-US" altLang="ja-JP" sz="1600" dirty="0">
              <a:latin typeface="+mn-ea"/>
            </a:endParaRPr>
          </a:p>
          <a:p>
            <a:pPr>
              <a:lnSpc>
                <a:spcPts val="2200"/>
              </a:lnSpc>
              <a:spcBef>
                <a:spcPts val="1200"/>
              </a:spcBef>
            </a:pPr>
            <a:r>
              <a:rPr kumimoji="1" lang="ja-JP" altLang="en-US" sz="2000" dirty="0">
                <a:latin typeface="+mn-ea"/>
              </a:rPr>
              <a:t>考察（効果、懸念など）</a:t>
            </a:r>
            <a:endParaRPr kumimoji="1" lang="en-US" altLang="ja-JP" sz="2000" dirty="0">
              <a:latin typeface="+mn-ea"/>
            </a:endParaRPr>
          </a:p>
          <a:p>
            <a:pPr lvl="1" defTabSz="1104900"/>
            <a:r>
              <a:rPr lang="ja-JP" altLang="en-US" sz="1600" dirty="0">
                <a:latin typeface="+mn-ea"/>
              </a:rPr>
              <a:t>「エンゲージメント」は「</a:t>
            </a:r>
            <a:r>
              <a:rPr kumimoji="1" lang="ja-JP" altLang="en-US" sz="1600" dirty="0">
                <a:latin typeface="+mn-ea"/>
              </a:rPr>
              <a:t>カルチャー」から「戦略」へとステップアップするために、カルチャーをフォローして維持改善していくための活動として位置付けられているが、本ガイドを実践活用する場合には、これら「エンゲージメント」の活動を「カルチャー」もしくは「戦略」の活動として整理してもよいかもしれない。</a:t>
            </a:r>
            <a:endParaRPr kumimoji="1" lang="en-US" altLang="ja-JP" sz="1600" dirty="0">
              <a:latin typeface="+mn-ea"/>
            </a:endParaRPr>
          </a:p>
          <a:p>
            <a:pPr lvl="1" defTabSz="1104900"/>
            <a:endParaRPr kumimoji="1" lang="en-US" altLang="ja-JP" sz="1600" dirty="0">
              <a:latin typeface="+mn-ea"/>
            </a:endParaRPr>
          </a:p>
          <a:p>
            <a:pPr lvl="1" defTabSz="1104900"/>
            <a:endParaRPr kumimoji="1" lang="ja-JP" altLang="en-US" sz="1600" dirty="0">
              <a:latin typeface="+mn-ea"/>
            </a:endParaRPr>
          </a:p>
        </p:txBody>
      </p:sp>
    </p:spTree>
    <p:extLst>
      <p:ext uri="{BB962C8B-B14F-4D97-AF65-F5344CB8AC3E}">
        <p14:creationId xmlns:p14="http://schemas.microsoft.com/office/powerpoint/2010/main" val="33753856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82F7CD-65F3-4C32-B560-3FFB358FDBFB}"/>
              </a:ext>
            </a:extLst>
          </p:cNvPr>
          <p:cNvSpPr>
            <a:spLocks noGrp="1"/>
          </p:cNvSpPr>
          <p:nvPr>
            <p:ph type="title"/>
          </p:nvPr>
        </p:nvSpPr>
        <p:spPr/>
        <p:txBody>
          <a:bodyPr/>
          <a:lstStyle/>
          <a:p>
            <a:r>
              <a:rPr lang="en-US" altLang="ja-JP" dirty="0"/>
              <a:t>Trust</a:t>
            </a:r>
            <a:r>
              <a:rPr lang="ja-JP" altLang="en-US" dirty="0"/>
              <a:t> </a:t>
            </a:r>
            <a:r>
              <a:rPr kumimoji="1" lang="en-US" altLang="ja-JP" dirty="0"/>
              <a:t>Goal</a:t>
            </a:r>
            <a:r>
              <a:rPr kumimoji="1" lang="ja-JP" altLang="en-US" dirty="0"/>
              <a:t>の概要</a:t>
            </a:r>
          </a:p>
        </p:txBody>
      </p:sp>
      <p:sp>
        <p:nvSpPr>
          <p:cNvPr id="3" name="コンテンツ プレースホルダー 2">
            <a:extLst>
              <a:ext uri="{FF2B5EF4-FFF2-40B4-BE49-F238E27FC236}">
                <a16:creationId xmlns:a16="http://schemas.microsoft.com/office/drawing/2014/main" id="{A3C97BDB-BCAE-4BBB-8B37-44B284A8117F}"/>
              </a:ext>
            </a:extLst>
          </p:cNvPr>
          <p:cNvSpPr>
            <a:spLocks noGrp="1"/>
          </p:cNvSpPr>
          <p:nvPr>
            <p:ph sz="quarter" idx="10"/>
          </p:nvPr>
        </p:nvSpPr>
        <p:spPr/>
        <p:txBody>
          <a:bodyPr>
            <a:normAutofit fontScale="77500" lnSpcReduction="20000"/>
          </a:bodyPr>
          <a:lstStyle/>
          <a:p>
            <a:pPr>
              <a:lnSpc>
                <a:spcPct val="150000"/>
              </a:lnSpc>
            </a:pPr>
            <a:r>
              <a:rPr kumimoji="1" lang="ja-JP" altLang="en-US" dirty="0"/>
              <a:t>活動項目</a:t>
            </a:r>
            <a:endParaRPr kumimoji="1" lang="en-US" altLang="ja-JP" dirty="0"/>
          </a:p>
          <a:p>
            <a:pPr lvl="1">
              <a:lnSpc>
                <a:spcPct val="150000"/>
              </a:lnSpc>
            </a:pPr>
            <a:r>
              <a:rPr kumimoji="1" lang="ja-JP" altLang="en-US" dirty="0"/>
              <a:t>法令順守：</a:t>
            </a:r>
            <a:r>
              <a:rPr kumimoji="1" lang="en-US" altLang="ja-JP" dirty="0"/>
              <a:t>OSS</a:t>
            </a:r>
            <a:r>
              <a:rPr kumimoji="1" lang="ja-JP" altLang="en-US" dirty="0"/>
              <a:t>の利用と参加を安全に行うために、法令遵守プロセスを実装</a:t>
            </a:r>
            <a:endParaRPr kumimoji="1" lang="en-US" altLang="ja-JP" dirty="0"/>
          </a:p>
          <a:p>
            <a:pPr lvl="1">
              <a:lnSpc>
                <a:spcPct val="150000"/>
              </a:lnSpc>
            </a:pPr>
            <a:r>
              <a:rPr lang="ja-JP" altLang="en-US" dirty="0"/>
              <a:t>脆弱性対応：扱うソフトウェアの脆弱性を、クローズドかオープンソースであるかに関係なく、より適切に管理</a:t>
            </a:r>
            <a:endParaRPr lang="en-US" altLang="ja-JP" dirty="0"/>
          </a:p>
          <a:p>
            <a:pPr lvl="1">
              <a:lnSpc>
                <a:spcPct val="150000"/>
              </a:lnSpc>
            </a:pPr>
            <a:r>
              <a:rPr kumimoji="1" lang="ja-JP" altLang="en-US" dirty="0"/>
              <a:t>依存関係管理：コード・ベース内で実際に使用されている依存関係を検索し、リストを確立して維持</a:t>
            </a:r>
            <a:endParaRPr kumimoji="1" lang="en-US" altLang="ja-JP" dirty="0"/>
          </a:p>
          <a:p>
            <a:pPr lvl="1">
              <a:lnSpc>
                <a:spcPct val="150000"/>
              </a:lnSpc>
            </a:pPr>
            <a:r>
              <a:rPr kumimoji="1" lang="ja-JP" altLang="en-US" dirty="0"/>
              <a:t>主要評価指標管理：日常的な経営上の意思決定や戦略的オプションを示す一連の指標を収集し、モニター</a:t>
            </a:r>
            <a:endParaRPr kumimoji="1" lang="en-US" altLang="ja-JP" dirty="0"/>
          </a:p>
          <a:p>
            <a:pPr lvl="1">
              <a:lnSpc>
                <a:spcPct val="150000"/>
              </a:lnSpc>
            </a:pPr>
            <a:r>
              <a:rPr lang="ja-JP" altLang="en-US" dirty="0"/>
              <a:t>コードレビューの実施：流用を含むすべてのコードをレビュー</a:t>
            </a:r>
            <a:r>
              <a:rPr lang="ja-JP" altLang="en-US"/>
              <a:t>し、信頼</a:t>
            </a:r>
            <a:r>
              <a:rPr lang="ja-JP" altLang="en-US" dirty="0"/>
              <a:t>を高めるとともに、組織的なスキルを向上</a:t>
            </a:r>
          </a:p>
          <a:p>
            <a:pPr>
              <a:lnSpc>
                <a:spcPct val="150000"/>
              </a:lnSpc>
            </a:pPr>
            <a:r>
              <a:rPr lang="ja-JP" altLang="en-US" dirty="0"/>
              <a:t>主な評価ポイント</a:t>
            </a:r>
            <a:endParaRPr lang="en-US" altLang="ja-JP" dirty="0"/>
          </a:p>
          <a:p>
            <a:pPr lvl="1">
              <a:lnSpc>
                <a:spcPct val="150000"/>
              </a:lnSpc>
            </a:pPr>
            <a:r>
              <a:rPr lang="ja-JP" altLang="en-US" dirty="0"/>
              <a:t>使いやすいチェックプロセス確立と、責任を持つ組織の設置、定期的な監視</a:t>
            </a:r>
            <a:endParaRPr lang="en-US" altLang="ja-JP" dirty="0"/>
          </a:p>
          <a:p>
            <a:pPr lvl="1">
              <a:lnSpc>
                <a:spcPct val="150000"/>
              </a:lnSpc>
            </a:pPr>
            <a:r>
              <a:rPr lang="ja-JP" altLang="en-US" dirty="0"/>
              <a:t>依存関係を含めた構成の把握と分析手法＆ツールを利用した管理</a:t>
            </a:r>
            <a:endParaRPr lang="en-US" altLang="ja-JP" dirty="0"/>
          </a:p>
          <a:p>
            <a:pPr lvl="1">
              <a:lnSpc>
                <a:spcPct val="150000"/>
              </a:lnSpc>
            </a:pPr>
            <a:r>
              <a:rPr lang="ja-JP" altLang="en-US" dirty="0"/>
              <a:t>評価指標の収集、分析、共有、活用の手順確立</a:t>
            </a:r>
            <a:endParaRPr lang="en-US" altLang="ja-JP" dirty="0"/>
          </a:p>
          <a:p>
            <a:pPr lvl="1">
              <a:lnSpc>
                <a:spcPct val="150000"/>
              </a:lnSpc>
            </a:pPr>
            <a:r>
              <a:rPr lang="ja-JP" altLang="en-US" dirty="0"/>
              <a:t>コードレビューの開発プロセス内の定義確立、計画的な実施</a:t>
            </a:r>
            <a:endParaRPr lang="en-US" altLang="ja-JP" dirty="0"/>
          </a:p>
          <a:p>
            <a:pPr>
              <a:lnSpc>
                <a:spcPct val="150000"/>
              </a:lnSpc>
            </a:pPr>
            <a:r>
              <a:rPr kumimoji="1" lang="ja-JP" altLang="en-US" dirty="0"/>
              <a:t>考察（効果、懸念など）</a:t>
            </a:r>
            <a:endParaRPr kumimoji="1" lang="en-US" altLang="ja-JP" dirty="0"/>
          </a:p>
          <a:p>
            <a:pPr lvl="1">
              <a:lnSpc>
                <a:spcPct val="150000"/>
              </a:lnSpc>
            </a:pPr>
            <a:r>
              <a:rPr lang="ja-JP" altLang="en-US" dirty="0"/>
              <a:t>現在の</a:t>
            </a:r>
            <a:r>
              <a:rPr lang="en-US" altLang="ja-JP" dirty="0"/>
              <a:t>OSS</a:t>
            </a:r>
            <a:r>
              <a:rPr lang="ja-JP" altLang="en-US" dirty="0"/>
              <a:t>の利用を「安心、安全」にするために必要な最低限必要な活動</a:t>
            </a:r>
            <a:endParaRPr lang="en-US" altLang="ja-JP" dirty="0"/>
          </a:p>
          <a:p>
            <a:pPr lvl="1">
              <a:lnSpc>
                <a:spcPct val="150000"/>
              </a:lnSpc>
            </a:pPr>
            <a:r>
              <a:rPr lang="ja-JP" altLang="en-US" dirty="0"/>
              <a:t>膨大な数、量の</a:t>
            </a:r>
            <a:r>
              <a:rPr lang="en-US" altLang="ja-JP" dirty="0"/>
              <a:t>OSS</a:t>
            </a:r>
            <a:r>
              <a:rPr lang="ja-JP" altLang="en-US" dirty="0"/>
              <a:t>、依存関係、</a:t>
            </a:r>
            <a:r>
              <a:rPr lang="en-US" altLang="ja-JP" dirty="0"/>
              <a:t>OSS</a:t>
            </a:r>
            <a:r>
              <a:rPr lang="ja-JP" altLang="en-US" dirty="0"/>
              <a:t>ライセンスが存在し、完璧を求めると活動が続かない。バランス感覚が必要。</a:t>
            </a:r>
            <a:endParaRPr lang="en-US" altLang="ja-JP" dirty="0"/>
          </a:p>
          <a:p>
            <a:pPr lvl="1">
              <a:lnSpc>
                <a:spcPct val="150000"/>
              </a:lnSpc>
            </a:pPr>
            <a:endParaRPr kumimoji="1" lang="ja-JP" altLang="en-US" dirty="0"/>
          </a:p>
        </p:txBody>
      </p:sp>
    </p:spTree>
    <p:extLst>
      <p:ext uri="{BB962C8B-B14F-4D97-AF65-F5344CB8AC3E}">
        <p14:creationId xmlns:p14="http://schemas.microsoft.com/office/powerpoint/2010/main" val="2845801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BA66C2-25DC-4884-A060-6A6229B27C94}"/>
              </a:ext>
            </a:extLst>
          </p:cNvPr>
          <p:cNvSpPr>
            <a:spLocks noGrp="1"/>
          </p:cNvSpPr>
          <p:nvPr>
            <p:ph type="title"/>
          </p:nvPr>
        </p:nvSpPr>
        <p:spPr/>
        <p:txBody>
          <a:bodyPr/>
          <a:lstStyle/>
          <a:p>
            <a:r>
              <a:rPr kumimoji="1" lang="ja-JP" altLang="en-US" dirty="0">
                <a:latin typeface="+mn-ea"/>
                <a:ea typeface="+mn-ea"/>
              </a:rPr>
              <a:t>目次</a:t>
            </a:r>
          </a:p>
        </p:txBody>
      </p:sp>
      <p:sp>
        <p:nvSpPr>
          <p:cNvPr id="3" name="コンテンツ プレースホルダー 2">
            <a:extLst>
              <a:ext uri="{FF2B5EF4-FFF2-40B4-BE49-F238E27FC236}">
                <a16:creationId xmlns:a16="http://schemas.microsoft.com/office/drawing/2014/main" id="{C77AC454-1F6F-4812-8573-61304DB05F76}"/>
              </a:ext>
            </a:extLst>
          </p:cNvPr>
          <p:cNvSpPr>
            <a:spLocks noGrp="1"/>
          </p:cNvSpPr>
          <p:nvPr>
            <p:ph sz="quarter" idx="10"/>
          </p:nvPr>
        </p:nvSpPr>
        <p:spPr>
          <a:xfrm>
            <a:off x="576000" y="1056491"/>
            <a:ext cx="11040000" cy="5114521"/>
          </a:xfrm>
        </p:spPr>
        <p:txBody>
          <a:bodyPr>
            <a:noAutofit/>
          </a:bodyPr>
          <a:lstStyle/>
          <a:p>
            <a:pPr marL="269875" indent="-269875">
              <a:lnSpc>
                <a:spcPct val="120000"/>
              </a:lnSpc>
              <a:buFont typeface="Wingdings" panose="05000000000000000000" pitchFamily="2" charset="2"/>
              <a:buChar char="l"/>
            </a:pPr>
            <a:r>
              <a:rPr lang="en-US" altLang="ja-JP" dirty="0">
                <a:latin typeface="+mn-ea"/>
              </a:rPr>
              <a:t>OSPO Sub Work Group</a:t>
            </a:r>
            <a:r>
              <a:rPr lang="ja-JP" altLang="en-US" dirty="0">
                <a:latin typeface="+mn-ea"/>
              </a:rPr>
              <a:t>について</a:t>
            </a:r>
            <a:endParaRPr lang="en-US" altLang="ja-JP" dirty="0">
              <a:latin typeface="+mn-ea"/>
            </a:endParaRPr>
          </a:p>
          <a:p>
            <a:pPr marL="673798" lvl="2" indent="-285750">
              <a:lnSpc>
                <a:spcPct val="120000"/>
              </a:lnSpc>
            </a:pPr>
            <a:r>
              <a:rPr lang="ja-JP" altLang="en-US" dirty="0">
                <a:latin typeface="+mn-ea"/>
              </a:rPr>
              <a:t>概要</a:t>
            </a:r>
            <a:endParaRPr lang="en-US" altLang="ja-JP" dirty="0">
              <a:latin typeface="+mn-ea"/>
            </a:endParaRPr>
          </a:p>
          <a:p>
            <a:pPr marL="673798" lvl="2" indent="-285750">
              <a:lnSpc>
                <a:spcPct val="120000"/>
              </a:lnSpc>
            </a:pPr>
            <a:r>
              <a:rPr lang="ja-JP" altLang="en-US" dirty="0">
                <a:latin typeface="+mn-ea"/>
              </a:rPr>
              <a:t>目的</a:t>
            </a:r>
            <a:endParaRPr lang="en-US" altLang="ja-JP" dirty="0">
              <a:latin typeface="+mn-ea"/>
            </a:endParaRPr>
          </a:p>
          <a:p>
            <a:pPr marL="673798" lvl="2" indent="-285750">
              <a:lnSpc>
                <a:spcPct val="120000"/>
              </a:lnSpc>
            </a:pPr>
            <a:r>
              <a:rPr lang="ja-JP" altLang="en-US" dirty="0">
                <a:latin typeface="+mn-ea"/>
              </a:rPr>
              <a:t>メンバーの抱える課題</a:t>
            </a:r>
            <a:endParaRPr lang="en-US" altLang="ja-JP" dirty="0">
              <a:latin typeface="+mn-ea"/>
            </a:endParaRPr>
          </a:p>
          <a:p>
            <a:pPr marL="657923" lvl="2" indent="-269875">
              <a:lnSpc>
                <a:spcPct val="120000"/>
              </a:lnSpc>
              <a:buFont typeface="Wingdings" panose="05000000000000000000" pitchFamily="2" charset="2"/>
              <a:buChar char="l"/>
            </a:pPr>
            <a:endParaRPr lang="en-US" altLang="ja-JP" dirty="0">
              <a:latin typeface="+mn-ea"/>
            </a:endParaRPr>
          </a:p>
          <a:p>
            <a:pPr marL="269875" indent="-269875">
              <a:lnSpc>
                <a:spcPct val="120000"/>
              </a:lnSpc>
              <a:buFont typeface="Wingdings" panose="05000000000000000000" pitchFamily="2" charset="2"/>
              <a:buChar char="l"/>
            </a:pPr>
            <a:r>
              <a:rPr lang="en-US" altLang="ja-JP" dirty="0">
                <a:latin typeface="+mn-ea"/>
              </a:rPr>
              <a:t>OSPO Sub Work Group</a:t>
            </a:r>
            <a:r>
              <a:rPr lang="ja-JP" altLang="en-US" dirty="0">
                <a:latin typeface="+mn-ea"/>
              </a:rPr>
              <a:t>の現在の活動</a:t>
            </a:r>
            <a:endParaRPr lang="en-US" altLang="ja-JP" dirty="0">
              <a:latin typeface="+mn-ea"/>
            </a:endParaRPr>
          </a:p>
          <a:p>
            <a:pPr marL="673798" lvl="2" indent="-285750">
              <a:lnSpc>
                <a:spcPct val="120000"/>
              </a:lnSpc>
            </a:pPr>
            <a:r>
              <a:rPr lang="ja-JP" altLang="en-US" dirty="0">
                <a:latin typeface="+mn-ea"/>
              </a:rPr>
              <a:t>取り組んでいるテーマ</a:t>
            </a:r>
            <a:endParaRPr lang="en-US" altLang="ja-JP" dirty="0">
              <a:latin typeface="+mn-ea"/>
            </a:endParaRPr>
          </a:p>
          <a:p>
            <a:pPr marL="673798" lvl="2" indent="-285750">
              <a:lnSpc>
                <a:spcPct val="120000"/>
              </a:lnSpc>
            </a:pPr>
            <a:r>
              <a:rPr kumimoji="1" lang="en-US" altLang="ja-JP" dirty="0">
                <a:latin typeface="+mn-ea"/>
                <a:ea typeface="+mn-ea"/>
              </a:rPr>
              <a:t>OSS Good Governance Handbook</a:t>
            </a:r>
            <a:r>
              <a:rPr kumimoji="1" lang="ja-JP" altLang="en-US" dirty="0">
                <a:latin typeface="+mn-ea"/>
                <a:ea typeface="+mn-ea"/>
              </a:rPr>
              <a:t>について</a:t>
            </a:r>
            <a:endParaRPr kumimoji="1" lang="en-US" altLang="ja-JP" dirty="0">
              <a:latin typeface="+mn-ea"/>
              <a:ea typeface="+mn-ea"/>
            </a:endParaRPr>
          </a:p>
          <a:p>
            <a:pPr marL="673798" lvl="2" indent="-285750">
              <a:lnSpc>
                <a:spcPct val="120000"/>
              </a:lnSpc>
            </a:pPr>
            <a:r>
              <a:rPr kumimoji="1" lang="en-US" altLang="ja-JP" dirty="0">
                <a:latin typeface="+mn-ea"/>
                <a:ea typeface="+mn-ea"/>
              </a:rPr>
              <a:t>OSS Good Governance Handbook</a:t>
            </a:r>
            <a:r>
              <a:rPr kumimoji="1" lang="ja-JP" altLang="en-US" dirty="0">
                <a:latin typeface="+mn-ea"/>
                <a:ea typeface="+mn-ea"/>
              </a:rPr>
              <a:t>からの学びのまとめ</a:t>
            </a:r>
            <a:endParaRPr lang="en-US" altLang="ja-JP" dirty="0">
              <a:latin typeface="+mn-ea"/>
            </a:endParaRPr>
          </a:p>
          <a:p>
            <a:pPr marL="657923" lvl="2" indent="-269875">
              <a:lnSpc>
                <a:spcPct val="120000"/>
              </a:lnSpc>
              <a:buFont typeface="Wingdings" panose="05000000000000000000" pitchFamily="2" charset="2"/>
              <a:buChar char="l"/>
            </a:pPr>
            <a:endParaRPr kumimoji="1" lang="en-US" altLang="ja-JP" dirty="0">
              <a:latin typeface="+mn-ea"/>
              <a:ea typeface="+mn-ea"/>
            </a:endParaRPr>
          </a:p>
          <a:p>
            <a:pPr marL="269875" lvl="2" indent="-269875">
              <a:lnSpc>
                <a:spcPct val="120000"/>
              </a:lnSpc>
              <a:buFont typeface="Wingdings" panose="05000000000000000000" pitchFamily="2" charset="2"/>
              <a:buChar char="l"/>
            </a:pPr>
            <a:r>
              <a:rPr lang="ja-JP" altLang="en-US" sz="2400" dirty="0">
                <a:latin typeface="+mn-ea"/>
              </a:rPr>
              <a:t>今後の活動計画</a:t>
            </a:r>
            <a:endParaRPr lang="en-US" altLang="ja-JP" sz="2400" dirty="0">
              <a:latin typeface="+mn-ea"/>
            </a:endParaRPr>
          </a:p>
          <a:p>
            <a:pPr marL="269875" lvl="2" indent="-269875">
              <a:lnSpc>
                <a:spcPct val="120000"/>
              </a:lnSpc>
              <a:buFont typeface="Wingdings" panose="05000000000000000000" pitchFamily="2" charset="2"/>
              <a:buChar char="l"/>
            </a:pPr>
            <a:endParaRPr lang="en-US" altLang="ja-JP" sz="2400" dirty="0">
              <a:latin typeface="+mn-ea"/>
            </a:endParaRPr>
          </a:p>
          <a:p>
            <a:pPr marL="269875" lvl="2" indent="-269875">
              <a:lnSpc>
                <a:spcPct val="120000"/>
              </a:lnSpc>
              <a:buFont typeface="Wingdings" panose="05000000000000000000" pitchFamily="2" charset="2"/>
              <a:buChar char="l"/>
            </a:pPr>
            <a:r>
              <a:rPr lang="ja-JP" altLang="en-US" sz="2400" dirty="0">
                <a:latin typeface="+mn-ea"/>
              </a:rPr>
              <a:t>メンバー募集のお知らせ</a:t>
            </a:r>
            <a:endParaRPr lang="en-US" altLang="ja-JP" sz="2400" dirty="0">
              <a:latin typeface="+mn-ea"/>
            </a:endParaRPr>
          </a:p>
        </p:txBody>
      </p:sp>
    </p:spTree>
    <p:extLst>
      <p:ext uri="{BB962C8B-B14F-4D97-AF65-F5344CB8AC3E}">
        <p14:creationId xmlns:p14="http://schemas.microsoft.com/office/powerpoint/2010/main" val="174514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BA66C2-25DC-4884-A060-6A6229B27C94}"/>
              </a:ext>
            </a:extLst>
          </p:cNvPr>
          <p:cNvSpPr>
            <a:spLocks noGrp="1"/>
          </p:cNvSpPr>
          <p:nvPr>
            <p:ph type="title"/>
          </p:nvPr>
        </p:nvSpPr>
        <p:spPr/>
        <p:txBody>
          <a:bodyPr/>
          <a:lstStyle/>
          <a:p>
            <a:r>
              <a:rPr kumimoji="1" lang="en-US" altLang="ja-JP" dirty="0">
                <a:latin typeface="+mn-ea"/>
                <a:ea typeface="+mn-ea"/>
              </a:rPr>
              <a:t>OSPO Sub Work Group</a:t>
            </a:r>
            <a:r>
              <a:rPr kumimoji="1" lang="ja-JP" altLang="en-US" dirty="0">
                <a:latin typeface="+mn-ea"/>
                <a:ea typeface="+mn-ea"/>
              </a:rPr>
              <a:t>の概要</a:t>
            </a:r>
          </a:p>
        </p:txBody>
      </p:sp>
      <p:sp>
        <p:nvSpPr>
          <p:cNvPr id="3" name="コンテンツ プレースホルダー 2">
            <a:extLst>
              <a:ext uri="{FF2B5EF4-FFF2-40B4-BE49-F238E27FC236}">
                <a16:creationId xmlns:a16="http://schemas.microsoft.com/office/drawing/2014/main" id="{C77AC454-1F6F-4812-8573-61304DB05F76}"/>
              </a:ext>
            </a:extLst>
          </p:cNvPr>
          <p:cNvSpPr>
            <a:spLocks noGrp="1"/>
          </p:cNvSpPr>
          <p:nvPr>
            <p:ph sz="quarter" idx="10"/>
          </p:nvPr>
        </p:nvSpPr>
        <p:spPr>
          <a:xfrm>
            <a:off x="576000" y="1056491"/>
            <a:ext cx="11040000" cy="5114521"/>
          </a:xfrm>
        </p:spPr>
        <p:txBody>
          <a:bodyPr>
            <a:normAutofit/>
          </a:bodyPr>
          <a:lstStyle/>
          <a:p>
            <a:pPr marL="269875" indent="-269875">
              <a:lnSpc>
                <a:spcPct val="120000"/>
              </a:lnSpc>
              <a:buFont typeface="Wingdings" panose="05000000000000000000" pitchFamily="2" charset="2"/>
              <a:buChar char="l"/>
            </a:pPr>
            <a:r>
              <a:rPr lang="en-US" altLang="ja-JP" dirty="0">
                <a:latin typeface="+mn-ea"/>
              </a:rPr>
              <a:t>2022</a:t>
            </a:r>
            <a:r>
              <a:rPr lang="ja-JP" altLang="en-US" dirty="0">
                <a:latin typeface="+mn-ea"/>
              </a:rPr>
              <a:t>年</a:t>
            </a:r>
            <a:r>
              <a:rPr lang="en-US" altLang="ja-JP" dirty="0">
                <a:latin typeface="+mn-ea"/>
              </a:rPr>
              <a:t>6</a:t>
            </a:r>
            <a:r>
              <a:rPr lang="ja-JP" altLang="en-US" dirty="0">
                <a:latin typeface="+mn-ea"/>
              </a:rPr>
              <a:t>月に発足</a:t>
            </a:r>
            <a:r>
              <a:rPr lang="en-US" altLang="ja-JP" dirty="0">
                <a:latin typeface="+mn-ea"/>
              </a:rPr>
              <a:t>(6</a:t>
            </a:r>
            <a:r>
              <a:rPr lang="ja-JP" altLang="en-US" dirty="0">
                <a:latin typeface="+mn-ea"/>
              </a:rPr>
              <a:t>月</a:t>
            </a:r>
            <a:r>
              <a:rPr lang="en-US" altLang="ja-JP" dirty="0">
                <a:latin typeface="+mn-ea"/>
              </a:rPr>
              <a:t>3</a:t>
            </a:r>
            <a:r>
              <a:rPr lang="ja-JP" altLang="en-US" dirty="0">
                <a:latin typeface="+mn-ea"/>
              </a:rPr>
              <a:t>日に第一回会合を開催</a:t>
            </a:r>
            <a:r>
              <a:rPr lang="en-US" altLang="ja-JP" dirty="0">
                <a:latin typeface="+mn-ea"/>
              </a:rPr>
              <a:t>)</a:t>
            </a:r>
          </a:p>
          <a:p>
            <a:pPr>
              <a:lnSpc>
                <a:spcPct val="120000"/>
              </a:lnSpc>
            </a:pPr>
            <a:endParaRPr lang="en-US" altLang="ja-JP" sz="1400" dirty="0">
              <a:latin typeface="+mn-ea"/>
            </a:endParaRPr>
          </a:p>
          <a:p>
            <a:pPr marL="269875" indent="-269875">
              <a:lnSpc>
                <a:spcPct val="120000"/>
              </a:lnSpc>
              <a:buFont typeface="Wingdings" panose="05000000000000000000" pitchFamily="2" charset="2"/>
              <a:buChar char="l"/>
            </a:pPr>
            <a:r>
              <a:rPr lang="ja-JP" altLang="en-US" dirty="0">
                <a:latin typeface="+mn-ea"/>
              </a:rPr>
              <a:t>メンバー</a:t>
            </a:r>
          </a:p>
          <a:p>
            <a:pPr marL="714375" lvl="2" indent="-322263">
              <a:lnSpc>
                <a:spcPct val="120000"/>
              </a:lnSpc>
              <a:tabLst>
                <a:tab pos="714375" algn="l"/>
              </a:tabLst>
            </a:pPr>
            <a:r>
              <a:rPr lang="ja-JP" altLang="en-US" sz="2000" dirty="0">
                <a:latin typeface="+mn-ea"/>
              </a:rPr>
              <a:t>リーダー：渡邊歩、サブリーダー：大和田さん</a:t>
            </a:r>
          </a:p>
          <a:p>
            <a:pPr marL="714375" lvl="2" indent="-322263">
              <a:lnSpc>
                <a:spcPct val="120000"/>
              </a:lnSpc>
              <a:tabLst>
                <a:tab pos="714375" algn="l"/>
              </a:tabLst>
            </a:pPr>
            <a:r>
              <a:rPr lang="en-US" altLang="ja-JP" sz="2000" dirty="0">
                <a:latin typeface="+mn-ea"/>
              </a:rPr>
              <a:t>26</a:t>
            </a:r>
            <a:r>
              <a:rPr lang="ja-JP" altLang="en-US" sz="2000" dirty="0">
                <a:latin typeface="+mn-ea"/>
              </a:rPr>
              <a:t>名 </a:t>
            </a:r>
            <a:r>
              <a:rPr lang="en-US" altLang="ja-JP" sz="2000" dirty="0">
                <a:latin typeface="+mn-ea"/>
              </a:rPr>
              <a:t>(Slack</a:t>
            </a:r>
            <a:r>
              <a:rPr lang="ja-JP" altLang="en-US" sz="2000" dirty="0">
                <a:latin typeface="+mn-ea"/>
              </a:rPr>
              <a:t>の「</a:t>
            </a:r>
            <a:r>
              <a:rPr lang="en-US" altLang="ja-JP" sz="2000" dirty="0">
                <a:latin typeface="+mn-ea"/>
              </a:rPr>
              <a:t>10_opso-sg</a:t>
            </a:r>
            <a:r>
              <a:rPr lang="ja-JP" altLang="en-US" sz="2000" dirty="0">
                <a:latin typeface="+mn-ea"/>
              </a:rPr>
              <a:t>」のメンバー数、</a:t>
            </a:r>
            <a:r>
              <a:rPr lang="en-US" altLang="ja-JP" sz="2000" dirty="0">
                <a:latin typeface="+mn-ea"/>
              </a:rPr>
              <a:t>10/28</a:t>
            </a:r>
            <a:r>
              <a:rPr lang="ja-JP" altLang="en-US" sz="2000" dirty="0">
                <a:latin typeface="+mn-ea"/>
              </a:rPr>
              <a:t>時点</a:t>
            </a:r>
            <a:r>
              <a:rPr lang="en-US" altLang="ja-JP" sz="2000" dirty="0">
                <a:latin typeface="+mn-ea"/>
              </a:rPr>
              <a:t>)</a:t>
            </a:r>
          </a:p>
          <a:p>
            <a:pPr>
              <a:lnSpc>
                <a:spcPct val="120000"/>
              </a:lnSpc>
            </a:pPr>
            <a:endParaRPr lang="en-US" altLang="ja-JP" sz="1400" dirty="0">
              <a:latin typeface="+mn-ea"/>
            </a:endParaRPr>
          </a:p>
          <a:p>
            <a:pPr marL="269875" indent="-269875">
              <a:lnSpc>
                <a:spcPct val="120000"/>
              </a:lnSpc>
              <a:buFont typeface="Wingdings" panose="05000000000000000000" pitchFamily="2" charset="2"/>
              <a:buChar char="l"/>
            </a:pPr>
            <a:r>
              <a:rPr lang="ja-JP" altLang="en-US" dirty="0">
                <a:latin typeface="+mn-ea"/>
              </a:rPr>
              <a:t>活動の目的</a:t>
            </a:r>
          </a:p>
          <a:p>
            <a:pPr marL="714375" lvl="2" indent="-322263">
              <a:lnSpc>
                <a:spcPct val="120000"/>
              </a:lnSpc>
              <a:tabLst>
                <a:tab pos="714375" algn="l"/>
              </a:tabLst>
            </a:pPr>
            <a:r>
              <a:rPr lang="en-US" altLang="ja-JP" sz="2000" dirty="0">
                <a:latin typeface="+mn-ea"/>
              </a:rPr>
              <a:t>OSPO/OSS</a:t>
            </a:r>
            <a:r>
              <a:rPr lang="ja-JP" altLang="en-US" sz="2000" dirty="0">
                <a:latin typeface="+mn-ea"/>
              </a:rPr>
              <a:t>推進に必要となる役割の明確化と実践方法の提案</a:t>
            </a:r>
          </a:p>
          <a:p>
            <a:pPr marL="714375" lvl="2" indent="-322263">
              <a:lnSpc>
                <a:spcPct val="120000"/>
              </a:lnSpc>
              <a:tabLst>
                <a:tab pos="714375" algn="l"/>
              </a:tabLst>
            </a:pPr>
            <a:r>
              <a:rPr lang="en-US" altLang="ja-JP" sz="2000" dirty="0">
                <a:latin typeface="+mn-ea"/>
              </a:rPr>
              <a:t>OSPO</a:t>
            </a:r>
            <a:r>
              <a:rPr lang="ja-JP" altLang="en-US" sz="2000" dirty="0">
                <a:latin typeface="+mn-ea"/>
              </a:rPr>
              <a:t>ネットワーク作り</a:t>
            </a:r>
          </a:p>
          <a:p>
            <a:pPr marL="714375" lvl="2" indent="-322263">
              <a:lnSpc>
                <a:spcPct val="120000"/>
              </a:lnSpc>
              <a:tabLst>
                <a:tab pos="714375" algn="l"/>
              </a:tabLst>
            </a:pPr>
            <a:r>
              <a:rPr lang="ja-JP" altLang="en-US" sz="2000" dirty="0">
                <a:latin typeface="+mn-ea"/>
              </a:rPr>
              <a:t>課題やケーススタディの共有とディスカッション　など</a:t>
            </a:r>
          </a:p>
          <a:p>
            <a:pPr>
              <a:lnSpc>
                <a:spcPct val="120000"/>
              </a:lnSpc>
            </a:pPr>
            <a:endParaRPr lang="en-US" altLang="ja-JP" sz="1400" dirty="0">
              <a:latin typeface="+mn-ea"/>
            </a:endParaRPr>
          </a:p>
        </p:txBody>
      </p:sp>
    </p:spTree>
    <p:extLst>
      <p:ext uri="{BB962C8B-B14F-4D97-AF65-F5344CB8AC3E}">
        <p14:creationId xmlns:p14="http://schemas.microsoft.com/office/powerpoint/2010/main" val="1719496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BA66C2-25DC-4884-A060-6A6229B27C94}"/>
              </a:ext>
            </a:extLst>
          </p:cNvPr>
          <p:cNvSpPr>
            <a:spLocks noGrp="1"/>
          </p:cNvSpPr>
          <p:nvPr>
            <p:ph type="title"/>
          </p:nvPr>
        </p:nvSpPr>
        <p:spPr/>
        <p:txBody>
          <a:bodyPr/>
          <a:lstStyle/>
          <a:p>
            <a:r>
              <a:rPr kumimoji="1" lang="en-US" altLang="ja-JP" dirty="0">
                <a:latin typeface="+mn-ea"/>
                <a:ea typeface="+mn-ea"/>
              </a:rPr>
              <a:t>OSPO Sub Work Group</a:t>
            </a:r>
            <a:r>
              <a:rPr kumimoji="1" lang="ja-JP" altLang="en-US" dirty="0">
                <a:latin typeface="+mn-ea"/>
                <a:ea typeface="+mn-ea"/>
              </a:rPr>
              <a:t>の目的</a:t>
            </a:r>
          </a:p>
        </p:txBody>
      </p:sp>
      <p:sp>
        <p:nvSpPr>
          <p:cNvPr id="6" name="テキスト ボックス 5">
            <a:extLst>
              <a:ext uri="{FF2B5EF4-FFF2-40B4-BE49-F238E27FC236}">
                <a16:creationId xmlns:a16="http://schemas.microsoft.com/office/drawing/2014/main" id="{5E707C8F-C100-D3B9-883B-575647E3AAA3}"/>
              </a:ext>
            </a:extLst>
          </p:cNvPr>
          <p:cNvSpPr txBox="1"/>
          <p:nvPr/>
        </p:nvSpPr>
        <p:spPr>
          <a:xfrm>
            <a:off x="5967292" y="6463852"/>
            <a:ext cx="6239209" cy="338554"/>
          </a:xfrm>
          <a:prstGeom prst="rect">
            <a:avLst/>
          </a:prstGeom>
          <a:noFill/>
        </p:spPr>
        <p:txBody>
          <a:bodyPr wrap="none" rtlCol="0">
            <a:spAutoFit/>
          </a:bodyPr>
          <a:lstStyle/>
          <a:p>
            <a:r>
              <a:rPr kumimoji="1" lang="en-US" altLang="ja-JP" sz="800" dirty="0"/>
              <a:t>“Open Source Program Office (OSPO)</a:t>
            </a:r>
            <a:r>
              <a:rPr kumimoji="1" lang="ja-JP" altLang="en-US" sz="800" dirty="0"/>
              <a:t>の進化　</a:t>
            </a:r>
            <a:r>
              <a:rPr kumimoji="1" lang="en-US" altLang="ja-JP" sz="800" dirty="0"/>
              <a:t>Bloomberg</a:t>
            </a:r>
            <a:r>
              <a:rPr kumimoji="1" lang="ja-JP" altLang="en-US" sz="800" dirty="0"/>
              <a:t>、</a:t>
            </a:r>
            <a:r>
              <a:rPr kumimoji="1" lang="en-US" altLang="ja-JP" sz="800" dirty="0"/>
              <a:t>Comcast</a:t>
            </a:r>
            <a:r>
              <a:rPr kumimoji="1" lang="ja-JP" altLang="en-US" sz="800" dirty="0"/>
              <a:t>、</a:t>
            </a:r>
            <a:r>
              <a:rPr kumimoji="1" lang="en-US" altLang="ja-JP" sz="800" dirty="0"/>
              <a:t>Porsche </a:t>
            </a:r>
            <a:r>
              <a:rPr kumimoji="1" lang="ja-JP" altLang="en-US" sz="800" dirty="0"/>
              <a:t>各社ケーススタディから見る</a:t>
            </a:r>
            <a:r>
              <a:rPr kumimoji="1" lang="en-US" altLang="ja-JP" sz="800" dirty="0"/>
              <a:t>OSPO</a:t>
            </a:r>
            <a:r>
              <a:rPr kumimoji="1" lang="ja-JP" altLang="en-US" sz="800" dirty="0"/>
              <a:t>の成熟モデル</a:t>
            </a:r>
            <a:r>
              <a:rPr kumimoji="1" lang="en-US" altLang="ja-JP" sz="800" dirty="0"/>
              <a:t>”</a:t>
            </a:r>
            <a:r>
              <a:rPr kumimoji="1" lang="ja-JP" altLang="en-US" sz="800" dirty="0"/>
              <a:t>より</a:t>
            </a:r>
            <a:endParaRPr kumimoji="1" lang="en-US" altLang="ja-JP" sz="800" dirty="0"/>
          </a:p>
          <a:p>
            <a:r>
              <a:rPr kumimoji="1" lang="en-US" altLang="ja-JP" sz="800" dirty="0">
                <a:hlinkClick r:id="rId2"/>
              </a:rPr>
              <a:t>https://www.linuxfoundation.jp/wp-content/uploads//2022/05/LFResearch_OSPO_Report-ja3.pdf</a:t>
            </a:r>
            <a:endParaRPr kumimoji="1" lang="en-US" altLang="ja-JP" sz="800" dirty="0"/>
          </a:p>
        </p:txBody>
      </p:sp>
      <p:pic>
        <p:nvPicPr>
          <p:cNvPr id="7" name="図 6">
            <a:extLst>
              <a:ext uri="{FF2B5EF4-FFF2-40B4-BE49-F238E27FC236}">
                <a16:creationId xmlns:a16="http://schemas.microsoft.com/office/drawing/2014/main" id="{BD9E633C-86C4-12F2-D4F2-B2E0BDA9BCED}"/>
              </a:ext>
            </a:extLst>
          </p:cNvPr>
          <p:cNvPicPr>
            <a:picLocks noChangeAspect="1"/>
          </p:cNvPicPr>
          <p:nvPr/>
        </p:nvPicPr>
        <p:blipFill>
          <a:blip r:embed="rId3"/>
          <a:stretch>
            <a:fillRect/>
          </a:stretch>
        </p:blipFill>
        <p:spPr>
          <a:xfrm>
            <a:off x="160511" y="1435515"/>
            <a:ext cx="11885096" cy="4420077"/>
          </a:xfrm>
          <a:prstGeom prst="rect">
            <a:avLst/>
          </a:prstGeom>
          <a:ln>
            <a:solidFill>
              <a:schemeClr val="tx1"/>
            </a:solidFill>
          </a:ln>
        </p:spPr>
      </p:pic>
      <p:sp>
        <p:nvSpPr>
          <p:cNvPr id="8" name="吹き出し: 角を丸めた四角形 7">
            <a:extLst>
              <a:ext uri="{FF2B5EF4-FFF2-40B4-BE49-F238E27FC236}">
                <a16:creationId xmlns:a16="http://schemas.microsoft.com/office/drawing/2014/main" id="{55711702-D73C-CE87-345D-6529782A47A2}"/>
              </a:ext>
            </a:extLst>
          </p:cNvPr>
          <p:cNvSpPr/>
          <p:nvPr/>
        </p:nvSpPr>
        <p:spPr>
          <a:xfrm>
            <a:off x="193464" y="3968743"/>
            <a:ext cx="2265406" cy="821181"/>
          </a:xfrm>
          <a:prstGeom prst="wedgeRoundRectCallout">
            <a:avLst>
              <a:gd name="adj1" fmla="val -6288"/>
              <a:gd name="adj2" fmla="val 71529"/>
              <a:gd name="adj3" fmla="val 16667"/>
            </a:avLst>
          </a:prstGeom>
          <a:solidFill>
            <a:srgbClr val="FFFFCC"/>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r>
              <a:rPr kumimoji="1" lang="en-US" altLang="ja-JP" sz="1200" dirty="0">
                <a:solidFill>
                  <a:schemeClr val="tx1"/>
                </a:solidFill>
              </a:rPr>
              <a:t>OSPO</a:t>
            </a:r>
            <a:r>
              <a:rPr kumimoji="1" lang="ja-JP" altLang="en-US" sz="1200" dirty="0">
                <a:solidFill>
                  <a:schemeClr val="tx1"/>
                </a:solidFill>
              </a:rPr>
              <a:t>を始めるには、</a:t>
            </a:r>
            <a:endParaRPr kumimoji="1" lang="en-US" altLang="ja-JP" sz="1200" dirty="0">
              <a:solidFill>
                <a:schemeClr val="tx1"/>
              </a:solidFill>
            </a:endParaRPr>
          </a:p>
          <a:p>
            <a:pPr algn="ctr"/>
            <a:r>
              <a:rPr kumimoji="1" lang="ja-JP" altLang="en-US" sz="1200" dirty="0">
                <a:solidFill>
                  <a:schemeClr val="tx1"/>
                </a:solidFill>
              </a:rPr>
              <a:t>何から着手すればいいのか？</a:t>
            </a:r>
            <a:endParaRPr kumimoji="1" lang="en-US" altLang="ja-JP" sz="1200" dirty="0">
              <a:solidFill>
                <a:schemeClr val="tx1"/>
              </a:solidFill>
            </a:endParaRPr>
          </a:p>
        </p:txBody>
      </p:sp>
      <p:pic>
        <p:nvPicPr>
          <p:cNvPr id="9" name="図 8">
            <a:extLst>
              <a:ext uri="{FF2B5EF4-FFF2-40B4-BE49-F238E27FC236}">
                <a16:creationId xmlns:a16="http://schemas.microsoft.com/office/drawing/2014/main" id="{FC1A60DD-F06D-0945-7D3B-018220B2E978}"/>
              </a:ext>
            </a:extLst>
          </p:cNvPr>
          <p:cNvPicPr>
            <a:picLocks noChangeAspect="1"/>
          </p:cNvPicPr>
          <p:nvPr/>
        </p:nvPicPr>
        <p:blipFill>
          <a:blip r:embed="rId4"/>
          <a:stretch>
            <a:fillRect/>
          </a:stretch>
        </p:blipFill>
        <p:spPr>
          <a:xfrm>
            <a:off x="1158911" y="4798706"/>
            <a:ext cx="513215" cy="812795"/>
          </a:xfrm>
          <a:prstGeom prst="rect">
            <a:avLst/>
          </a:prstGeom>
        </p:spPr>
      </p:pic>
      <p:pic>
        <p:nvPicPr>
          <p:cNvPr id="10" name="図 9">
            <a:extLst>
              <a:ext uri="{FF2B5EF4-FFF2-40B4-BE49-F238E27FC236}">
                <a16:creationId xmlns:a16="http://schemas.microsoft.com/office/drawing/2014/main" id="{2B50872D-92B5-03A9-CE59-32D9CE75AB09}"/>
              </a:ext>
            </a:extLst>
          </p:cNvPr>
          <p:cNvPicPr>
            <a:picLocks noChangeAspect="1"/>
          </p:cNvPicPr>
          <p:nvPr/>
        </p:nvPicPr>
        <p:blipFill>
          <a:blip r:embed="rId4"/>
          <a:stretch>
            <a:fillRect/>
          </a:stretch>
        </p:blipFill>
        <p:spPr>
          <a:xfrm>
            <a:off x="4869958" y="3165941"/>
            <a:ext cx="513215" cy="812795"/>
          </a:xfrm>
          <a:prstGeom prst="rect">
            <a:avLst/>
          </a:prstGeom>
        </p:spPr>
      </p:pic>
      <p:sp>
        <p:nvSpPr>
          <p:cNvPr id="11" name="吹き出し: 角を丸めた四角形 10">
            <a:extLst>
              <a:ext uri="{FF2B5EF4-FFF2-40B4-BE49-F238E27FC236}">
                <a16:creationId xmlns:a16="http://schemas.microsoft.com/office/drawing/2014/main" id="{2D06716B-16BD-1FD1-F398-761A9AE086CE}"/>
              </a:ext>
            </a:extLst>
          </p:cNvPr>
          <p:cNvSpPr/>
          <p:nvPr/>
        </p:nvSpPr>
        <p:spPr>
          <a:xfrm>
            <a:off x="4970356" y="2092158"/>
            <a:ext cx="2265406" cy="821181"/>
          </a:xfrm>
          <a:prstGeom prst="wedgeRoundRectCallout">
            <a:avLst>
              <a:gd name="adj1" fmla="val -34652"/>
              <a:gd name="adj2" fmla="val 80558"/>
              <a:gd name="adj3" fmla="val 16667"/>
            </a:avLst>
          </a:prstGeom>
          <a:solidFill>
            <a:srgbClr val="FFFFCC"/>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r>
              <a:rPr kumimoji="1" lang="ja-JP" altLang="en-US" sz="1200" dirty="0">
                <a:solidFill>
                  <a:schemeClr val="tx1"/>
                </a:solidFill>
              </a:rPr>
              <a:t>次のステージに上がるには、</a:t>
            </a:r>
            <a:endParaRPr kumimoji="1" lang="en-US" altLang="ja-JP" sz="1200" dirty="0">
              <a:solidFill>
                <a:schemeClr val="tx1"/>
              </a:solidFill>
            </a:endParaRPr>
          </a:p>
          <a:p>
            <a:pPr algn="ctr"/>
            <a:r>
              <a:rPr kumimoji="1" lang="ja-JP" altLang="en-US" sz="1200" dirty="0">
                <a:solidFill>
                  <a:schemeClr val="tx1"/>
                </a:solidFill>
              </a:rPr>
              <a:t>どうすればいいのか？</a:t>
            </a:r>
            <a:endParaRPr kumimoji="1" lang="en-US" altLang="ja-JP" sz="1200" dirty="0">
              <a:solidFill>
                <a:schemeClr val="tx1"/>
              </a:solidFill>
            </a:endParaRPr>
          </a:p>
        </p:txBody>
      </p:sp>
      <p:sp>
        <p:nvSpPr>
          <p:cNvPr id="12" name="爆発: 14 pt 11">
            <a:extLst>
              <a:ext uri="{FF2B5EF4-FFF2-40B4-BE49-F238E27FC236}">
                <a16:creationId xmlns:a16="http://schemas.microsoft.com/office/drawing/2014/main" id="{5AD05C99-5EDF-F634-B05B-C6ECD247D5D4}"/>
              </a:ext>
            </a:extLst>
          </p:cNvPr>
          <p:cNvSpPr/>
          <p:nvPr/>
        </p:nvSpPr>
        <p:spPr>
          <a:xfrm>
            <a:off x="5809187" y="3045377"/>
            <a:ext cx="758117" cy="512063"/>
          </a:xfrm>
          <a:prstGeom prst="irregularSeal2">
            <a:avLst/>
          </a:prstGeom>
          <a:solidFill>
            <a:srgbClr val="FFFF00"/>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rmAutofit fontScale="62500" lnSpcReduction="20000"/>
          </a:bodyPr>
          <a:lstStyle/>
          <a:p>
            <a:pPr algn="ctr"/>
            <a:endParaRPr kumimoji="1" lang="ja-JP" altLang="en-US" dirty="0"/>
          </a:p>
        </p:txBody>
      </p:sp>
      <p:sp>
        <p:nvSpPr>
          <p:cNvPr id="13" name="矢印: 右 12">
            <a:extLst>
              <a:ext uri="{FF2B5EF4-FFF2-40B4-BE49-F238E27FC236}">
                <a16:creationId xmlns:a16="http://schemas.microsoft.com/office/drawing/2014/main" id="{33384A65-965F-6FE9-42F8-192255D52B32}"/>
              </a:ext>
            </a:extLst>
          </p:cNvPr>
          <p:cNvSpPr/>
          <p:nvPr/>
        </p:nvSpPr>
        <p:spPr>
          <a:xfrm rot="19678247">
            <a:off x="5684547" y="3425264"/>
            <a:ext cx="565491" cy="342919"/>
          </a:xfrm>
          <a:prstGeom prst="rightArrow">
            <a:avLst>
              <a:gd name="adj1" fmla="val 35232"/>
              <a:gd name="adj2" fmla="val 50000"/>
            </a:avLst>
          </a:prstGeom>
          <a:solidFill>
            <a:srgbClr val="FF0000"/>
          </a:solidFill>
          <a:ln w="28575">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normAutofit fontScale="25000" lnSpcReduction="20000"/>
          </a:bodyPr>
          <a:lstStyle/>
          <a:p>
            <a:pPr algn="ctr"/>
            <a:endParaRPr kumimoji="1" lang="ja-JP" altLang="en-US" dirty="0"/>
          </a:p>
        </p:txBody>
      </p:sp>
      <p:pic>
        <p:nvPicPr>
          <p:cNvPr id="14" name="図 13">
            <a:extLst>
              <a:ext uri="{FF2B5EF4-FFF2-40B4-BE49-F238E27FC236}">
                <a16:creationId xmlns:a16="http://schemas.microsoft.com/office/drawing/2014/main" id="{2879C3BB-4BF4-6A9A-B5C7-B433F4B1388D}"/>
              </a:ext>
            </a:extLst>
          </p:cNvPr>
          <p:cNvPicPr>
            <a:picLocks noChangeAspect="1"/>
          </p:cNvPicPr>
          <p:nvPr/>
        </p:nvPicPr>
        <p:blipFill>
          <a:blip r:embed="rId4"/>
          <a:stretch>
            <a:fillRect/>
          </a:stretch>
        </p:blipFill>
        <p:spPr>
          <a:xfrm>
            <a:off x="8638004" y="1939914"/>
            <a:ext cx="513215" cy="812795"/>
          </a:xfrm>
          <a:prstGeom prst="rect">
            <a:avLst/>
          </a:prstGeom>
        </p:spPr>
      </p:pic>
      <p:sp>
        <p:nvSpPr>
          <p:cNvPr id="15" name="吹き出し: 角を丸めた四角形 14">
            <a:extLst>
              <a:ext uri="{FF2B5EF4-FFF2-40B4-BE49-F238E27FC236}">
                <a16:creationId xmlns:a16="http://schemas.microsoft.com/office/drawing/2014/main" id="{4BC1C1C8-AC0E-F7C8-FD6D-5496436224B0}"/>
              </a:ext>
            </a:extLst>
          </p:cNvPr>
          <p:cNvSpPr/>
          <p:nvPr/>
        </p:nvSpPr>
        <p:spPr>
          <a:xfrm>
            <a:off x="8847562" y="974839"/>
            <a:ext cx="2265406" cy="821181"/>
          </a:xfrm>
          <a:prstGeom prst="wedgeRoundRectCallout">
            <a:avLst>
              <a:gd name="adj1" fmla="val -34652"/>
              <a:gd name="adj2" fmla="val 80558"/>
              <a:gd name="adj3" fmla="val 16667"/>
            </a:avLst>
          </a:prstGeom>
          <a:solidFill>
            <a:srgbClr val="FFFFCC"/>
          </a:solid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r>
              <a:rPr kumimoji="1" lang="ja-JP" altLang="en-US" sz="1200" dirty="0">
                <a:solidFill>
                  <a:schemeClr val="tx1"/>
                </a:solidFill>
              </a:rPr>
              <a:t>目指すべき</a:t>
            </a:r>
            <a:r>
              <a:rPr kumimoji="1" lang="en-US" altLang="ja-JP" sz="1200" dirty="0">
                <a:solidFill>
                  <a:schemeClr val="tx1"/>
                </a:solidFill>
              </a:rPr>
              <a:t>OSPO</a:t>
            </a:r>
            <a:r>
              <a:rPr kumimoji="1" lang="ja-JP" altLang="en-US" sz="1200" dirty="0">
                <a:solidFill>
                  <a:schemeClr val="tx1"/>
                </a:solidFill>
              </a:rPr>
              <a:t>とは？</a:t>
            </a:r>
            <a:endParaRPr kumimoji="1" lang="en-US" altLang="ja-JP" sz="1200" dirty="0">
              <a:solidFill>
                <a:schemeClr val="tx1"/>
              </a:solidFill>
            </a:endParaRPr>
          </a:p>
        </p:txBody>
      </p:sp>
    </p:spTree>
    <p:extLst>
      <p:ext uri="{BB962C8B-B14F-4D97-AF65-F5344CB8AC3E}">
        <p14:creationId xmlns:p14="http://schemas.microsoft.com/office/powerpoint/2010/main" val="1814182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BA66C2-25DC-4884-A060-6A6229B27C94}"/>
              </a:ext>
            </a:extLst>
          </p:cNvPr>
          <p:cNvSpPr>
            <a:spLocks noGrp="1"/>
          </p:cNvSpPr>
          <p:nvPr>
            <p:ph type="title"/>
          </p:nvPr>
        </p:nvSpPr>
        <p:spPr/>
        <p:txBody>
          <a:bodyPr/>
          <a:lstStyle/>
          <a:p>
            <a:r>
              <a:rPr kumimoji="1" lang="en-US" altLang="ja-JP" dirty="0">
                <a:latin typeface="+mn-ea"/>
                <a:ea typeface="+mn-ea"/>
              </a:rPr>
              <a:t>OSPO Sub Work Group</a:t>
            </a:r>
            <a:r>
              <a:rPr kumimoji="1" lang="ja-JP" altLang="en-US" dirty="0">
                <a:latin typeface="+mn-ea"/>
                <a:ea typeface="+mn-ea"/>
              </a:rPr>
              <a:t>メンバーの抱える課題</a:t>
            </a:r>
          </a:p>
        </p:txBody>
      </p:sp>
      <p:sp>
        <p:nvSpPr>
          <p:cNvPr id="3" name="コンテンツ プレースホルダー 2">
            <a:extLst>
              <a:ext uri="{FF2B5EF4-FFF2-40B4-BE49-F238E27FC236}">
                <a16:creationId xmlns:a16="http://schemas.microsoft.com/office/drawing/2014/main" id="{C77AC454-1F6F-4812-8573-61304DB05F76}"/>
              </a:ext>
            </a:extLst>
          </p:cNvPr>
          <p:cNvSpPr>
            <a:spLocks noGrp="1"/>
          </p:cNvSpPr>
          <p:nvPr>
            <p:ph sz="quarter" idx="10"/>
          </p:nvPr>
        </p:nvSpPr>
        <p:spPr>
          <a:xfrm>
            <a:off x="576000" y="1056491"/>
            <a:ext cx="11040000" cy="5114521"/>
          </a:xfrm>
        </p:spPr>
        <p:txBody>
          <a:bodyPr>
            <a:normAutofit/>
          </a:bodyPr>
          <a:lstStyle/>
          <a:p>
            <a:pPr marL="269875" indent="-269875">
              <a:lnSpc>
                <a:spcPct val="120000"/>
              </a:lnSpc>
              <a:buFont typeface="Wingdings" panose="05000000000000000000" pitchFamily="2" charset="2"/>
              <a:buChar char="l"/>
            </a:pPr>
            <a:r>
              <a:rPr lang="ja-JP" altLang="en-US" dirty="0">
                <a:latin typeface="+mn-ea"/>
              </a:rPr>
              <a:t>そもそも</a:t>
            </a:r>
            <a:r>
              <a:rPr lang="en-US" altLang="ja-JP" dirty="0">
                <a:latin typeface="+mn-ea"/>
              </a:rPr>
              <a:t>OSPO</a:t>
            </a:r>
            <a:r>
              <a:rPr lang="ja-JP" altLang="en-US" dirty="0">
                <a:latin typeface="+mn-ea"/>
              </a:rPr>
              <a:t>とはどういうものなのか、とらえきれない</a:t>
            </a:r>
          </a:p>
          <a:p>
            <a:pPr marL="714375" lvl="2" indent="-322263">
              <a:lnSpc>
                <a:spcPct val="120000"/>
              </a:lnSpc>
              <a:tabLst>
                <a:tab pos="714375" algn="l"/>
              </a:tabLst>
            </a:pPr>
            <a:r>
              <a:rPr lang="ja-JP" altLang="en-US" sz="2000" dirty="0">
                <a:latin typeface="+mn-ea"/>
              </a:rPr>
              <a:t>定義がよくわからない</a:t>
            </a:r>
          </a:p>
          <a:p>
            <a:pPr marL="714375" lvl="2" indent="-322263">
              <a:lnSpc>
                <a:spcPct val="120000"/>
              </a:lnSpc>
              <a:tabLst>
                <a:tab pos="714375" algn="l"/>
              </a:tabLst>
            </a:pPr>
            <a:r>
              <a:rPr lang="ja-JP" altLang="en-US" sz="2000" dirty="0">
                <a:latin typeface="+mn-ea"/>
              </a:rPr>
              <a:t>自分でもはっきりわからないので、会社に必要性を説明できない</a:t>
            </a:r>
          </a:p>
          <a:p>
            <a:pPr marL="714375" lvl="2" indent="-322263">
              <a:lnSpc>
                <a:spcPct val="120000"/>
              </a:lnSpc>
              <a:tabLst>
                <a:tab pos="714375" algn="l"/>
              </a:tabLst>
            </a:pPr>
            <a:r>
              <a:rPr lang="ja-JP" altLang="en-US" sz="2000" dirty="0">
                <a:latin typeface="+mn-ea"/>
              </a:rPr>
              <a:t>既存の会社の部署や、</a:t>
            </a:r>
            <a:r>
              <a:rPr lang="en-US" altLang="ja-JP" sz="2000" dirty="0">
                <a:latin typeface="+mn-ea"/>
              </a:rPr>
              <a:t>OSS</a:t>
            </a:r>
            <a:r>
              <a:rPr lang="ja-JP" altLang="en-US" sz="2000" dirty="0">
                <a:latin typeface="+mn-ea"/>
              </a:rPr>
              <a:t>推進とは何が違うのか？</a:t>
            </a:r>
          </a:p>
          <a:p>
            <a:pPr marL="714375" lvl="2" indent="-322263">
              <a:lnSpc>
                <a:spcPct val="120000"/>
              </a:lnSpc>
              <a:tabLst>
                <a:tab pos="714375" algn="l"/>
              </a:tabLst>
            </a:pPr>
            <a:r>
              <a:rPr lang="en-US" altLang="ja-JP" sz="2000" dirty="0">
                <a:latin typeface="+mn-ea"/>
              </a:rPr>
              <a:t>OSPO</a:t>
            </a:r>
            <a:r>
              <a:rPr lang="ja-JP" altLang="en-US" sz="2000" dirty="0">
                <a:latin typeface="+mn-ea"/>
              </a:rPr>
              <a:t>の全機能を実現しなくても良いのでは、</a:t>
            </a:r>
            <a:r>
              <a:rPr lang="en-US" altLang="ja-JP" sz="2000" dirty="0">
                <a:latin typeface="+mn-ea"/>
              </a:rPr>
              <a:t>OSPO</a:t>
            </a:r>
            <a:r>
              <a:rPr lang="ja-JP" altLang="en-US" sz="2000" dirty="0">
                <a:latin typeface="+mn-ea"/>
              </a:rPr>
              <a:t>の最小構成はどんなものなのか</a:t>
            </a:r>
          </a:p>
          <a:p>
            <a:pPr>
              <a:lnSpc>
                <a:spcPct val="120000"/>
              </a:lnSpc>
            </a:pPr>
            <a:endParaRPr lang="en-US" altLang="ja-JP" sz="1400" dirty="0">
              <a:latin typeface="+mn-ea"/>
            </a:endParaRPr>
          </a:p>
          <a:p>
            <a:pPr marL="269875" indent="-269875">
              <a:lnSpc>
                <a:spcPct val="120000"/>
              </a:lnSpc>
              <a:buFont typeface="Wingdings" panose="05000000000000000000" pitchFamily="2" charset="2"/>
              <a:buChar char="l"/>
            </a:pPr>
            <a:r>
              <a:rPr lang="en-US" altLang="ja-JP" dirty="0">
                <a:latin typeface="+mn-ea"/>
              </a:rPr>
              <a:t>OSPO</a:t>
            </a:r>
            <a:r>
              <a:rPr lang="ja-JP" altLang="en-US" dirty="0">
                <a:latin typeface="+mn-ea"/>
              </a:rPr>
              <a:t>を立ち上げたいがやり方がわからない</a:t>
            </a:r>
            <a:endParaRPr lang="en-US" altLang="ja-JP" dirty="0">
              <a:latin typeface="+mn-ea"/>
            </a:endParaRPr>
          </a:p>
          <a:p>
            <a:pPr marL="714375" lvl="2" indent="-322263">
              <a:lnSpc>
                <a:spcPct val="120000"/>
              </a:lnSpc>
              <a:tabLst>
                <a:tab pos="714375" algn="l"/>
              </a:tabLst>
            </a:pPr>
            <a:r>
              <a:rPr lang="ja-JP" altLang="en-US" sz="2000" dirty="0">
                <a:latin typeface="+mn-ea"/>
              </a:rPr>
              <a:t>会社のマインドセットを変えるのに効果的な方法とは？</a:t>
            </a:r>
            <a:endParaRPr lang="en-US" altLang="ja-JP" sz="2000" dirty="0">
              <a:latin typeface="+mn-ea"/>
            </a:endParaRPr>
          </a:p>
          <a:p>
            <a:pPr marL="714375" lvl="2" indent="-322263">
              <a:lnSpc>
                <a:spcPct val="120000"/>
              </a:lnSpc>
              <a:tabLst>
                <a:tab pos="714375" algn="l"/>
              </a:tabLst>
            </a:pPr>
            <a:r>
              <a:rPr lang="en-US" altLang="ja-JP" sz="2000" dirty="0">
                <a:latin typeface="+mn-ea"/>
              </a:rPr>
              <a:t>OPEN/CLOSE</a:t>
            </a:r>
            <a:r>
              <a:rPr lang="ja-JP" altLang="en-US" sz="2000" dirty="0">
                <a:latin typeface="+mn-ea"/>
              </a:rPr>
              <a:t>の戦略が必要</a:t>
            </a:r>
            <a:endParaRPr lang="en-US" altLang="ja-JP" sz="2000" dirty="0">
              <a:latin typeface="+mn-ea"/>
            </a:endParaRPr>
          </a:p>
          <a:p>
            <a:pPr marL="714375" lvl="2" indent="-322263">
              <a:lnSpc>
                <a:spcPct val="120000"/>
              </a:lnSpc>
              <a:tabLst>
                <a:tab pos="714375" algn="l"/>
              </a:tabLst>
            </a:pPr>
            <a:endParaRPr lang="en-US" altLang="ja-JP" sz="2000" dirty="0">
              <a:latin typeface="+mn-ea"/>
            </a:endParaRPr>
          </a:p>
          <a:p>
            <a:pPr marL="269875" indent="-269875">
              <a:lnSpc>
                <a:spcPct val="120000"/>
              </a:lnSpc>
              <a:buFont typeface="Wingdings" panose="05000000000000000000" pitchFamily="2" charset="2"/>
              <a:buChar char="l"/>
            </a:pPr>
            <a:r>
              <a:rPr lang="ja-JP" altLang="en-US" dirty="0">
                <a:latin typeface="+mn-ea"/>
              </a:rPr>
              <a:t>社内への</a:t>
            </a:r>
            <a:r>
              <a:rPr lang="en-US" altLang="ja-JP" dirty="0">
                <a:latin typeface="+mn-ea"/>
              </a:rPr>
              <a:t>OSPO</a:t>
            </a:r>
            <a:r>
              <a:rPr lang="ja-JP" altLang="en-US" dirty="0">
                <a:latin typeface="+mn-ea"/>
              </a:rPr>
              <a:t>の貢献をどうアピールしていけばいいのか</a:t>
            </a:r>
            <a:endParaRPr lang="en-US" altLang="ja-JP" dirty="0">
              <a:latin typeface="+mn-ea"/>
            </a:endParaRPr>
          </a:p>
          <a:p>
            <a:pPr marL="269875" indent="-269875">
              <a:lnSpc>
                <a:spcPct val="120000"/>
              </a:lnSpc>
              <a:buFont typeface="Wingdings" panose="05000000000000000000" pitchFamily="2" charset="2"/>
              <a:buChar char="l"/>
            </a:pPr>
            <a:endParaRPr lang="en-US" altLang="ja-JP" dirty="0">
              <a:latin typeface="+mn-ea"/>
            </a:endParaRPr>
          </a:p>
          <a:p>
            <a:pPr marL="269875" indent="-269875">
              <a:lnSpc>
                <a:spcPct val="120000"/>
              </a:lnSpc>
              <a:buFont typeface="Wingdings" panose="05000000000000000000" pitchFamily="2" charset="2"/>
              <a:buChar char="l"/>
            </a:pPr>
            <a:r>
              <a:rPr lang="ja-JP" altLang="en-US" dirty="0">
                <a:latin typeface="+mn-ea"/>
              </a:rPr>
              <a:t>マネジメントにエンジニアの活動を認めてもらうには？</a:t>
            </a:r>
            <a:endParaRPr lang="en-US" altLang="ja-JP" dirty="0">
              <a:latin typeface="+mn-ea"/>
            </a:endParaRPr>
          </a:p>
          <a:p>
            <a:pPr marL="714375" lvl="2" indent="-322263">
              <a:lnSpc>
                <a:spcPct val="120000"/>
              </a:lnSpc>
              <a:tabLst>
                <a:tab pos="714375" algn="l"/>
              </a:tabLst>
            </a:pPr>
            <a:endParaRPr lang="ja-JP" altLang="en-US" sz="2000" dirty="0">
              <a:latin typeface="+mn-ea"/>
            </a:endParaRPr>
          </a:p>
          <a:p>
            <a:pPr>
              <a:lnSpc>
                <a:spcPct val="120000"/>
              </a:lnSpc>
            </a:pPr>
            <a:endParaRPr lang="en-US" altLang="ja-JP" sz="1400" dirty="0">
              <a:latin typeface="+mn-ea"/>
            </a:endParaRPr>
          </a:p>
        </p:txBody>
      </p:sp>
    </p:spTree>
    <p:extLst>
      <p:ext uri="{BB962C8B-B14F-4D97-AF65-F5344CB8AC3E}">
        <p14:creationId xmlns:p14="http://schemas.microsoft.com/office/powerpoint/2010/main" val="295124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BA66C2-25DC-4884-A060-6A6229B27C94}"/>
              </a:ext>
            </a:extLst>
          </p:cNvPr>
          <p:cNvSpPr>
            <a:spLocks noGrp="1"/>
          </p:cNvSpPr>
          <p:nvPr>
            <p:ph type="title"/>
          </p:nvPr>
        </p:nvSpPr>
        <p:spPr/>
        <p:txBody>
          <a:bodyPr/>
          <a:lstStyle/>
          <a:p>
            <a:r>
              <a:rPr kumimoji="1" lang="en-US" altLang="ja-JP" dirty="0">
                <a:latin typeface="+mn-ea"/>
                <a:ea typeface="+mn-ea"/>
              </a:rPr>
              <a:t>OSPO Sub Work Group</a:t>
            </a:r>
            <a:r>
              <a:rPr kumimoji="1" lang="ja-JP" altLang="en-US" dirty="0">
                <a:latin typeface="+mn-ea"/>
                <a:ea typeface="+mn-ea"/>
              </a:rPr>
              <a:t>の現在の活動</a:t>
            </a:r>
          </a:p>
        </p:txBody>
      </p:sp>
      <p:sp>
        <p:nvSpPr>
          <p:cNvPr id="3" name="コンテンツ プレースホルダー 2">
            <a:extLst>
              <a:ext uri="{FF2B5EF4-FFF2-40B4-BE49-F238E27FC236}">
                <a16:creationId xmlns:a16="http://schemas.microsoft.com/office/drawing/2014/main" id="{C77AC454-1F6F-4812-8573-61304DB05F76}"/>
              </a:ext>
            </a:extLst>
          </p:cNvPr>
          <p:cNvSpPr>
            <a:spLocks noGrp="1"/>
          </p:cNvSpPr>
          <p:nvPr>
            <p:ph sz="quarter" idx="10"/>
          </p:nvPr>
        </p:nvSpPr>
        <p:spPr>
          <a:xfrm>
            <a:off x="576000" y="1056491"/>
            <a:ext cx="7035291" cy="5114521"/>
          </a:xfrm>
        </p:spPr>
        <p:txBody>
          <a:bodyPr>
            <a:normAutofit fontScale="92500"/>
          </a:bodyPr>
          <a:lstStyle/>
          <a:p>
            <a:pPr marL="269875" indent="-269875">
              <a:lnSpc>
                <a:spcPct val="120000"/>
              </a:lnSpc>
              <a:buFont typeface="Wingdings" panose="05000000000000000000" pitchFamily="2" charset="2"/>
              <a:buChar char="l"/>
            </a:pPr>
            <a:r>
              <a:rPr lang="ja-JP" altLang="en-US" dirty="0">
                <a:latin typeface="+mn-ea"/>
              </a:rPr>
              <a:t>取り組んでいるテーマ</a:t>
            </a:r>
          </a:p>
          <a:p>
            <a:pPr marL="193423" lvl="1" indent="0" defTabSz="361950">
              <a:lnSpc>
                <a:spcPct val="150000"/>
              </a:lnSpc>
              <a:buNone/>
            </a:pPr>
            <a:r>
              <a:rPr lang="en-US" altLang="ja-JP" sz="3000" b="1" u="sng" dirty="0"/>
              <a:t>OSS</a:t>
            </a:r>
            <a:r>
              <a:rPr lang="ja-JP" altLang="en-US" sz="3000" b="1" u="sng" dirty="0"/>
              <a:t>推進の課題や学びを共有するために</a:t>
            </a:r>
            <a:endParaRPr lang="en-US" altLang="ja-JP" sz="3000" b="1" u="sng" dirty="0"/>
          </a:p>
          <a:p>
            <a:pPr marL="193423" lvl="1" indent="0" defTabSz="361950">
              <a:lnSpc>
                <a:spcPct val="150000"/>
              </a:lnSpc>
              <a:buNone/>
            </a:pPr>
            <a:r>
              <a:rPr lang="ja-JP" altLang="en-US" sz="3000" b="1" u="sng" dirty="0"/>
              <a:t>まずメンバー間でイメージを共有する</a:t>
            </a:r>
            <a:endParaRPr lang="en-US" altLang="ja-JP" sz="3000" b="1" u="sng" dirty="0"/>
          </a:p>
          <a:p>
            <a:pPr marL="714375" lvl="2" indent="-322263">
              <a:lnSpc>
                <a:spcPct val="120000"/>
              </a:lnSpc>
              <a:tabLst>
                <a:tab pos="714375" algn="l"/>
              </a:tabLst>
            </a:pPr>
            <a:r>
              <a:rPr lang="ja-JP" altLang="en-US" sz="2000" dirty="0">
                <a:latin typeface="+mn-ea"/>
              </a:rPr>
              <a:t>メンバー間の「</a:t>
            </a:r>
            <a:r>
              <a:rPr lang="en-US" altLang="ja-JP" sz="2000" dirty="0">
                <a:latin typeface="+mn-ea"/>
              </a:rPr>
              <a:t>OSPO</a:t>
            </a:r>
            <a:r>
              <a:rPr lang="ja-JP" altLang="en-US" sz="2000" dirty="0">
                <a:latin typeface="+mn-ea"/>
              </a:rPr>
              <a:t>とは」「</a:t>
            </a:r>
            <a:r>
              <a:rPr lang="en-US" altLang="ja-JP" sz="2000" dirty="0">
                <a:latin typeface="+mn-ea"/>
              </a:rPr>
              <a:t>OSS</a:t>
            </a:r>
            <a:r>
              <a:rPr lang="ja-JP" altLang="en-US" sz="2000" dirty="0">
                <a:latin typeface="+mn-ea"/>
              </a:rPr>
              <a:t>推進とは」のイメージの共有</a:t>
            </a:r>
          </a:p>
          <a:p>
            <a:pPr marL="714375" lvl="2" indent="-322263">
              <a:lnSpc>
                <a:spcPct val="120000"/>
              </a:lnSpc>
              <a:tabLst>
                <a:tab pos="714375" algn="l"/>
              </a:tabLst>
            </a:pPr>
            <a:r>
              <a:rPr lang="ja-JP" altLang="en-US" sz="2000" dirty="0">
                <a:latin typeface="+mn-ea"/>
              </a:rPr>
              <a:t>自組織の状況を他メンバーと共有するための用語や指標の共有</a:t>
            </a:r>
          </a:p>
          <a:p>
            <a:pPr marL="392112" lvl="2" indent="0">
              <a:lnSpc>
                <a:spcPct val="120000"/>
              </a:lnSpc>
              <a:buNone/>
              <a:tabLst>
                <a:tab pos="714375" algn="l"/>
              </a:tabLst>
            </a:pPr>
            <a:endParaRPr lang="ja-JP" altLang="en-US" sz="2000" dirty="0">
              <a:latin typeface="+mn-ea"/>
            </a:endParaRPr>
          </a:p>
          <a:p>
            <a:pPr>
              <a:lnSpc>
                <a:spcPct val="120000"/>
              </a:lnSpc>
            </a:pPr>
            <a:endParaRPr lang="en-US" altLang="ja-JP" sz="1400" dirty="0">
              <a:latin typeface="+mn-ea"/>
            </a:endParaRPr>
          </a:p>
          <a:p>
            <a:pPr marL="269875" lvl="1" indent="-269875">
              <a:lnSpc>
                <a:spcPct val="120000"/>
              </a:lnSpc>
              <a:buFont typeface="Wingdings" panose="05000000000000000000" pitchFamily="2" charset="2"/>
              <a:buChar char="l"/>
            </a:pPr>
            <a:r>
              <a:rPr lang="ja-JP" altLang="en-US" sz="2400" dirty="0">
                <a:latin typeface="+mn-ea"/>
              </a:rPr>
              <a:t>共有のための手段</a:t>
            </a:r>
            <a:endParaRPr lang="en-US" altLang="ja-JP" sz="2400" dirty="0">
              <a:latin typeface="+mn-ea"/>
            </a:endParaRPr>
          </a:p>
          <a:p>
            <a:pPr marL="714375" lvl="2" indent="-322263">
              <a:lnSpc>
                <a:spcPct val="120000"/>
              </a:lnSpc>
              <a:tabLst>
                <a:tab pos="714375" algn="l"/>
              </a:tabLst>
            </a:pPr>
            <a:r>
              <a:rPr lang="en-US" altLang="ja-JP" sz="2100" dirty="0">
                <a:latin typeface="+mn-ea"/>
              </a:rPr>
              <a:t> OSS Good Governance Handbook</a:t>
            </a:r>
            <a:r>
              <a:rPr lang="ja-JP" altLang="en-US" sz="2100" dirty="0">
                <a:latin typeface="+mn-ea"/>
              </a:rPr>
              <a:t>を理解するところから始めた</a:t>
            </a:r>
            <a:r>
              <a:rPr lang="en-US" altLang="ja-JP" sz="2100" dirty="0">
                <a:latin typeface="+mn-ea"/>
              </a:rPr>
              <a:t>  (</a:t>
            </a:r>
            <a:r>
              <a:rPr lang="ja-JP" altLang="en-US" sz="2100" dirty="0">
                <a:latin typeface="+mn-ea"/>
              </a:rPr>
              <a:t>輪講は</a:t>
            </a:r>
            <a:r>
              <a:rPr lang="en-US" altLang="ja-JP" sz="2100" dirty="0">
                <a:latin typeface="+mn-ea"/>
              </a:rPr>
              <a:t>10/7</a:t>
            </a:r>
            <a:r>
              <a:rPr lang="ja-JP" altLang="en-US" sz="2100" dirty="0">
                <a:latin typeface="+mn-ea"/>
              </a:rPr>
              <a:t>でいったん終了</a:t>
            </a:r>
            <a:r>
              <a:rPr lang="en-US" altLang="ja-JP" sz="2100" dirty="0">
                <a:latin typeface="+mn-ea"/>
              </a:rPr>
              <a:t>)</a:t>
            </a:r>
          </a:p>
          <a:p>
            <a:pPr>
              <a:lnSpc>
                <a:spcPct val="120000"/>
              </a:lnSpc>
            </a:pPr>
            <a:endParaRPr lang="en-US" altLang="ja-JP" sz="1400" dirty="0">
              <a:latin typeface="+mn-ea"/>
            </a:endParaRPr>
          </a:p>
        </p:txBody>
      </p:sp>
      <p:pic>
        <p:nvPicPr>
          <p:cNvPr id="4" name="図 3">
            <a:extLst>
              <a:ext uri="{FF2B5EF4-FFF2-40B4-BE49-F238E27FC236}">
                <a16:creationId xmlns:a16="http://schemas.microsoft.com/office/drawing/2014/main" id="{F70DBC75-0DA1-3A8E-0341-E063FF402B71}"/>
              </a:ext>
            </a:extLst>
          </p:cNvPr>
          <p:cNvPicPr>
            <a:picLocks noChangeAspect="1"/>
          </p:cNvPicPr>
          <p:nvPr/>
        </p:nvPicPr>
        <p:blipFill>
          <a:blip r:embed="rId2"/>
          <a:stretch>
            <a:fillRect/>
          </a:stretch>
        </p:blipFill>
        <p:spPr>
          <a:xfrm>
            <a:off x="8657967" y="1590069"/>
            <a:ext cx="3263751" cy="4663941"/>
          </a:xfrm>
          <a:prstGeom prst="rect">
            <a:avLst/>
          </a:prstGeom>
        </p:spPr>
      </p:pic>
    </p:spTree>
    <p:extLst>
      <p:ext uri="{BB962C8B-B14F-4D97-AF65-F5344CB8AC3E}">
        <p14:creationId xmlns:p14="http://schemas.microsoft.com/office/powerpoint/2010/main" val="3455866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BA66C2-25DC-4884-A060-6A6229B27C94}"/>
              </a:ext>
            </a:extLst>
          </p:cNvPr>
          <p:cNvSpPr>
            <a:spLocks noGrp="1"/>
          </p:cNvSpPr>
          <p:nvPr>
            <p:ph type="title"/>
          </p:nvPr>
        </p:nvSpPr>
        <p:spPr/>
        <p:txBody>
          <a:bodyPr/>
          <a:lstStyle/>
          <a:p>
            <a:r>
              <a:rPr kumimoji="1" lang="en-US" altLang="ja-JP" dirty="0">
                <a:latin typeface="+mn-ea"/>
                <a:ea typeface="+mn-ea"/>
              </a:rPr>
              <a:t>(</a:t>
            </a:r>
            <a:r>
              <a:rPr kumimoji="1" lang="ja-JP" altLang="en-US" dirty="0">
                <a:latin typeface="+mn-ea"/>
                <a:ea typeface="+mn-ea"/>
              </a:rPr>
              <a:t>補足</a:t>
            </a:r>
            <a:r>
              <a:rPr kumimoji="1" lang="en-US" altLang="ja-JP" dirty="0">
                <a:latin typeface="+mn-ea"/>
                <a:ea typeface="+mn-ea"/>
              </a:rPr>
              <a:t>) OSS Good Governance Handbook</a:t>
            </a:r>
            <a:r>
              <a:rPr kumimoji="1" lang="ja-JP" altLang="en-US" dirty="0">
                <a:latin typeface="+mn-ea"/>
                <a:ea typeface="+mn-ea"/>
              </a:rPr>
              <a:t>について</a:t>
            </a:r>
          </a:p>
        </p:txBody>
      </p:sp>
      <p:sp>
        <p:nvSpPr>
          <p:cNvPr id="3" name="コンテンツ プレースホルダー 2">
            <a:extLst>
              <a:ext uri="{FF2B5EF4-FFF2-40B4-BE49-F238E27FC236}">
                <a16:creationId xmlns:a16="http://schemas.microsoft.com/office/drawing/2014/main" id="{C77AC454-1F6F-4812-8573-61304DB05F76}"/>
              </a:ext>
            </a:extLst>
          </p:cNvPr>
          <p:cNvSpPr>
            <a:spLocks noGrp="1"/>
          </p:cNvSpPr>
          <p:nvPr>
            <p:ph sz="quarter" idx="10"/>
          </p:nvPr>
        </p:nvSpPr>
        <p:spPr>
          <a:xfrm>
            <a:off x="576000" y="1056491"/>
            <a:ext cx="6730491" cy="5114521"/>
          </a:xfrm>
        </p:spPr>
        <p:txBody>
          <a:bodyPr>
            <a:normAutofit fontScale="92500" lnSpcReduction="10000"/>
          </a:bodyPr>
          <a:lstStyle/>
          <a:p>
            <a:pPr marL="269875" indent="-269875">
              <a:lnSpc>
                <a:spcPct val="120000"/>
              </a:lnSpc>
              <a:buFont typeface="Wingdings" panose="05000000000000000000" pitchFamily="2" charset="2"/>
              <a:buChar char="l"/>
            </a:pPr>
            <a:r>
              <a:rPr lang="en-US" altLang="ja-JP" dirty="0">
                <a:latin typeface="+mn-ea"/>
              </a:rPr>
              <a:t>OW2</a:t>
            </a:r>
          </a:p>
          <a:p>
            <a:pPr marL="714375" lvl="2" indent="-322263">
              <a:lnSpc>
                <a:spcPct val="120000"/>
              </a:lnSpc>
              <a:tabLst>
                <a:tab pos="714375" algn="l"/>
              </a:tabLst>
            </a:pPr>
            <a:r>
              <a:rPr lang="ja-JP" altLang="en-US" sz="2000" dirty="0">
                <a:latin typeface="+mn-ea"/>
              </a:rPr>
              <a:t>企業の情報システムのための業界グレード</a:t>
            </a:r>
            <a:r>
              <a:rPr lang="en-US" altLang="ja-JP" sz="2000" dirty="0">
                <a:latin typeface="+mn-ea"/>
              </a:rPr>
              <a:t>(industry-grade)</a:t>
            </a:r>
            <a:r>
              <a:rPr lang="ja-JP" altLang="en-US" sz="2000" dirty="0">
                <a:latin typeface="+mn-ea"/>
              </a:rPr>
              <a:t>の</a:t>
            </a:r>
            <a:r>
              <a:rPr lang="en-US" altLang="ja-JP" sz="2000" dirty="0">
                <a:latin typeface="+mn-ea"/>
              </a:rPr>
              <a:t>OSS</a:t>
            </a:r>
            <a:r>
              <a:rPr lang="ja-JP" altLang="en-US" sz="2000" dirty="0">
                <a:latin typeface="+mn-ea"/>
              </a:rPr>
              <a:t>の促進と、ビジネスエコシステムの形成のために活動するコミュニティ</a:t>
            </a:r>
          </a:p>
          <a:p>
            <a:pPr marL="714375" lvl="2" indent="-322263">
              <a:lnSpc>
                <a:spcPct val="120000"/>
              </a:lnSpc>
              <a:tabLst>
                <a:tab pos="714375" algn="l"/>
              </a:tabLst>
            </a:pPr>
            <a:r>
              <a:rPr lang="en-US" altLang="ja-JP" sz="2000" dirty="0">
                <a:latin typeface="+mn-ea"/>
              </a:rPr>
              <a:t>Orange(</a:t>
            </a:r>
            <a:r>
              <a:rPr lang="ja-JP" altLang="en-US" sz="2000" dirty="0">
                <a:latin typeface="+mn-ea"/>
              </a:rPr>
              <a:t>フランスの通信会社</a:t>
            </a:r>
            <a:r>
              <a:rPr lang="en-US" altLang="ja-JP" sz="2000" dirty="0">
                <a:latin typeface="+mn-ea"/>
              </a:rPr>
              <a:t>)</a:t>
            </a:r>
            <a:r>
              <a:rPr lang="ja-JP" altLang="en-US" sz="2000" dirty="0">
                <a:latin typeface="+mn-ea"/>
              </a:rPr>
              <a:t>、</a:t>
            </a:r>
            <a:r>
              <a:rPr lang="en-US" altLang="ja-JP" sz="2000" dirty="0">
                <a:latin typeface="+mn-ea"/>
              </a:rPr>
              <a:t>SINTEF(</a:t>
            </a:r>
            <a:r>
              <a:rPr lang="ja-JP" altLang="en-US" sz="2000" dirty="0">
                <a:latin typeface="+mn-ea"/>
              </a:rPr>
              <a:t>ヨーロッパのリサーチ会社</a:t>
            </a:r>
            <a:r>
              <a:rPr lang="en-US" altLang="ja-JP" sz="2000" dirty="0">
                <a:latin typeface="+mn-ea"/>
              </a:rPr>
              <a:t>)</a:t>
            </a:r>
            <a:r>
              <a:rPr lang="ja-JP" altLang="en-US" sz="2000" dirty="0">
                <a:latin typeface="+mn-ea"/>
              </a:rPr>
              <a:t>、</a:t>
            </a:r>
            <a:r>
              <a:rPr lang="en-US" altLang="ja-JP" sz="2000" dirty="0">
                <a:latin typeface="+mn-ea"/>
              </a:rPr>
              <a:t>University of Oslo(</a:t>
            </a:r>
            <a:r>
              <a:rPr lang="ja-JP" altLang="en-US" sz="2000" dirty="0">
                <a:latin typeface="+mn-ea"/>
              </a:rPr>
              <a:t>ノルウェーの大学</a:t>
            </a:r>
            <a:r>
              <a:rPr lang="en-US" altLang="ja-JP" sz="2000" dirty="0">
                <a:latin typeface="+mn-ea"/>
              </a:rPr>
              <a:t>)</a:t>
            </a:r>
            <a:r>
              <a:rPr lang="ja-JP" altLang="en-US" sz="2000" dirty="0">
                <a:latin typeface="+mn-ea"/>
              </a:rPr>
              <a:t>などの主にヨーロッパの企業会員に加え、</a:t>
            </a:r>
            <a:r>
              <a:rPr lang="en-US" altLang="ja-JP" sz="2000" dirty="0">
                <a:latin typeface="+mn-ea"/>
              </a:rPr>
              <a:t>2,600</a:t>
            </a:r>
            <a:r>
              <a:rPr lang="ja-JP" altLang="en-US" sz="2000" dirty="0">
                <a:latin typeface="+mn-ea"/>
              </a:rPr>
              <a:t>人ほどの個人会員がいる</a:t>
            </a:r>
          </a:p>
          <a:p>
            <a:pPr marL="714375" lvl="2" indent="-322263">
              <a:lnSpc>
                <a:spcPct val="120000"/>
              </a:lnSpc>
              <a:tabLst>
                <a:tab pos="714375" algn="l"/>
              </a:tabLst>
            </a:pPr>
            <a:endParaRPr lang="ja-JP" altLang="en-US" sz="2000" dirty="0">
              <a:latin typeface="+mn-ea"/>
            </a:endParaRPr>
          </a:p>
          <a:p>
            <a:pPr>
              <a:lnSpc>
                <a:spcPct val="120000"/>
              </a:lnSpc>
            </a:pPr>
            <a:endParaRPr lang="en-US" altLang="ja-JP" sz="1400" dirty="0">
              <a:latin typeface="+mn-ea"/>
            </a:endParaRPr>
          </a:p>
          <a:p>
            <a:pPr marL="269875" indent="-269875">
              <a:lnSpc>
                <a:spcPct val="120000"/>
              </a:lnSpc>
              <a:buFont typeface="Wingdings" panose="05000000000000000000" pitchFamily="2" charset="2"/>
              <a:buChar char="l"/>
            </a:pPr>
            <a:r>
              <a:rPr lang="en-US" altLang="ja-JP" dirty="0">
                <a:latin typeface="+mn-ea"/>
              </a:rPr>
              <a:t>OW2 Good Governance initiative</a:t>
            </a:r>
          </a:p>
          <a:p>
            <a:pPr marL="714375" lvl="2" indent="-322263">
              <a:lnSpc>
                <a:spcPct val="120000"/>
              </a:lnSpc>
              <a:tabLst>
                <a:tab pos="714375" algn="l"/>
              </a:tabLst>
            </a:pPr>
            <a:r>
              <a:rPr lang="en-US" altLang="ja-JP" sz="2000" dirty="0">
                <a:latin typeface="+mn-ea"/>
              </a:rPr>
              <a:t>OW2</a:t>
            </a:r>
            <a:r>
              <a:rPr lang="ja-JP" altLang="en-US" sz="2000" dirty="0">
                <a:latin typeface="+mn-ea"/>
              </a:rPr>
              <a:t>のプロジェクトのひとつで、企業全体における</a:t>
            </a:r>
            <a:r>
              <a:rPr lang="en-US" altLang="ja-JP" sz="2000" dirty="0">
                <a:latin typeface="+mn-ea"/>
              </a:rPr>
              <a:t>OSS</a:t>
            </a:r>
            <a:r>
              <a:rPr lang="ja-JP" altLang="en-US" sz="2000" dirty="0">
                <a:latin typeface="+mn-ea"/>
              </a:rPr>
              <a:t>ポリシーの適用のためのフレームワークである</a:t>
            </a:r>
            <a:r>
              <a:rPr lang="en-US" altLang="ja-JP" sz="2000" dirty="0">
                <a:latin typeface="+mn-ea"/>
              </a:rPr>
              <a:t>OSS Good Governance Handbook</a:t>
            </a:r>
            <a:r>
              <a:rPr lang="ja-JP" altLang="en-US" sz="2000" dirty="0">
                <a:latin typeface="+mn-ea"/>
              </a:rPr>
              <a:t>を作成し、公開した</a:t>
            </a:r>
            <a:r>
              <a:rPr lang="en-US" altLang="ja-JP" sz="2000" dirty="0">
                <a:latin typeface="+mn-ea"/>
              </a:rPr>
              <a:t>(2021</a:t>
            </a:r>
            <a:r>
              <a:rPr lang="ja-JP" altLang="en-US" sz="2000" dirty="0">
                <a:latin typeface="+mn-ea"/>
              </a:rPr>
              <a:t>年</a:t>
            </a:r>
            <a:r>
              <a:rPr lang="en-US" altLang="ja-JP" sz="2000" dirty="0">
                <a:latin typeface="+mn-ea"/>
              </a:rPr>
              <a:t>11</a:t>
            </a:r>
            <a:r>
              <a:rPr lang="ja-JP" altLang="en-US" sz="2000" dirty="0">
                <a:latin typeface="+mn-ea"/>
              </a:rPr>
              <a:t>月</a:t>
            </a:r>
            <a:r>
              <a:rPr lang="en-US" altLang="ja-JP" sz="2000" dirty="0">
                <a:latin typeface="+mn-ea"/>
              </a:rPr>
              <a:t>)</a:t>
            </a:r>
          </a:p>
        </p:txBody>
      </p:sp>
      <p:grpSp>
        <p:nvGrpSpPr>
          <p:cNvPr id="10" name="グループ化 9">
            <a:extLst>
              <a:ext uri="{FF2B5EF4-FFF2-40B4-BE49-F238E27FC236}">
                <a16:creationId xmlns:a16="http://schemas.microsoft.com/office/drawing/2014/main" id="{402A9A1F-2A0E-7DDA-56B2-6F6376AB42AB}"/>
              </a:ext>
            </a:extLst>
          </p:cNvPr>
          <p:cNvGrpSpPr/>
          <p:nvPr/>
        </p:nvGrpSpPr>
        <p:grpSpPr>
          <a:xfrm>
            <a:off x="7748125" y="1069445"/>
            <a:ext cx="3972204" cy="2761145"/>
            <a:chOff x="7330109" y="1267157"/>
            <a:chExt cx="3972204" cy="2761145"/>
          </a:xfrm>
        </p:grpSpPr>
        <p:pic>
          <p:nvPicPr>
            <p:cNvPr id="11" name="図 10">
              <a:extLst>
                <a:ext uri="{FF2B5EF4-FFF2-40B4-BE49-F238E27FC236}">
                  <a16:creationId xmlns:a16="http://schemas.microsoft.com/office/drawing/2014/main" id="{04A0109F-D12D-BAAA-12D1-486724E5F361}"/>
                </a:ext>
              </a:extLst>
            </p:cNvPr>
            <p:cNvPicPr>
              <a:picLocks noChangeAspect="1"/>
            </p:cNvPicPr>
            <p:nvPr/>
          </p:nvPicPr>
          <p:blipFill>
            <a:blip r:embed="rId3"/>
            <a:stretch>
              <a:fillRect/>
            </a:stretch>
          </p:blipFill>
          <p:spPr>
            <a:xfrm>
              <a:off x="7330109" y="1267157"/>
              <a:ext cx="3972204" cy="2554625"/>
            </a:xfrm>
            <a:prstGeom prst="rect">
              <a:avLst/>
            </a:prstGeom>
            <a:ln>
              <a:solidFill>
                <a:schemeClr val="tx1"/>
              </a:solidFill>
            </a:ln>
          </p:spPr>
        </p:pic>
        <p:sp>
          <p:nvSpPr>
            <p:cNvPr id="12" name="テキスト ボックス 11">
              <a:extLst>
                <a:ext uri="{FF2B5EF4-FFF2-40B4-BE49-F238E27FC236}">
                  <a16:creationId xmlns:a16="http://schemas.microsoft.com/office/drawing/2014/main" id="{DF82E4BC-B9A9-94C4-64B6-79C07610F15B}"/>
                </a:ext>
              </a:extLst>
            </p:cNvPr>
            <p:cNvSpPr txBox="1"/>
            <p:nvPr/>
          </p:nvSpPr>
          <p:spPr>
            <a:xfrm>
              <a:off x="8204368" y="3812858"/>
              <a:ext cx="2223686" cy="215444"/>
            </a:xfrm>
            <a:prstGeom prst="rect">
              <a:avLst/>
            </a:prstGeom>
            <a:noFill/>
          </p:spPr>
          <p:txBody>
            <a:bodyPr wrap="none" rtlCol="0">
              <a:spAutoFit/>
            </a:bodyPr>
            <a:lstStyle/>
            <a:p>
              <a:r>
                <a:rPr kumimoji="1" lang="en-US" altLang="ja-JP" sz="800" dirty="0">
                  <a:hlinkClick r:id="rId4"/>
                </a:rPr>
                <a:t>https://www.ow2.org/view/OSS_Governance/</a:t>
              </a:r>
              <a:endParaRPr kumimoji="1" lang="en-US" altLang="ja-JP" sz="800" dirty="0"/>
            </a:p>
          </p:txBody>
        </p:sp>
      </p:grpSp>
      <p:grpSp>
        <p:nvGrpSpPr>
          <p:cNvPr id="13" name="グループ化 12">
            <a:extLst>
              <a:ext uri="{FF2B5EF4-FFF2-40B4-BE49-F238E27FC236}">
                <a16:creationId xmlns:a16="http://schemas.microsoft.com/office/drawing/2014/main" id="{E5B43DA9-7A95-2F10-2C1D-3439CCD26286}"/>
              </a:ext>
            </a:extLst>
          </p:cNvPr>
          <p:cNvGrpSpPr/>
          <p:nvPr/>
        </p:nvGrpSpPr>
        <p:grpSpPr>
          <a:xfrm>
            <a:off x="8565478" y="3972156"/>
            <a:ext cx="2337499" cy="2625012"/>
            <a:chOff x="8307341" y="4087485"/>
            <a:chExt cx="2337499" cy="2625012"/>
          </a:xfrm>
        </p:grpSpPr>
        <p:pic>
          <p:nvPicPr>
            <p:cNvPr id="14" name="図 13">
              <a:extLst>
                <a:ext uri="{FF2B5EF4-FFF2-40B4-BE49-F238E27FC236}">
                  <a16:creationId xmlns:a16="http://schemas.microsoft.com/office/drawing/2014/main" id="{9BCD80B1-4C38-5CF5-118D-E5A794D92AB4}"/>
                </a:ext>
              </a:extLst>
            </p:cNvPr>
            <p:cNvPicPr>
              <a:picLocks noChangeAspect="1"/>
            </p:cNvPicPr>
            <p:nvPr/>
          </p:nvPicPr>
          <p:blipFill>
            <a:blip r:embed="rId5"/>
            <a:stretch>
              <a:fillRect/>
            </a:stretch>
          </p:blipFill>
          <p:spPr>
            <a:xfrm>
              <a:off x="8633002" y="4087485"/>
              <a:ext cx="1686177" cy="2409568"/>
            </a:xfrm>
            <a:prstGeom prst="rect">
              <a:avLst/>
            </a:prstGeom>
          </p:spPr>
        </p:pic>
        <p:sp>
          <p:nvSpPr>
            <p:cNvPr id="15" name="テキスト ボックス 14">
              <a:extLst>
                <a:ext uri="{FF2B5EF4-FFF2-40B4-BE49-F238E27FC236}">
                  <a16:creationId xmlns:a16="http://schemas.microsoft.com/office/drawing/2014/main" id="{7254B80C-2C72-2040-6500-94C7E104BAFF}"/>
                </a:ext>
              </a:extLst>
            </p:cNvPr>
            <p:cNvSpPr txBox="1"/>
            <p:nvPr/>
          </p:nvSpPr>
          <p:spPr>
            <a:xfrm>
              <a:off x="8307341" y="6497053"/>
              <a:ext cx="2337499" cy="215444"/>
            </a:xfrm>
            <a:prstGeom prst="rect">
              <a:avLst/>
            </a:prstGeom>
            <a:noFill/>
          </p:spPr>
          <p:txBody>
            <a:bodyPr wrap="none" rtlCol="0">
              <a:spAutoFit/>
            </a:bodyPr>
            <a:lstStyle/>
            <a:p>
              <a:r>
                <a:rPr lang="en-US" altLang="ja-JP" sz="800" dirty="0">
                  <a:hlinkClick r:id="rId6"/>
                </a:rPr>
                <a:t>https://ospo.zone/docs/ggi_handbook_v1.0.pdf</a:t>
              </a:r>
              <a:endParaRPr kumimoji="1" lang="en-US" altLang="ja-JP" sz="800" dirty="0"/>
            </a:p>
          </p:txBody>
        </p:sp>
      </p:grpSp>
    </p:spTree>
    <p:extLst>
      <p:ext uri="{BB962C8B-B14F-4D97-AF65-F5344CB8AC3E}">
        <p14:creationId xmlns:p14="http://schemas.microsoft.com/office/powerpoint/2010/main" val="1985893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BA66C2-25DC-4884-A060-6A6229B27C94}"/>
              </a:ext>
            </a:extLst>
          </p:cNvPr>
          <p:cNvSpPr>
            <a:spLocks noGrp="1"/>
          </p:cNvSpPr>
          <p:nvPr>
            <p:ph type="title"/>
          </p:nvPr>
        </p:nvSpPr>
        <p:spPr/>
        <p:txBody>
          <a:bodyPr/>
          <a:lstStyle/>
          <a:p>
            <a:r>
              <a:rPr kumimoji="1" lang="en-US" altLang="ja-JP" dirty="0">
                <a:latin typeface="+mn-ea"/>
                <a:ea typeface="+mn-ea"/>
              </a:rPr>
              <a:t>OSS Good Governance Handbook</a:t>
            </a:r>
            <a:r>
              <a:rPr kumimoji="1" lang="ja-JP" altLang="en-US" dirty="0">
                <a:latin typeface="+mn-ea"/>
                <a:ea typeface="+mn-ea"/>
              </a:rPr>
              <a:t>の構成</a:t>
            </a:r>
          </a:p>
        </p:txBody>
      </p:sp>
      <p:sp>
        <p:nvSpPr>
          <p:cNvPr id="3" name="コンテンツ プレースホルダー 2">
            <a:extLst>
              <a:ext uri="{FF2B5EF4-FFF2-40B4-BE49-F238E27FC236}">
                <a16:creationId xmlns:a16="http://schemas.microsoft.com/office/drawing/2014/main" id="{C77AC454-1F6F-4812-8573-61304DB05F76}"/>
              </a:ext>
            </a:extLst>
          </p:cNvPr>
          <p:cNvSpPr>
            <a:spLocks noGrp="1"/>
          </p:cNvSpPr>
          <p:nvPr>
            <p:ph sz="quarter" idx="10"/>
          </p:nvPr>
        </p:nvSpPr>
        <p:spPr>
          <a:xfrm>
            <a:off x="576000" y="1056491"/>
            <a:ext cx="6730491" cy="5114521"/>
          </a:xfrm>
        </p:spPr>
        <p:txBody>
          <a:bodyPr>
            <a:normAutofit/>
          </a:bodyPr>
          <a:lstStyle/>
          <a:p>
            <a:pPr marL="0" indent="0">
              <a:lnSpc>
                <a:spcPct val="120000"/>
              </a:lnSpc>
              <a:buNone/>
            </a:pPr>
            <a:r>
              <a:rPr lang="en-US" altLang="ja-JP" dirty="0">
                <a:latin typeface="+mn-ea"/>
              </a:rPr>
              <a:t>5</a:t>
            </a:r>
            <a:r>
              <a:rPr lang="ja-JP" altLang="en-US" dirty="0">
                <a:latin typeface="+mn-ea"/>
              </a:rPr>
              <a:t>つの</a:t>
            </a:r>
            <a:r>
              <a:rPr lang="en-US" altLang="ja-JP" dirty="0">
                <a:latin typeface="+mn-ea"/>
              </a:rPr>
              <a:t>Goal</a:t>
            </a:r>
            <a:r>
              <a:rPr lang="ja-JP" altLang="en-US" dirty="0">
                <a:latin typeface="+mn-ea"/>
              </a:rPr>
              <a:t>に分けて、</a:t>
            </a:r>
            <a:r>
              <a:rPr lang="en-US" altLang="ja-JP" dirty="0">
                <a:latin typeface="+mn-ea"/>
              </a:rPr>
              <a:t>OSS</a:t>
            </a:r>
            <a:r>
              <a:rPr lang="ja-JP" altLang="en-US" dirty="0">
                <a:latin typeface="+mn-ea"/>
              </a:rPr>
              <a:t>への取り組みを説明</a:t>
            </a:r>
            <a:endParaRPr lang="en-US" altLang="ja-JP" dirty="0">
              <a:latin typeface="+mn-ea"/>
            </a:endParaRPr>
          </a:p>
          <a:p>
            <a:pPr marL="0" indent="0">
              <a:lnSpc>
                <a:spcPct val="120000"/>
              </a:lnSpc>
              <a:buNone/>
            </a:pPr>
            <a:endParaRPr lang="ja-JP" altLang="en-US" dirty="0">
              <a:latin typeface="+mn-ea"/>
            </a:endParaRPr>
          </a:p>
          <a:p>
            <a:pPr marL="714375" lvl="2" indent="-322263">
              <a:lnSpc>
                <a:spcPct val="120000"/>
              </a:lnSpc>
              <a:tabLst>
                <a:tab pos="714375" algn="l"/>
              </a:tabLst>
            </a:pPr>
            <a:r>
              <a:rPr lang="en-US" altLang="ja-JP" sz="2800" dirty="0">
                <a:latin typeface="+mn-ea"/>
              </a:rPr>
              <a:t>Usage</a:t>
            </a:r>
            <a:r>
              <a:rPr lang="ja-JP" altLang="en-US" sz="2800" dirty="0">
                <a:latin typeface="+mn-ea"/>
              </a:rPr>
              <a:t>（使用）</a:t>
            </a:r>
          </a:p>
          <a:p>
            <a:pPr marL="714375" lvl="2" indent="-322263">
              <a:lnSpc>
                <a:spcPct val="120000"/>
              </a:lnSpc>
              <a:tabLst>
                <a:tab pos="714375" algn="l"/>
              </a:tabLst>
            </a:pPr>
            <a:r>
              <a:rPr lang="en-US" altLang="ja-JP" sz="2800" dirty="0">
                <a:latin typeface="+mn-ea"/>
              </a:rPr>
              <a:t>Trust</a:t>
            </a:r>
            <a:r>
              <a:rPr lang="ja-JP" altLang="en-US" sz="2800" dirty="0">
                <a:latin typeface="+mn-ea"/>
              </a:rPr>
              <a:t>（信頼）</a:t>
            </a:r>
          </a:p>
          <a:p>
            <a:pPr marL="714375" lvl="2" indent="-322263">
              <a:lnSpc>
                <a:spcPct val="120000"/>
              </a:lnSpc>
              <a:tabLst>
                <a:tab pos="714375" algn="l"/>
              </a:tabLst>
            </a:pPr>
            <a:r>
              <a:rPr lang="en-US" altLang="ja-JP" sz="2800" dirty="0">
                <a:latin typeface="+mn-ea"/>
              </a:rPr>
              <a:t>Culture</a:t>
            </a:r>
            <a:r>
              <a:rPr lang="ja-JP" altLang="en-US" sz="2800" dirty="0">
                <a:latin typeface="+mn-ea"/>
              </a:rPr>
              <a:t>（文化）</a:t>
            </a:r>
          </a:p>
          <a:p>
            <a:pPr marL="714375" lvl="2" indent="-322263">
              <a:lnSpc>
                <a:spcPct val="120000"/>
              </a:lnSpc>
              <a:tabLst>
                <a:tab pos="714375" algn="l"/>
              </a:tabLst>
            </a:pPr>
            <a:r>
              <a:rPr lang="en-US" altLang="ja-JP" sz="2800" dirty="0">
                <a:latin typeface="+mn-ea"/>
              </a:rPr>
              <a:t>Engagement</a:t>
            </a:r>
            <a:r>
              <a:rPr lang="ja-JP" altLang="en-US" sz="2800" dirty="0">
                <a:latin typeface="+mn-ea"/>
              </a:rPr>
              <a:t>（参加）</a:t>
            </a:r>
          </a:p>
          <a:p>
            <a:pPr marL="714375" lvl="2" indent="-322263">
              <a:lnSpc>
                <a:spcPct val="120000"/>
              </a:lnSpc>
              <a:tabLst>
                <a:tab pos="714375" algn="l"/>
              </a:tabLst>
            </a:pPr>
            <a:r>
              <a:rPr lang="en-US" altLang="ja-JP" sz="2800" dirty="0">
                <a:latin typeface="+mn-ea"/>
              </a:rPr>
              <a:t>Strategy</a:t>
            </a:r>
            <a:r>
              <a:rPr lang="ja-JP" altLang="en-US" sz="2800" dirty="0">
                <a:latin typeface="+mn-ea"/>
              </a:rPr>
              <a:t>（戦略）</a:t>
            </a:r>
          </a:p>
          <a:p>
            <a:pPr marL="714375" lvl="2" indent="-322263">
              <a:lnSpc>
                <a:spcPct val="120000"/>
              </a:lnSpc>
              <a:tabLst>
                <a:tab pos="714375" algn="l"/>
              </a:tabLst>
            </a:pPr>
            <a:endParaRPr lang="en-US" altLang="ja-JP" sz="2000" dirty="0">
              <a:latin typeface="+mn-ea"/>
            </a:endParaRPr>
          </a:p>
        </p:txBody>
      </p:sp>
      <p:sp>
        <p:nvSpPr>
          <p:cNvPr id="4" name="テキスト ボックス 3">
            <a:extLst>
              <a:ext uri="{FF2B5EF4-FFF2-40B4-BE49-F238E27FC236}">
                <a16:creationId xmlns:a16="http://schemas.microsoft.com/office/drawing/2014/main" id="{FC23A71B-9195-8674-BD73-447BAF062383}"/>
              </a:ext>
            </a:extLst>
          </p:cNvPr>
          <p:cNvSpPr txBox="1"/>
          <p:nvPr/>
        </p:nvSpPr>
        <p:spPr>
          <a:xfrm>
            <a:off x="5258838" y="5875415"/>
            <a:ext cx="5178021" cy="338554"/>
          </a:xfrm>
          <a:prstGeom prst="rect">
            <a:avLst/>
          </a:prstGeom>
          <a:noFill/>
        </p:spPr>
        <p:txBody>
          <a:bodyPr wrap="none" rtlCol="0">
            <a:spAutoFit/>
          </a:bodyPr>
          <a:lstStyle/>
          <a:p>
            <a:r>
              <a:rPr kumimoji="1" lang="en-US" altLang="ja-JP" sz="800" dirty="0"/>
              <a:t>“The OW2 OSS Good Governance initiative, an OSPO implementation blueprint”</a:t>
            </a:r>
            <a:r>
              <a:rPr kumimoji="1" lang="ja-JP" altLang="en-US" sz="800" dirty="0"/>
              <a:t>より</a:t>
            </a:r>
            <a:endParaRPr kumimoji="1" lang="en-US" altLang="ja-JP" sz="800" dirty="0"/>
          </a:p>
          <a:p>
            <a:r>
              <a:rPr kumimoji="1" lang="en-US" altLang="ja-JP" sz="800" dirty="0">
                <a:hlinkClick r:id="rId3"/>
              </a:rPr>
              <a:t>https://ospo.zone/resources/onramp_20211210/20211210_onramp-ggi-introduction-cedricthomas-CC-BY.pdf</a:t>
            </a:r>
            <a:endParaRPr kumimoji="1" lang="en-US" altLang="ja-JP" sz="800" dirty="0"/>
          </a:p>
        </p:txBody>
      </p:sp>
      <p:pic>
        <p:nvPicPr>
          <p:cNvPr id="5" name="図 4">
            <a:extLst>
              <a:ext uri="{FF2B5EF4-FFF2-40B4-BE49-F238E27FC236}">
                <a16:creationId xmlns:a16="http://schemas.microsoft.com/office/drawing/2014/main" id="{970CA32E-B55B-C096-9840-5BDE9B953846}"/>
              </a:ext>
            </a:extLst>
          </p:cNvPr>
          <p:cNvPicPr>
            <a:picLocks noChangeAspect="1"/>
          </p:cNvPicPr>
          <p:nvPr/>
        </p:nvPicPr>
        <p:blipFill>
          <a:blip r:embed="rId4"/>
          <a:stretch>
            <a:fillRect/>
          </a:stretch>
        </p:blipFill>
        <p:spPr>
          <a:xfrm>
            <a:off x="5029199" y="2085748"/>
            <a:ext cx="6758589" cy="3789667"/>
          </a:xfrm>
          <a:prstGeom prst="rect">
            <a:avLst/>
          </a:prstGeom>
          <a:ln>
            <a:solidFill>
              <a:schemeClr val="tx1"/>
            </a:solidFill>
          </a:ln>
        </p:spPr>
      </p:pic>
    </p:spTree>
    <p:extLst>
      <p:ext uri="{BB962C8B-B14F-4D97-AF65-F5344CB8AC3E}">
        <p14:creationId xmlns:p14="http://schemas.microsoft.com/office/powerpoint/2010/main" val="432881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BA66C2-25DC-4884-A060-6A6229B27C94}"/>
              </a:ext>
            </a:extLst>
          </p:cNvPr>
          <p:cNvSpPr>
            <a:spLocks noGrp="1"/>
          </p:cNvSpPr>
          <p:nvPr>
            <p:ph type="title"/>
          </p:nvPr>
        </p:nvSpPr>
        <p:spPr/>
        <p:txBody>
          <a:bodyPr/>
          <a:lstStyle/>
          <a:p>
            <a:r>
              <a:rPr kumimoji="1" lang="en-US" altLang="ja-JP" dirty="0">
                <a:latin typeface="+mn-ea"/>
                <a:ea typeface="+mn-ea"/>
              </a:rPr>
              <a:t>OSS Good Governance Handbook</a:t>
            </a:r>
            <a:r>
              <a:rPr kumimoji="1" lang="ja-JP" altLang="en-US" dirty="0">
                <a:latin typeface="+mn-ea"/>
                <a:ea typeface="+mn-ea"/>
              </a:rPr>
              <a:t>の構成</a:t>
            </a:r>
          </a:p>
        </p:txBody>
      </p:sp>
      <p:sp>
        <p:nvSpPr>
          <p:cNvPr id="3" name="コンテンツ プレースホルダー 2">
            <a:extLst>
              <a:ext uri="{FF2B5EF4-FFF2-40B4-BE49-F238E27FC236}">
                <a16:creationId xmlns:a16="http://schemas.microsoft.com/office/drawing/2014/main" id="{C77AC454-1F6F-4812-8573-61304DB05F76}"/>
              </a:ext>
            </a:extLst>
          </p:cNvPr>
          <p:cNvSpPr>
            <a:spLocks noGrp="1"/>
          </p:cNvSpPr>
          <p:nvPr>
            <p:ph sz="quarter" idx="10"/>
          </p:nvPr>
        </p:nvSpPr>
        <p:spPr>
          <a:xfrm>
            <a:off x="576000" y="1056491"/>
            <a:ext cx="11040000" cy="5114521"/>
          </a:xfrm>
        </p:spPr>
        <p:txBody>
          <a:bodyPr>
            <a:normAutofit/>
          </a:bodyPr>
          <a:lstStyle/>
          <a:p>
            <a:pPr marL="0" indent="0">
              <a:lnSpc>
                <a:spcPct val="120000"/>
              </a:lnSpc>
              <a:buNone/>
            </a:pPr>
            <a:r>
              <a:rPr lang="ja-JP" altLang="en-US" dirty="0">
                <a:latin typeface="+mn-ea"/>
              </a:rPr>
              <a:t>アクティビティごとの進捗をマッピングすることにより読み手の状況を把握し、次のステップへのヒントが得られる</a:t>
            </a:r>
          </a:p>
          <a:p>
            <a:pPr marL="392112" lvl="2" indent="0">
              <a:lnSpc>
                <a:spcPct val="120000"/>
              </a:lnSpc>
              <a:buNone/>
              <a:tabLst>
                <a:tab pos="714375" algn="l"/>
              </a:tabLst>
            </a:pPr>
            <a:endParaRPr lang="en-US" altLang="ja-JP" sz="2000" dirty="0">
              <a:latin typeface="+mn-ea"/>
            </a:endParaRPr>
          </a:p>
        </p:txBody>
      </p:sp>
      <p:sp>
        <p:nvSpPr>
          <p:cNvPr id="6" name="テキスト ボックス 5">
            <a:extLst>
              <a:ext uri="{FF2B5EF4-FFF2-40B4-BE49-F238E27FC236}">
                <a16:creationId xmlns:a16="http://schemas.microsoft.com/office/drawing/2014/main" id="{4ABE0D94-74B0-54F1-6BFB-5727B32F2087}"/>
              </a:ext>
            </a:extLst>
          </p:cNvPr>
          <p:cNvSpPr txBox="1"/>
          <p:nvPr/>
        </p:nvSpPr>
        <p:spPr>
          <a:xfrm>
            <a:off x="5258838" y="5875415"/>
            <a:ext cx="5178021" cy="338554"/>
          </a:xfrm>
          <a:prstGeom prst="rect">
            <a:avLst/>
          </a:prstGeom>
          <a:noFill/>
        </p:spPr>
        <p:txBody>
          <a:bodyPr wrap="none" rtlCol="0">
            <a:spAutoFit/>
          </a:bodyPr>
          <a:lstStyle/>
          <a:p>
            <a:r>
              <a:rPr kumimoji="1" lang="en-US" altLang="ja-JP" sz="800" dirty="0"/>
              <a:t>“The OW2 OSS Good Governance initiative, an OSPO implementation blueprint”</a:t>
            </a:r>
            <a:r>
              <a:rPr kumimoji="1" lang="ja-JP" altLang="en-US" sz="800" dirty="0"/>
              <a:t>より</a:t>
            </a:r>
            <a:endParaRPr kumimoji="1" lang="en-US" altLang="ja-JP" sz="800" dirty="0"/>
          </a:p>
          <a:p>
            <a:r>
              <a:rPr kumimoji="1" lang="en-US" altLang="ja-JP" sz="800" dirty="0">
                <a:hlinkClick r:id="rId3"/>
              </a:rPr>
              <a:t>https://ospo.zone/resources/onramp_20211210/20211210_onramp-ggi-introduction-cedricthomas-CC-BY.pdf</a:t>
            </a:r>
            <a:endParaRPr kumimoji="1" lang="en-US" altLang="ja-JP" sz="800" dirty="0"/>
          </a:p>
        </p:txBody>
      </p:sp>
      <p:pic>
        <p:nvPicPr>
          <p:cNvPr id="7" name="図 6">
            <a:extLst>
              <a:ext uri="{FF2B5EF4-FFF2-40B4-BE49-F238E27FC236}">
                <a16:creationId xmlns:a16="http://schemas.microsoft.com/office/drawing/2014/main" id="{D2D09862-D71C-C7FF-470B-D02AAC307686}"/>
              </a:ext>
            </a:extLst>
          </p:cNvPr>
          <p:cNvPicPr>
            <a:picLocks noChangeAspect="1"/>
          </p:cNvPicPr>
          <p:nvPr/>
        </p:nvPicPr>
        <p:blipFill>
          <a:blip r:embed="rId4"/>
          <a:stretch>
            <a:fillRect/>
          </a:stretch>
        </p:blipFill>
        <p:spPr>
          <a:xfrm>
            <a:off x="5029198" y="2080227"/>
            <a:ext cx="6730145" cy="3789667"/>
          </a:xfrm>
          <a:prstGeom prst="rect">
            <a:avLst/>
          </a:prstGeom>
          <a:ln>
            <a:solidFill>
              <a:schemeClr val="tx1"/>
            </a:solidFill>
          </a:ln>
        </p:spPr>
      </p:pic>
      <p:sp>
        <p:nvSpPr>
          <p:cNvPr id="8" name="コンテンツ プレースホルダー 2">
            <a:extLst>
              <a:ext uri="{FF2B5EF4-FFF2-40B4-BE49-F238E27FC236}">
                <a16:creationId xmlns:a16="http://schemas.microsoft.com/office/drawing/2014/main" id="{3633C51F-3D19-B2C1-253E-7E82D5FD911B}"/>
              </a:ext>
            </a:extLst>
          </p:cNvPr>
          <p:cNvSpPr txBox="1">
            <a:spLocks/>
          </p:cNvSpPr>
          <p:nvPr/>
        </p:nvSpPr>
        <p:spPr>
          <a:xfrm>
            <a:off x="576000" y="2175543"/>
            <a:ext cx="4231131" cy="3162811"/>
          </a:xfrm>
          <a:prstGeom prst="rect">
            <a:avLst/>
          </a:prstGeom>
        </p:spPr>
        <p:txBody>
          <a:bodyPr lIns="66191" tIns="33182" rIns="66191" bIns="33182">
            <a:normAutofit fontScale="92500"/>
          </a:bodyPr>
          <a:lstStyle>
            <a:lvl1pPr marL="128965" indent="-128965" algn="l" rtl="0" eaLnBrk="1" fontAlgn="base" hangingPunct="1">
              <a:spcBef>
                <a:spcPts val="0"/>
              </a:spcBef>
              <a:spcAft>
                <a:spcPct val="0"/>
              </a:spcAft>
              <a:buFont typeface="Arial" pitchFamily="34" charset="0"/>
              <a:buChar char="•"/>
              <a:defRPr kumimoji="1" sz="2400">
                <a:solidFill>
                  <a:schemeClr val="tx1"/>
                </a:solidFill>
                <a:latin typeface="+mn-lt"/>
                <a:ea typeface="+mn-ea"/>
                <a:cs typeface="HGP創英角ｺﾞｼｯｸUB" pitchFamily="50" charset="-128"/>
              </a:defRPr>
            </a:lvl1pPr>
            <a:lvl2pPr marL="326988" indent="-133565" algn="l" rtl="0" eaLnBrk="1" fontAlgn="base" hangingPunct="1">
              <a:spcBef>
                <a:spcPts val="0"/>
              </a:spcBef>
              <a:spcAft>
                <a:spcPct val="0"/>
              </a:spcAft>
              <a:buFont typeface="Arial" pitchFamily="34" charset="0"/>
              <a:buChar char="•"/>
              <a:defRPr kumimoji="1" sz="2000">
                <a:solidFill>
                  <a:schemeClr val="tx1"/>
                </a:solidFill>
                <a:latin typeface="+mn-lt"/>
                <a:ea typeface="+mn-ea"/>
                <a:cs typeface="HGP創英角ｺﾞｼｯｸUB" pitchFamily="50" charset="-128"/>
              </a:defRPr>
            </a:lvl2pPr>
            <a:lvl3pPr marL="517013" indent="-124407" algn="l" rtl="0" eaLnBrk="1" fontAlgn="base" hangingPunct="1">
              <a:spcBef>
                <a:spcPts val="0"/>
              </a:spcBef>
              <a:spcAft>
                <a:spcPct val="0"/>
              </a:spcAft>
              <a:buFont typeface="Arial" pitchFamily="34" charset="0"/>
              <a:buChar char="•"/>
              <a:defRPr kumimoji="1" sz="1600">
                <a:solidFill>
                  <a:schemeClr val="tx1"/>
                </a:solidFill>
                <a:latin typeface="+mn-lt"/>
                <a:ea typeface="+mn-ea"/>
                <a:cs typeface="HGP創英角ｺﾞｼｯｸUB" pitchFamily="50" charset="-128"/>
              </a:defRPr>
            </a:lvl3pPr>
            <a:lvl4pPr marL="715071" indent="-128965" algn="l" rtl="0" eaLnBrk="1" fontAlgn="base" hangingPunct="1">
              <a:spcBef>
                <a:spcPts val="0"/>
              </a:spcBef>
              <a:spcAft>
                <a:spcPct val="0"/>
              </a:spcAft>
              <a:buFont typeface="Arial" pitchFamily="34" charset="0"/>
              <a:buChar char="•"/>
              <a:defRPr kumimoji="1" sz="1400">
                <a:solidFill>
                  <a:schemeClr val="tx1"/>
                </a:solidFill>
                <a:latin typeface="+mn-lt"/>
                <a:ea typeface="+mn-ea"/>
                <a:cs typeface="HGP創英角ｺﾞｼｯｸUB" pitchFamily="50" charset="-128"/>
              </a:defRPr>
            </a:lvl4pPr>
            <a:lvl5pPr marL="913128" indent="-133565" algn="l" rtl="0" eaLnBrk="1" fontAlgn="base" hangingPunct="1">
              <a:spcBef>
                <a:spcPts val="0"/>
              </a:spcBef>
              <a:spcAft>
                <a:spcPct val="0"/>
              </a:spcAft>
              <a:buFont typeface="Arial" pitchFamily="34" charset="0"/>
              <a:buChar char="•"/>
              <a:defRPr kumimoji="1" sz="1400">
                <a:solidFill>
                  <a:schemeClr val="tx1"/>
                </a:solidFill>
                <a:latin typeface="+mn-lt"/>
                <a:ea typeface="+mn-ea"/>
                <a:cs typeface="HGP創英角ｺﾞｼｯｸUB" pitchFamily="50" charset="-128"/>
              </a:defRPr>
            </a:lvl5pPr>
            <a:lvl6pPr marL="1824170" indent="-165858" algn="l" rtl="0" eaLnBrk="1" fontAlgn="base" hangingPunct="1">
              <a:spcBef>
                <a:spcPct val="20000"/>
              </a:spcBef>
              <a:spcAft>
                <a:spcPct val="0"/>
              </a:spcAft>
              <a:buChar char="»"/>
              <a:defRPr kumimoji="1" sz="1500">
                <a:solidFill>
                  <a:schemeClr val="tx1"/>
                </a:solidFill>
                <a:latin typeface="+mn-lt"/>
                <a:ea typeface="+mn-ea"/>
              </a:defRPr>
            </a:lvl6pPr>
            <a:lvl7pPr marL="2155840" indent="-165858" algn="l" rtl="0" eaLnBrk="1" fontAlgn="base" hangingPunct="1">
              <a:spcBef>
                <a:spcPct val="20000"/>
              </a:spcBef>
              <a:spcAft>
                <a:spcPct val="0"/>
              </a:spcAft>
              <a:buChar char="»"/>
              <a:defRPr kumimoji="1" sz="1500">
                <a:solidFill>
                  <a:schemeClr val="tx1"/>
                </a:solidFill>
                <a:latin typeface="+mn-lt"/>
                <a:ea typeface="+mn-ea"/>
              </a:defRPr>
            </a:lvl7pPr>
            <a:lvl8pPr marL="2487502" indent="-165858" algn="l" rtl="0" eaLnBrk="1" fontAlgn="base" hangingPunct="1">
              <a:spcBef>
                <a:spcPct val="20000"/>
              </a:spcBef>
              <a:spcAft>
                <a:spcPct val="0"/>
              </a:spcAft>
              <a:buChar char="»"/>
              <a:defRPr kumimoji="1" sz="1500">
                <a:solidFill>
                  <a:schemeClr val="tx1"/>
                </a:solidFill>
                <a:latin typeface="+mn-lt"/>
                <a:ea typeface="+mn-ea"/>
              </a:defRPr>
            </a:lvl8pPr>
            <a:lvl9pPr marL="2819171" indent="-165858" algn="l" rtl="0" eaLnBrk="1" fontAlgn="base" hangingPunct="1">
              <a:spcBef>
                <a:spcPct val="20000"/>
              </a:spcBef>
              <a:spcAft>
                <a:spcPct val="0"/>
              </a:spcAft>
              <a:buChar char="»"/>
              <a:defRPr kumimoji="1" sz="1500">
                <a:solidFill>
                  <a:schemeClr val="tx1"/>
                </a:solidFill>
                <a:latin typeface="+mn-lt"/>
                <a:ea typeface="+mn-ea"/>
              </a:defRPr>
            </a:lvl9pPr>
          </a:lstStyle>
          <a:p>
            <a:pPr marL="714375" lvl="2" indent="-322263">
              <a:lnSpc>
                <a:spcPct val="120000"/>
              </a:lnSpc>
              <a:tabLst>
                <a:tab pos="714375" algn="l"/>
              </a:tabLst>
            </a:pPr>
            <a:r>
              <a:rPr lang="ja-JP" altLang="en-US" sz="2400" kern="0" dirty="0">
                <a:latin typeface="+mn-ea"/>
              </a:rPr>
              <a:t>必要な個所から読み始められる</a:t>
            </a:r>
          </a:p>
          <a:p>
            <a:pPr marL="714375" lvl="2" indent="-322263">
              <a:lnSpc>
                <a:spcPct val="120000"/>
              </a:lnSpc>
              <a:tabLst>
                <a:tab pos="714375" algn="l"/>
              </a:tabLst>
            </a:pPr>
            <a:r>
              <a:rPr lang="ja-JP" altLang="en-US" sz="2400" kern="0" dirty="0">
                <a:latin typeface="+mn-ea"/>
              </a:rPr>
              <a:t>自分の位置と進みたい方向を見つけるためのマップ</a:t>
            </a:r>
          </a:p>
          <a:p>
            <a:pPr marL="714375" lvl="2" indent="-322263">
              <a:lnSpc>
                <a:spcPct val="120000"/>
              </a:lnSpc>
              <a:tabLst>
                <a:tab pos="714375" algn="l"/>
              </a:tabLst>
            </a:pPr>
            <a:r>
              <a:rPr lang="ja-JP" altLang="en-US" sz="2400" kern="0" dirty="0">
                <a:latin typeface="+mn-ea"/>
              </a:rPr>
              <a:t>集中したいところを決めて、取り組みポイント例が見つかる</a:t>
            </a:r>
          </a:p>
          <a:p>
            <a:pPr marL="392112" lvl="2" indent="0">
              <a:lnSpc>
                <a:spcPct val="120000"/>
              </a:lnSpc>
              <a:buFont typeface="Arial" pitchFamily="34" charset="0"/>
              <a:buNone/>
              <a:tabLst>
                <a:tab pos="714375" algn="l"/>
              </a:tabLst>
            </a:pPr>
            <a:endParaRPr lang="en-US" altLang="ja-JP" sz="1800" kern="0" dirty="0">
              <a:latin typeface="+mn-ea"/>
            </a:endParaRPr>
          </a:p>
        </p:txBody>
      </p:sp>
    </p:spTree>
    <p:extLst>
      <p:ext uri="{BB962C8B-B14F-4D97-AF65-F5344CB8AC3E}">
        <p14:creationId xmlns:p14="http://schemas.microsoft.com/office/powerpoint/2010/main" val="3080506023"/>
      </p:ext>
    </p:extLst>
  </p:cSld>
  <p:clrMapOvr>
    <a:masterClrMapping/>
  </p:clrMapOvr>
</p:sld>
</file>

<file path=ppt/theme/theme1.xml><?xml version="1.0" encoding="utf-8"?>
<a:theme xmlns:a="http://schemas.openxmlformats.org/drawingml/2006/main" name="1_OSSL資料_20160418_c">
  <a:themeElements>
    <a:clrScheme name="ユーザー定義 1">
      <a:dk1>
        <a:sysClr val="windowText" lastClr="000000"/>
      </a:dk1>
      <a:lt1>
        <a:sysClr val="window" lastClr="FFFFFF"/>
      </a:lt1>
      <a:dk2>
        <a:srgbClr val="4E5B6F"/>
      </a:dk2>
      <a:lt2>
        <a:srgbClr val="D6ECFF"/>
      </a:lt2>
      <a:accent1>
        <a:srgbClr val="007DEA"/>
      </a:accent1>
      <a:accent2>
        <a:srgbClr val="FCB95D"/>
      </a:accent2>
      <a:accent3>
        <a:srgbClr val="FF0000"/>
      </a:accent3>
      <a:accent4>
        <a:srgbClr val="007DEA"/>
      </a:accent4>
      <a:accent5>
        <a:srgbClr val="738AC8"/>
      </a:accent5>
      <a:accent6>
        <a:srgbClr val="1AB39F"/>
      </a:accent6>
      <a:hlink>
        <a:srgbClr val="EB8803"/>
      </a:hlink>
      <a:folHlink>
        <a:srgbClr val="5F7791"/>
      </a:folHlink>
    </a:clrScheme>
    <a:fontScheme name="ユーザー定義 3">
      <a:majorFont>
        <a:latin typeface="Segoe UI"/>
        <a:ea typeface="メイリオ"/>
        <a:cs typeface=""/>
      </a:majorFont>
      <a:minorFont>
        <a:latin typeface="Segoe UI Symbol"/>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2060"/>
        </a:solidFill>
        <a:ln w="28575">
          <a:solidFill>
            <a:schemeClr val="bg1"/>
          </a:solidFill>
        </a:ln>
        <a:effectLst/>
      </a:spPr>
      <a:bodyPr rtlCol="0" anchor="ctr">
        <a:normAutofit/>
      </a:bodyPr>
      <a:lstStyle>
        <a:defPPr algn="ctr">
          <a:defRPr kumimoji="1" dirty="0" smtClean="0"/>
        </a:defPPr>
      </a:lstStyle>
      <a:style>
        <a:lnRef idx="1">
          <a:schemeClr val="accent1"/>
        </a:lnRef>
        <a:fillRef idx="3">
          <a:schemeClr val="accent1"/>
        </a:fillRef>
        <a:effectRef idx="2">
          <a:schemeClr val="accent1"/>
        </a:effectRef>
        <a:fontRef idx="minor">
          <a:schemeClr val="lt1"/>
        </a:fontRef>
      </a:style>
    </a:spDef>
  </a:objectDefaults>
  <a:extraClrSchemeLst>
    <a:extraClrScheme>
      <a:clrScheme name="1_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OSSL資料_20160418_c">
  <a:themeElements>
    <a:clrScheme name="ユーザー定義 1">
      <a:dk1>
        <a:sysClr val="windowText" lastClr="000000"/>
      </a:dk1>
      <a:lt1>
        <a:sysClr val="window" lastClr="FFFFFF"/>
      </a:lt1>
      <a:dk2>
        <a:srgbClr val="4E5B6F"/>
      </a:dk2>
      <a:lt2>
        <a:srgbClr val="D6ECFF"/>
      </a:lt2>
      <a:accent1>
        <a:srgbClr val="007DEA"/>
      </a:accent1>
      <a:accent2>
        <a:srgbClr val="FCB95D"/>
      </a:accent2>
      <a:accent3>
        <a:srgbClr val="FF0000"/>
      </a:accent3>
      <a:accent4>
        <a:srgbClr val="007DEA"/>
      </a:accent4>
      <a:accent5>
        <a:srgbClr val="738AC8"/>
      </a:accent5>
      <a:accent6>
        <a:srgbClr val="1AB39F"/>
      </a:accent6>
      <a:hlink>
        <a:srgbClr val="EB8803"/>
      </a:hlink>
      <a:folHlink>
        <a:srgbClr val="5F7791"/>
      </a:folHlink>
    </a:clrScheme>
    <a:fontScheme name="ユーザー定義 3">
      <a:majorFont>
        <a:latin typeface="Segoe UI"/>
        <a:ea typeface="メイリオ"/>
        <a:cs typeface=""/>
      </a:majorFont>
      <a:minorFont>
        <a:latin typeface="Segoe UI Symbol"/>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2060"/>
        </a:solidFill>
        <a:ln w="28575">
          <a:solidFill>
            <a:schemeClr val="bg1"/>
          </a:solidFill>
        </a:ln>
        <a:effectLst/>
      </a:spPr>
      <a:bodyPr rtlCol="0" anchor="ctr">
        <a:normAutofit/>
      </a:bodyPr>
      <a:lstStyle>
        <a:defPPr algn="ctr">
          <a:defRPr kumimoji="1" dirty="0" smtClean="0"/>
        </a:defPPr>
      </a:lstStyle>
      <a:style>
        <a:lnRef idx="1">
          <a:schemeClr val="accent1"/>
        </a:lnRef>
        <a:fillRef idx="3">
          <a:schemeClr val="accent1"/>
        </a:fillRef>
        <a:effectRef idx="2">
          <a:schemeClr val="accent1"/>
        </a:effectRef>
        <a:fontRef idx="minor">
          <a:schemeClr val="lt1"/>
        </a:fontRef>
      </a:style>
    </a:spDef>
  </a:objectDefaults>
  <a:extraClrSchemeLst>
    <a:extraClrScheme>
      <a:clrScheme name="1_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OSPO Sub Work Group_20220916</Template>
  <TotalTime>0</TotalTime>
  <Words>1906</Words>
  <Application>Microsoft Office PowerPoint</Application>
  <PresentationFormat>ワイド画面</PresentationFormat>
  <Paragraphs>179</Paragraphs>
  <Slides>16</Slides>
  <Notes>3</Notes>
  <HiddenSlides>2</HiddenSlides>
  <MMClips>0</MMClips>
  <ScaleCrop>false</ScaleCrop>
  <HeadingPairs>
    <vt:vector size="6" baseType="variant">
      <vt:variant>
        <vt:lpstr>使用されているフォント</vt:lpstr>
      </vt:variant>
      <vt:variant>
        <vt:i4>9</vt:i4>
      </vt:variant>
      <vt:variant>
        <vt:lpstr>テーマ</vt:lpstr>
      </vt:variant>
      <vt:variant>
        <vt:i4>2</vt:i4>
      </vt:variant>
      <vt:variant>
        <vt:lpstr>スライド タイトル</vt:lpstr>
      </vt:variant>
      <vt:variant>
        <vt:i4>16</vt:i4>
      </vt:variant>
    </vt:vector>
  </HeadingPairs>
  <TitlesOfParts>
    <vt:vector size="27" baseType="lpstr">
      <vt:lpstr>HGP創英角ｺﾞｼｯｸUB</vt:lpstr>
      <vt:lpstr>Myriad Pro</vt:lpstr>
      <vt:lpstr>メイリオ</vt:lpstr>
      <vt:lpstr>游ゴシック</vt:lpstr>
      <vt:lpstr>Arial</vt:lpstr>
      <vt:lpstr>Segoe UI</vt:lpstr>
      <vt:lpstr>Segoe UI Symbol</vt:lpstr>
      <vt:lpstr>Tahoma</vt:lpstr>
      <vt:lpstr>Wingdings</vt:lpstr>
      <vt:lpstr>1_OSSL資料_20160418_c</vt:lpstr>
      <vt:lpstr>3_OSSL資料_20160418_c</vt:lpstr>
      <vt:lpstr>OpenChain Japan Work Group / OSPO Sub Work Groupの紹介</vt:lpstr>
      <vt:lpstr>目次</vt:lpstr>
      <vt:lpstr>OSPO Sub Work Groupの概要</vt:lpstr>
      <vt:lpstr>OSPO Sub Work Groupの目的</vt:lpstr>
      <vt:lpstr>OSPO Sub Work Groupメンバーの抱える課題</vt:lpstr>
      <vt:lpstr>OSPO Sub Work Groupの現在の活動</vt:lpstr>
      <vt:lpstr>(補足) OSS Good Governance Handbookについて</vt:lpstr>
      <vt:lpstr>OSS Good Governance Handbookの構成</vt:lpstr>
      <vt:lpstr>OSS Good Governance Handbookの構成</vt:lpstr>
      <vt:lpstr>(補足)各アクティビティの解説項目（Canonical Activities）</vt:lpstr>
      <vt:lpstr>OSS Good Governance Handbookからの学びのまとめ</vt:lpstr>
      <vt:lpstr>今後の活動計画</vt:lpstr>
      <vt:lpstr>メンバー募集中です</vt:lpstr>
      <vt:lpstr>ありがとうございました！</vt:lpstr>
      <vt:lpstr>Engagement goalの概要</vt:lpstr>
      <vt:lpstr>Trust Goalの概要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2022-09-28T23:32:12Z</dcterms:created>
  <dcterms:modified xsi:type="dcterms:W3CDTF">2022-10-30T15:07:55Z</dcterms:modified>
</cp:coreProperties>
</file>