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14" r:id="rId2"/>
  </p:sldMasterIdLst>
  <p:notesMasterIdLst>
    <p:notesMasterId r:id="rId21"/>
  </p:notesMasterIdLst>
  <p:handoutMasterIdLst>
    <p:handoutMasterId r:id="rId22"/>
  </p:handoutMasterIdLst>
  <p:sldIdLst>
    <p:sldId id="406" r:id="rId3"/>
    <p:sldId id="407" r:id="rId4"/>
    <p:sldId id="463" r:id="rId5"/>
    <p:sldId id="454" r:id="rId6"/>
    <p:sldId id="277" r:id="rId7"/>
    <p:sldId id="459" r:id="rId8"/>
    <p:sldId id="466" r:id="rId9"/>
    <p:sldId id="464" r:id="rId10"/>
    <p:sldId id="465" r:id="rId11"/>
    <p:sldId id="452" r:id="rId12"/>
    <p:sldId id="453" r:id="rId13"/>
    <p:sldId id="278" r:id="rId14"/>
    <p:sldId id="448" r:id="rId15"/>
    <p:sldId id="449" r:id="rId16"/>
    <p:sldId id="461" r:id="rId17"/>
    <p:sldId id="462" r:id="rId18"/>
    <p:sldId id="467" r:id="rId19"/>
    <p:sldId id="4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E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148" d="100"/>
          <a:sy n="148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6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F8C731-1E8E-C63F-11E0-F20DFAA27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6D219F-C8ED-F429-D474-5B0B73B782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19AE-FBFA-4149-B57D-EC63B4FBC63C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388057-341A-57F7-AC75-2AD47CC38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A52F2-1768-FC0C-187B-313FD4469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1F01-AA9F-4CC5-98BB-B3C6DDAFD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160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Meiryo UI" panose="020B0604030504040204" pitchFamily="50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490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Meiryo UI" panose="020B0604030504040204" pitchFamily="50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  <a:ea typeface="Meiryo UI" panose="020B0604030504040204" pitchFamily="50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ea typeface="Meiryo UI" panose="020B0604030504040204" pitchFamily="50" charset="-128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eiryo UI" panose="020B0604030504040204" pitchFamily="50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708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432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4162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13" r:id="rId6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0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j/99975267803?pwd=ekhxaHA3bVZUSVU5M0dVMkF2Z0pkQT09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28</a:t>
            </a:r>
            <a:r>
              <a:rPr kumimoji="1" lang="ja-JP" altLang="en-US" dirty="0"/>
              <a:t>回全体会合／第</a:t>
            </a:r>
            <a:r>
              <a:rPr lang="en-US" altLang="ja-JP" dirty="0"/>
              <a:t>3</a:t>
            </a:r>
            <a:r>
              <a:rPr kumimoji="1" lang="ja-JP" altLang="en-US" dirty="0"/>
              <a:t>回</a:t>
            </a:r>
            <a:r>
              <a:rPr lang="ja-JP" altLang="en-US" dirty="0"/>
              <a:t>ハイブリッド</a:t>
            </a:r>
            <a:r>
              <a:rPr kumimoji="1" lang="ja-JP" altLang="en-US" dirty="0"/>
              <a:t>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#28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Hybrid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#3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July</a:t>
            </a:r>
            <a:r>
              <a:rPr lang="ja-JP" altLang="en-US" dirty="0"/>
              <a:t> </a:t>
            </a:r>
            <a:r>
              <a:rPr lang="en-US" altLang="ja-JP" dirty="0"/>
              <a:t>11, 2023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Arial" panose="020B0604020202020204" pitchFamily="34" charset="0"/>
                <a:ea typeface="Meiryo UI" panose="020B0604030504040204" pitchFamily="50" charset="-128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守秘義務はありません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秘密事項は持ち込まないように注意して下さい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Arial" panose="020B0604020202020204" pitchFamily="34" charset="0"/>
                <a:ea typeface="Meiryo UI" panose="020B0604030504040204" pitchFamily="50" charset="-128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ツール（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github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や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slack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等）について、セキュリティ等の保証はなく、情報漏洩が発生したとしても、運営者や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JapanWG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Arial" panose="020B0604020202020204" pitchFamily="34" charset="0"/>
                <a:ea typeface="Meiryo UI" panose="020B0604030504040204" pitchFamily="50" charset="-128"/>
              </a:rPr>
              <a:t>写真撮影および広報目的での使用の許可ご確認</a:t>
            </a:r>
            <a:endParaRPr lang="ja-JP" altLang="en-US" sz="24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OpenChain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JapanWG</a:t>
            </a:r>
            <a:r>
              <a:rPr lang="ja-JP" altLang="en-US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での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活動の状況を公開することで、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Arial" panose="020B0604020202020204" pitchFamily="34" charset="0"/>
                <a:ea typeface="Meiryo UI" panose="020B0604030504040204" pitchFamily="50" charset="-128"/>
              </a:rPr>
              <a:t>OpenChain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本体への刺激になり、日本のプレゼンスが向上する。</a:t>
            </a:r>
            <a:endParaRPr kumimoji="1"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他国の</a:t>
            </a:r>
            <a:r>
              <a:rPr kumimoji="1" lang="en-US" altLang="ja-JP" dirty="0" err="1">
                <a:latin typeface="Arial" panose="020B0604020202020204" pitchFamily="34" charset="0"/>
                <a:ea typeface="Meiryo UI" panose="020B0604030504040204" pitchFamily="50" charset="-128"/>
              </a:rPr>
              <a:t>OpenChain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活動の刺激になり、</a:t>
            </a:r>
            <a:r>
              <a:rPr kumimoji="1" lang="en-US" altLang="ja-JP" dirty="0" err="1">
                <a:latin typeface="Arial" panose="020B0604020202020204" pitchFamily="34" charset="0"/>
                <a:ea typeface="Meiryo UI" panose="020B0604030504040204" pitchFamily="50" charset="-128"/>
              </a:rPr>
              <a:t>OpenChain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全体が盛り上がる。</a:t>
            </a:r>
            <a:endParaRPr kumimoji="1"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といった効果が期待できます。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/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上記の効果を得るために、本会合の様子の写真撮影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,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　公開することに対して許可を頂きたく存じます。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/>
            <a:endParaRPr lang="en-US" altLang="ja-JP" sz="18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/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</a:b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写り込みが無いようにします。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オンライン会合の注意事項 </a:t>
            </a:r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(Note)</a:t>
            </a:r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Note</a:t>
            </a:r>
            <a:endParaRPr kumimoji="1" lang="ja-JP" altLang="en-US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eiryo UI" panose="020B060403050404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お知らせ①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313798" y="1001949"/>
            <a:ext cx="11412627" cy="535865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LF Research “</a:t>
            </a: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The Business Value of the OSPO”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の日本語版が公開されました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OSPO</a:t>
            </a: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008000"/>
                </a:highlight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のビジネスバリュー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(OpenChain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JapanWG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メンバーが本活動に貢献しました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C25636F-97DD-CDB7-92C1-B8028A671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1" y="2725253"/>
            <a:ext cx="4511031" cy="34745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38E4D29-7BE4-81FD-EECF-5219F068B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90" y="4462543"/>
            <a:ext cx="3590975" cy="1608979"/>
          </a:xfrm>
          <a:prstGeom prst="rect">
            <a:avLst/>
          </a:prstGeom>
          <a:ln w="28575">
            <a:solidFill>
              <a:srgbClr val="008000"/>
            </a:solidFill>
          </a:ln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3760E2C-B975-9079-7A6E-295FFABA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990" y="3059033"/>
            <a:ext cx="5000625" cy="1114425"/>
          </a:xfrm>
          <a:prstGeom prst="rect">
            <a:avLst/>
          </a:prstGeom>
          <a:ln w="28575">
            <a:solidFill>
              <a:srgbClr val="008000"/>
            </a:solidFill>
          </a:ln>
        </p:spPr>
      </p:pic>
    </p:spTree>
    <p:extLst>
      <p:ext uri="{BB962C8B-B14F-4D97-AF65-F5344CB8AC3E}">
        <p14:creationId xmlns:p14="http://schemas.microsoft.com/office/powerpoint/2010/main" val="1365550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お知らせ②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313798" y="1001949"/>
            <a:ext cx="11412627" cy="535865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月のサブワーキンググループ　ハイブリッド会合のご案内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94EEF2-C7C7-68FA-6A1D-6F6E5D188F4A}"/>
              </a:ext>
            </a:extLst>
          </p:cNvPr>
          <p:cNvSpPr txBox="1"/>
          <p:nvPr/>
        </p:nvSpPr>
        <p:spPr>
          <a:xfrm>
            <a:off x="472273" y="1437924"/>
            <a:ext cx="5436158" cy="4922683"/>
          </a:xfrm>
          <a:prstGeom prst="rect">
            <a:avLst/>
          </a:prstGeom>
          <a:solidFill>
            <a:srgbClr val="E7FFE7"/>
          </a:solidFill>
          <a:ln w="19050">
            <a:solidFill>
              <a:srgbClr val="008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FAQ Sub WG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ハイブリッド開催</a:t>
            </a:r>
            <a:endParaRPr kumimoji="0" lang="en-US" altLang="ja-JP" sz="24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■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日時：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12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水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 15:00-17:30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■会場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リアル会場：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ソシオネクスト本社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新横浜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 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https://www.socionext.com/jp/about/pdf/shin-yokohama_map_202304.pdf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)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参加申込：リアル会場での参加をご希望される方は、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Slack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DM(@owada)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、または、メールで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ご氏名、フリガナ、社名 を大和田にご連絡をお願いします。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 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owada.kiyoshi@socionext.com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オンライン会場：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Zoom Meeting ID: : 970370405 / PWD: qWB0a!X/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 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https://zoom.us/j/970370405?pwd=TjZKdE9HTHp3TUNzNjdnei9yOUhDUT09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)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参加申込：不要・チャタムハウスルールを採用しています。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（誰が言ったかは口外禁止、得た情報は自由利用可）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EDA674-BECC-34BD-9641-A6AC2930BDF4}"/>
              </a:ext>
            </a:extLst>
          </p:cNvPr>
          <p:cNvSpPr txBox="1"/>
          <p:nvPr/>
        </p:nvSpPr>
        <p:spPr>
          <a:xfrm>
            <a:off x="6290267" y="1437923"/>
            <a:ext cx="5436158" cy="4922683"/>
          </a:xfrm>
          <a:prstGeom prst="rect">
            <a:avLst/>
          </a:prstGeom>
          <a:solidFill>
            <a:srgbClr val="E7FFE7"/>
          </a:solidFill>
          <a:ln w="19050">
            <a:solidFill>
              <a:srgbClr val="008000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OSPO Sub WG</a:t>
            </a:r>
            <a:r>
              <a:rPr kumimoji="0" lang="ja-JP" alt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ハイブリッド開催</a:t>
            </a:r>
            <a:endParaRPr kumimoji="0" lang="en-US" altLang="ja-JP" sz="2400" b="1" i="0" u="sng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■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日時：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7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14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金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 15:00-16:00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■会場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リアル会場：</a:t>
            </a: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ソシオネクスト本社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新横浜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 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https://www.socionext.com/jp/about/pdf/shin-yokohama_map_202304.pdf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)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参加申込：リアル会場での参加をご希望される方は、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Slack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の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DM(@owada)</a:t>
            </a: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、または、メールで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ご氏名、フリガナ、社名 を大和田にご連絡をお願いします。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 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owada.kiyoshi@socionext.com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1D1C1D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オンライン会場：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Zoom Meeting ID: : 84799126957  / PWD: 3L3NNss1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https://zoom.us/j/84799126957?pwd=UzRJWkpxa1FlbkRNVHhVbFJVNnMwUT09</a:t>
            </a:r>
            <a: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br>
              <a: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endParaRPr kumimoji="0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参加申込：不要・チャタムハウスルールを採用しています。</a:t>
            </a:r>
            <a:b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</a:br>
            <a:r>
              <a: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 （誰が言ったかは口外禁止、得た情報は自由利用可）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6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お知らせ③</a:t>
            </a:r>
            <a:endParaRPr kumimoji="1" lang="ja-JP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42BFE-5D0F-0CB6-AFE1-24E450526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" y="1057035"/>
            <a:ext cx="11040000" cy="53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1295399" y="3197608"/>
            <a:ext cx="9623649" cy="260252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次回全体会合の日程確定！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日時：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10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5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木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 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午後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場所：ソシオネクスト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京都リサーチパーク</a:t>
            </a:r>
            <a:r>
              <a: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行書体" panose="03000600000000000000" pitchFamily="66" charset="-128"/>
              <a:ea typeface="HGS行書体" panose="03000600000000000000" pitchFamily="66" charset="-128"/>
              <a:cs typeface="+mn-cs"/>
            </a:endParaRPr>
          </a:p>
        </p:txBody>
      </p:sp>
      <p:pic>
        <p:nvPicPr>
          <p:cNvPr id="1028" name="Picture 4" descr="舞妓のバックフィギュア。日本のダンサー。芸者。 - 京都点のイラスト素材／クリップアート素材／マンガ素材／アイコン素材">
            <a:extLst>
              <a:ext uri="{FF2B5EF4-FFF2-40B4-BE49-F238E27FC236}">
                <a16:creationId xmlns:a16="http://schemas.microsoft.com/office/drawing/2014/main" id="{A1520A9F-7D80-9849-C182-9E1825F98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089" y="3198441"/>
            <a:ext cx="871760" cy="260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50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お知らせ④</a:t>
            </a:r>
            <a:endParaRPr kumimoji="1" lang="ja-JP" altLang="en-US" sz="3600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F359B07-78E8-BEB7-6FF6-2CBB560E02EE}"/>
              </a:ext>
            </a:extLst>
          </p:cNvPr>
          <p:cNvSpPr txBox="1">
            <a:spLocks/>
          </p:cNvSpPr>
          <p:nvPr/>
        </p:nvSpPr>
        <p:spPr>
          <a:xfrm>
            <a:off x="508001" y="1228507"/>
            <a:ext cx="11196900" cy="2602523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OpenChain Japan</a:t>
            </a:r>
            <a:r>
              <a:rPr kumimoji="1" lang="ja-JP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♥ </a:t>
            </a:r>
            <a:r>
              <a:rPr kumimoji="1" lang="en-US" altLang="ja-JP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UK </a:t>
            </a:r>
            <a:r>
              <a:rPr kumimoji="1" lang="ja-JP" alt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インターナショナル会合</a:t>
            </a:r>
            <a:endParaRPr kumimoji="1" lang="en-US" altLang="ja-JP" sz="4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en-US" altLang="ja-JP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日時：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8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月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18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日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金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 15:00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～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場所：ソシオネクスト 本社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新横浜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endParaRPr kumimoji="1" lang="en-US" altLang="ja-JP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S行書体" panose="03000600000000000000" pitchFamily="66" charset="-128"/>
              <a:ea typeface="HGS行書体" panose="03000600000000000000" pitchFamily="66" charset="-128"/>
              <a:cs typeface="+mn-cs"/>
            </a:endParaRPr>
          </a:p>
        </p:txBody>
      </p:sp>
      <p:pic>
        <p:nvPicPr>
          <p:cNvPr id="2052" name="Picture 4" descr="日本とイギリス、国旗がついた手が握手 国家間の戦争紛争 同盟、和解、合意のイメージイラストのイラスト素材 [87377062] - PIXTA">
            <a:extLst>
              <a:ext uri="{FF2B5EF4-FFF2-40B4-BE49-F238E27FC236}">
                <a16:creationId xmlns:a16="http://schemas.microsoft.com/office/drawing/2014/main" id="{E55B177A-1671-5867-9203-CA030D063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02225" y="3327971"/>
            <a:ext cx="5008451" cy="298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F961E12-D285-99AB-5010-1360C8DACB7A}"/>
              </a:ext>
            </a:extLst>
          </p:cNvPr>
          <p:cNvSpPr/>
          <p:nvPr/>
        </p:nvSpPr>
        <p:spPr>
          <a:xfrm>
            <a:off x="9194800" y="3035300"/>
            <a:ext cx="2489199" cy="1485900"/>
          </a:xfrm>
          <a:prstGeom prst="wedgeRoundRectCallout">
            <a:avLst>
              <a:gd name="adj1" fmla="val -51955"/>
              <a:gd name="adj2" fmla="val 65919"/>
              <a:gd name="adj3" fmla="val 16667"/>
            </a:avLst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参加希望の方は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大和田さん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まで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ご連絡ください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16B965B0-C40F-E0A1-C8F4-43F3842F7044}"/>
              </a:ext>
            </a:extLst>
          </p:cNvPr>
          <p:cNvSpPr/>
          <p:nvPr/>
        </p:nvSpPr>
        <p:spPr>
          <a:xfrm>
            <a:off x="576000" y="3187700"/>
            <a:ext cx="2489199" cy="1485900"/>
          </a:xfrm>
          <a:prstGeom prst="wedgeRoundRectCallout">
            <a:avLst>
              <a:gd name="adj1" fmla="val 52637"/>
              <a:gd name="adj2" fmla="val 68483"/>
              <a:gd name="adj3" fmla="val 16667"/>
            </a:avLst>
          </a:prstGeom>
          <a:solidFill>
            <a:srgbClr val="002060"/>
          </a:solidFill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リアル開催のみ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(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できれば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)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英語で</a:t>
            </a:r>
          </a:p>
        </p:txBody>
      </p:sp>
    </p:spTree>
    <p:extLst>
      <p:ext uri="{BB962C8B-B14F-4D97-AF65-F5344CB8AC3E}">
        <p14:creationId xmlns:p14="http://schemas.microsoft.com/office/powerpoint/2010/main" val="40833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lvl="1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July 11(Tue), 2023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13:30-17:00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Meeting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style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：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Hybrid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Physical (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リアル会場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 err="1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Ridgelinez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TRANSFORMATION BASE CAMP(X Design Studio)</a:t>
            </a:r>
          </a:p>
          <a:p>
            <a:pPr lvl="2" indent="-342900">
              <a:defRPr/>
            </a:pPr>
            <a:endParaRPr lang="en-US" altLang="ja-JP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Online (</a:t>
            </a:r>
            <a:r>
              <a:rPr lang="ja-JP" altLang="en-US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オンライン</a:t>
            </a: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Zoom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  <a:hlinkClick r:id="rId2"/>
              </a:rPr>
              <a:t>https://zoom.us/j/99975267803?pwd=ekhxaHA3bVZUSVU5M0dVMkF2Z0pkQT09</a:t>
            </a:r>
            <a:br>
              <a:rPr lang="en-US" altLang="ja-JP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</a:br>
            <a:endParaRPr lang="en-US" altLang="ja-JP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23771D7B-F03E-90DA-4EF6-AD1D09D657FF}"/>
              </a:ext>
            </a:extLst>
          </p:cNvPr>
          <p:cNvSpPr txBox="1">
            <a:spLocks/>
          </p:cNvSpPr>
          <p:nvPr/>
        </p:nvSpPr>
        <p:spPr>
          <a:xfrm>
            <a:off x="490656" y="116136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3200" kern="0" dirty="0"/>
              <a:t>会場案内・フロアマップ（丸の内パークビルディング </a:t>
            </a:r>
            <a:r>
              <a:rPr lang="en-US" altLang="ja-JP" sz="3200" kern="0" dirty="0"/>
              <a:t>22</a:t>
            </a:r>
            <a:r>
              <a:rPr lang="ja-JP" altLang="en-US" sz="3200" kern="0" dirty="0"/>
              <a:t>階・エレベータ</a:t>
            </a:r>
            <a:r>
              <a:rPr lang="en-US" altLang="ja-JP" sz="3200" kern="0" dirty="0"/>
              <a:t>B</a:t>
            </a:r>
            <a:r>
              <a:rPr lang="ja-JP" altLang="en-US" sz="3200" kern="0" dirty="0"/>
              <a:t>）</a:t>
            </a:r>
            <a:endParaRPr lang="ja-JP" altLang="en-US" kern="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E78CF7A-03C4-9CDD-C72E-13F018A65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9310"/>
          <a:stretch/>
        </p:blipFill>
        <p:spPr>
          <a:xfrm>
            <a:off x="457775" y="1071019"/>
            <a:ext cx="7441050" cy="5161289"/>
          </a:xfrm>
          <a:prstGeom prst="rect">
            <a:avLst/>
          </a:prstGeom>
          <a:solidFill>
            <a:srgbClr val="B5E4F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</p:pic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2A0FCA70-FFA2-739D-6B48-2A1F6E3F3D0D}"/>
              </a:ext>
            </a:extLst>
          </p:cNvPr>
          <p:cNvSpPr/>
          <p:nvPr/>
        </p:nvSpPr>
        <p:spPr>
          <a:xfrm>
            <a:off x="617295" y="3092456"/>
            <a:ext cx="7200167" cy="3134987"/>
          </a:xfrm>
          <a:custGeom>
            <a:avLst/>
            <a:gdLst>
              <a:gd name="connsiteX0" fmla="*/ 0 w 812800"/>
              <a:gd name="connsiteY0" fmla="*/ 0 h 612570"/>
              <a:gd name="connsiteX1" fmla="*/ 390525 w 812800"/>
              <a:gd name="connsiteY1" fmla="*/ 558800 h 612570"/>
              <a:gd name="connsiteX2" fmla="*/ 381000 w 812800"/>
              <a:gd name="connsiteY2" fmla="*/ 558800 h 612570"/>
              <a:gd name="connsiteX3" fmla="*/ 812800 w 812800"/>
              <a:gd name="connsiteY3" fmla="*/ 279400 h 612570"/>
              <a:gd name="connsiteX4" fmla="*/ 381000 w 812800"/>
              <a:gd name="connsiteY4" fmla="*/ 6350 h 612570"/>
              <a:gd name="connsiteX5" fmla="*/ 95250 w 812800"/>
              <a:gd name="connsiteY5" fmla="*/ 142875 h 612570"/>
              <a:gd name="connsiteX0" fmla="*/ 0 w 812800"/>
              <a:gd name="connsiteY0" fmla="*/ 55483 h 668053"/>
              <a:gd name="connsiteX1" fmla="*/ 390525 w 812800"/>
              <a:gd name="connsiteY1" fmla="*/ 614283 h 668053"/>
              <a:gd name="connsiteX2" fmla="*/ 381000 w 812800"/>
              <a:gd name="connsiteY2" fmla="*/ 614283 h 668053"/>
              <a:gd name="connsiteX3" fmla="*/ 812800 w 812800"/>
              <a:gd name="connsiteY3" fmla="*/ 334883 h 668053"/>
              <a:gd name="connsiteX4" fmla="*/ 381000 w 812800"/>
              <a:gd name="connsiteY4" fmla="*/ 61833 h 668053"/>
              <a:gd name="connsiteX5" fmla="*/ 15875 w 812800"/>
              <a:gd name="connsiteY5" fmla="*/ 33258 h 668053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871458"/>
              <a:gd name="connsiteX1" fmla="*/ 390525 w 812800"/>
              <a:gd name="connsiteY1" fmla="*/ 614283 h 871458"/>
              <a:gd name="connsiteX2" fmla="*/ 381000 w 812800"/>
              <a:gd name="connsiteY2" fmla="*/ 871458 h 871458"/>
              <a:gd name="connsiteX3" fmla="*/ 812800 w 812800"/>
              <a:gd name="connsiteY3" fmla="*/ 334883 h 871458"/>
              <a:gd name="connsiteX4" fmla="*/ 381000 w 812800"/>
              <a:gd name="connsiteY4" fmla="*/ 61833 h 871458"/>
              <a:gd name="connsiteX5" fmla="*/ 15875 w 812800"/>
              <a:gd name="connsiteY5" fmla="*/ 33258 h 871458"/>
              <a:gd name="connsiteX0" fmla="*/ 0 w 812800"/>
              <a:gd name="connsiteY0" fmla="*/ 55483 h 871458"/>
              <a:gd name="connsiteX1" fmla="*/ 381000 w 812800"/>
              <a:gd name="connsiteY1" fmla="*/ 871458 h 871458"/>
              <a:gd name="connsiteX2" fmla="*/ 812800 w 812800"/>
              <a:gd name="connsiteY2" fmla="*/ 334883 h 871458"/>
              <a:gd name="connsiteX3" fmla="*/ 381000 w 812800"/>
              <a:gd name="connsiteY3" fmla="*/ 61833 h 871458"/>
              <a:gd name="connsiteX4" fmla="*/ 15875 w 812800"/>
              <a:gd name="connsiteY4" fmla="*/ 33258 h 871458"/>
              <a:gd name="connsiteX0" fmla="*/ 0 w 813053"/>
              <a:gd name="connsiteY0" fmla="*/ 205940 h 1021915"/>
              <a:gd name="connsiteX1" fmla="*/ 381000 w 813053"/>
              <a:gd name="connsiteY1" fmla="*/ 1021915 h 1021915"/>
              <a:gd name="connsiteX2" fmla="*/ 812800 w 813053"/>
              <a:gd name="connsiteY2" fmla="*/ 485340 h 1021915"/>
              <a:gd name="connsiteX3" fmla="*/ 355600 w 813053"/>
              <a:gd name="connsiteY3" fmla="*/ 2740 h 1021915"/>
              <a:gd name="connsiteX4" fmla="*/ 15875 w 813053"/>
              <a:gd name="connsiteY4" fmla="*/ 183715 h 1021915"/>
              <a:gd name="connsiteX0" fmla="*/ 15875 w 797178"/>
              <a:gd name="connsiteY0" fmla="*/ 367865 h 1021915"/>
              <a:gd name="connsiteX1" fmla="*/ 365125 w 797178"/>
              <a:gd name="connsiteY1" fmla="*/ 1021915 h 1021915"/>
              <a:gd name="connsiteX2" fmla="*/ 796925 w 797178"/>
              <a:gd name="connsiteY2" fmla="*/ 485340 h 1021915"/>
              <a:gd name="connsiteX3" fmla="*/ 339725 w 797178"/>
              <a:gd name="connsiteY3" fmla="*/ 2740 h 1021915"/>
              <a:gd name="connsiteX4" fmla="*/ 0 w 797178"/>
              <a:gd name="connsiteY4" fmla="*/ 183715 h 1021915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7496 h 1021546"/>
              <a:gd name="connsiteX1" fmla="*/ 365125 w 797178"/>
              <a:gd name="connsiteY1" fmla="*/ 1021546 h 1021546"/>
              <a:gd name="connsiteX2" fmla="*/ 796925 w 797178"/>
              <a:gd name="connsiteY2" fmla="*/ 484971 h 1021546"/>
              <a:gd name="connsiteX3" fmla="*/ 339725 w 797178"/>
              <a:gd name="connsiteY3" fmla="*/ 2371 h 1021546"/>
              <a:gd name="connsiteX4" fmla="*/ 0 w 797178"/>
              <a:gd name="connsiteY4" fmla="*/ 173821 h 1021546"/>
              <a:gd name="connsiteX0" fmla="*/ 15875 w 796968"/>
              <a:gd name="connsiteY0" fmla="*/ 367496 h 1022263"/>
              <a:gd name="connsiteX1" fmla="*/ 365125 w 796968"/>
              <a:gd name="connsiteY1" fmla="*/ 1021546 h 1022263"/>
              <a:gd name="connsiteX2" fmla="*/ 796925 w 796968"/>
              <a:gd name="connsiteY2" fmla="*/ 484971 h 1022263"/>
              <a:gd name="connsiteX3" fmla="*/ 339725 w 796968"/>
              <a:gd name="connsiteY3" fmla="*/ 2371 h 1022263"/>
              <a:gd name="connsiteX4" fmla="*/ 0 w 796968"/>
              <a:gd name="connsiteY4" fmla="*/ 173821 h 102226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65125 h 1022210"/>
              <a:gd name="connsiteX1" fmla="*/ 365125 w 1254142"/>
              <a:gd name="connsiteY1" fmla="*/ 1019175 h 1022210"/>
              <a:gd name="connsiteX2" fmla="*/ 1254125 w 1254142"/>
              <a:gd name="connsiteY2" fmla="*/ 793750 h 1022210"/>
              <a:gd name="connsiteX3" fmla="*/ 339725 w 1254142"/>
              <a:gd name="connsiteY3" fmla="*/ 0 h 1022210"/>
              <a:gd name="connsiteX4" fmla="*/ 0 w 1254142"/>
              <a:gd name="connsiteY4" fmla="*/ 171450 h 1022210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54125"/>
              <a:gd name="connsiteY0" fmla="*/ 365125 h 1021116"/>
              <a:gd name="connsiteX1" fmla="*/ 365125 w 1254125"/>
              <a:gd name="connsiteY1" fmla="*/ 1019175 h 1021116"/>
              <a:gd name="connsiteX2" fmla="*/ 1254125 w 1254125"/>
              <a:gd name="connsiteY2" fmla="*/ 793750 h 1021116"/>
              <a:gd name="connsiteX3" fmla="*/ 339725 w 1254125"/>
              <a:gd name="connsiteY3" fmla="*/ 0 h 1021116"/>
              <a:gd name="connsiteX4" fmla="*/ 0 w 1254125"/>
              <a:gd name="connsiteY4" fmla="*/ 171450 h 1021116"/>
              <a:gd name="connsiteX0" fmla="*/ 15875 w 1264412"/>
              <a:gd name="connsiteY0" fmla="*/ 365125 h 1020268"/>
              <a:gd name="connsiteX1" fmla="*/ 365125 w 1264412"/>
              <a:gd name="connsiteY1" fmla="*/ 1019175 h 1020268"/>
              <a:gd name="connsiteX2" fmla="*/ 1254125 w 1264412"/>
              <a:gd name="connsiteY2" fmla="*/ 793750 h 1020268"/>
              <a:gd name="connsiteX3" fmla="*/ 339725 w 1264412"/>
              <a:gd name="connsiteY3" fmla="*/ 0 h 1020268"/>
              <a:gd name="connsiteX4" fmla="*/ 0 w 1264412"/>
              <a:gd name="connsiteY4" fmla="*/ 171450 h 1020268"/>
              <a:gd name="connsiteX0" fmla="*/ 15875 w 1280500"/>
              <a:gd name="connsiteY0" fmla="*/ 365125 h 1043321"/>
              <a:gd name="connsiteX1" fmla="*/ 365125 w 1280500"/>
              <a:gd name="connsiteY1" fmla="*/ 1019175 h 1043321"/>
              <a:gd name="connsiteX2" fmla="*/ 974724 w 1280500"/>
              <a:gd name="connsiteY2" fmla="*/ 892174 h 1043321"/>
              <a:gd name="connsiteX3" fmla="*/ 1254125 w 1280500"/>
              <a:gd name="connsiteY3" fmla="*/ 793750 h 1043321"/>
              <a:gd name="connsiteX4" fmla="*/ 339725 w 1280500"/>
              <a:gd name="connsiteY4" fmla="*/ 0 h 1043321"/>
              <a:gd name="connsiteX5" fmla="*/ 0 w 1280500"/>
              <a:gd name="connsiteY5" fmla="*/ 171450 h 1043321"/>
              <a:gd name="connsiteX0" fmla="*/ 15875 w 1441843"/>
              <a:gd name="connsiteY0" fmla="*/ 365125 h 1041845"/>
              <a:gd name="connsiteX1" fmla="*/ 365125 w 1441843"/>
              <a:gd name="connsiteY1" fmla="*/ 1019175 h 1041845"/>
              <a:gd name="connsiteX2" fmla="*/ 1384299 w 1441843"/>
              <a:gd name="connsiteY2" fmla="*/ 876299 h 1041845"/>
              <a:gd name="connsiteX3" fmla="*/ 1254125 w 1441843"/>
              <a:gd name="connsiteY3" fmla="*/ 793750 h 1041845"/>
              <a:gd name="connsiteX4" fmla="*/ 339725 w 1441843"/>
              <a:gd name="connsiteY4" fmla="*/ 0 h 1041845"/>
              <a:gd name="connsiteX5" fmla="*/ 0 w 1441843"/>
              <a:gd name="connsiteY5" fmla="*/ 171450 h 1041845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0761"/>
              <a:gd name="connsiteX1" fmla="*/ 365125 w 1441843"/>
              <a:gd name="connsiteY1" fmla="*/ 1019175 h 1030761"/>
              <a:gd name="connsiteX2" fmla="*/ 1384299 w 1441843"/>
              <a:gd name="connsiteY2" fmla="*/ 784224 h 1030761"/>
              <a:gd name="connsiteX3" fmla="*/ 1254125 w 1441843"/>
              <a:gd name="connsiteY3" fmla="*/ 793750 h 1030761"/>
              <a:gd name="connsiteX4" fmla="*/ 339725 w 1441843"/>
              <a:gd name="connsiteY4" fmla="*/ 0 h 1030761"/>
              <a:gd name="connsiteX5" fmla="*/ 0 w 1441843"/>
              <a:gd name="connsiteY5" fmla="*/ 171450 h 1030761"/>
              <a:gd name="connsiteX0" fmla="*/ 38100 w 1492284"/>
              <a:gd name="connsiteY0" fmla="*/ 365125 h 1857816"/>
              <a:gd name="connsiteX1" fmla="*/ 0 w 1492284"/>
              <a:gd name="connsiteY1" fmla="*/ 1854200 h 1857816"/>
              <a:gd name="connsiteX2" fmla="*/ 1406524 w 1492284"/>
              <a:gd name="connsiteY2" fmla="*/ 784224 h 1857816"/>
              <a:gd name="connsiteX3" fmla="*/ 1276350 w 1492284"/>
              <a:gd name="connsiteY3" fmla="*/ 793750 h 1857816"/>
              <a:gd name="connsiteX4" fmla="*/ 361950 w 1492284"/>
              <a:gd name="connsiteY4" fmla="*/ 0 h 1857816"/>
              <a:gd name="connsiteX5" fmla="*/ 22225 w 1492284"/>
              <a:gd name="connsiteY5" fmla="*/ 171450 h 1857816"/>
              <a:gd name="connsiteX0" fmla="*/ 38100 w 1488950"/>
              <a:gd name="connsiteY0" fmla="*/ 365125 h 1857816"/>
              <a:gd name="connsiteX1" fmla="*/ 0 w 1488950"/>
              <a:gd name="connsiteY1" fmla="*/ 1854200 h 1857816"/>
              <a:gd name="connsiteX2" fmla="*/ 1406524 w 1488950"/>
              <a:gd name="connsiteY2" fmla="*/ 784224 h 1857816"/>
              <a:gd name="connsiteX3" fmla="*/ 1276350 w 1488950"/>
              <a:gd name="connsiteY3" fmla="*/ 793750 h 1857816"/>
              <a:gd name="connsiteX4" fmla="*/ 361950 w 1488950"/>
              <a:gd name="connsiteY4" fmla="*/ 0 h 1857816"/>
              <a:gd name="connsiteX5" fmla="*/ 22225 w 1488950"/>
              <a:gd name="connsiteY5" fmla="*/ 171450 h 1857816"/>
              <a:gd name="connsiteX0" fmla="*/ 38100 w 1406572"/>
              <a:gd name="connsiteY0" fmla="*/ 365125 h 1859513"/>
              <a:gd name="connsiteX1" fmla="*/ 0 w 1406572"/>
              <a:gd name="connsiteY1" fmla="*/ 1854200 h 1859513"/>
              <a:gd name="connsiteX2" fmla="*/ 1406524 w 1406572"/>
              <a:gd name="connsiteY2" fmla="*/ 784224 h 1859513"/>
              <a:gd name="connsiteX3" fmla="*/ 1276350 w 1406572"/>
              <a:gd name="connsiteY3" fmla="*/ 793750 h 1859513"/>
              <a:gd name="connsiteX4" fmla="*/ 361950 w 1406572"/>
              <a:gd name="connsiteY4" fmla="*/ 0 h 1859513"/>
              <a:gd name="connsiteX5" fmla="*/ 22225 w 1406572"/>
              <a:gd name="connsiteY5" fmla="*/ 171450 h 1859513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527837"/>
              <a:gd name="connsiteY0" fmla="*/ 365125 h 2075154"/>
              <a:gd name="connsiteX1" fmla="*/ 0 w 1527837"/>
              <a:gd name="connsiteY1" fmla="*/ 1854200 h 2075154"/>
              <a:gd name="connsiteX2" fmla="*/ 1314449 w 1527837"/>
              <a:gd name="connsiteY2" fmla="*/ 1990723 h 2075154"/>
              <a:gd name="connsiteX3" fmla="*/ 1406524 w 1527837"/>
              <a:gd name="connsiteY3" fmla="*/ 784224 h 2075154"/>
              <a:gd name="connsiteX4" fmla="*/ 1276350 w 1527837"/>
              <a:gd name="connsiteY4" fmla="*/ 793750 h 2075154"/>
              <a:gd name="connsiteX5" fmla="*/ 361950 w 1527837"/>
              <a:gd name="connsiteY5" fmla="*/ 0 h 2075154"/>
              <a:gd name="connsiteX6" fmla="*/ 22225 w 1527837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97733"/>
              <a:gd name="connsiteX1" fmla="*/ 0 w 1451485"/>
              <a:gd name="connsiteY1" fmla="*/ 1854200 h 2097733"/>
              <a:gd name="connsiteX2" fmla="*/ 1314449 w 1451485"/>
              <a:gd name="connsiteY2" fmla="*/ 1990723 h 2097733"/>
              <a:gd name="connsiteX3" fmla="*/ 1406524 w 1451485"/>
              <a:gd name="connsiteY3" fmla="*/ 784224 h 2097733"/>
              <a:gd name="connsiteX4" fmla="*/ 1276350 w 1451485"/>
              <a:gd name="connsiteY4" fmla="*/ 793750 h 2097733"/>
              <a:gd name="connsiteX5" fmla="*/ 361950 w 1451485"/>
              <a:gd name="connsiteY5" fmla="*/ 0 h 2097733"/>
              <a:gd name="connsiteX6" fmla="*/ 22225 w 1451485"/>
              <a:gd name="connsiteY6" fmla="*/ 171450 h 2097733"/>
              <a:gd name="connsiteX0" fmla="*/ 38100 w 1407089"/>
              <a:gd name="connsiteY0" fmla="*/ 365125 h 2145837"/>
              <a:gd name="connsiteX1" fmla="*/ 0 w 1407089"/>
              <a:gd name="connsiteY1" fmla="*/ 1854200 h 2145837"/>
              <a:gd name="connsiteX2" fmla="*/ 1314449 w 1407089"/>
              <a:gd name="connsiteY2" fmla="*/ 1990723 h 2145837"/>
              <a:gd name="connsiteX3" fmla="*/ 1406524 w 1407089"/>
              <a:gd name="connsiteY3" fmla="*/ 784224 h 2145837"/>
              <a:gd name="connsiteX4" fmla="*/ 1276350 w 1407089"/>
              <a:gd name="connsiteY4" fmla="*/ 793750 h 2145837"/>
              <a:gd name="connsiteX5" fmla="*/ 361950 w 1407089"/>
              <a:gd name="connsiteY5" fmla="*/ 0 h 2145837"/>
              <a:gd name="connsiteX6" fmla="*/ 22225 w 1407089"/>
              <a:gd name="connsiteY6" fmla="*/ 171450 h 2145837"/>
              <a:gd name="connsiteX0" fmla="*/ 38100 w 1443638"/>
              <a:gd name="connsiteY0" fmla="*/ 365125 h 2246830"/>
              <a:gd name="connsiteX1" fmla="*/ 0 w 1443638"/>
              <a:gd name="connsiteY1" fmla="*/ 1854200 h 2246830"/>
              <a:gd name="connsiteX2" fmla="*/ 1419224 w 1443638"/>
              <a:gd name="connsiteY2" fmla="*/ 2127248 h 2246830"/>
              <a:gd name="connsiteX3" fmla="*/ 1406524 w 1443638"/>
              <a:gd name="connsiteY3" fmla="*/ 784224 h 2246830"/>
              <a:gd name="connsiteX4" fmla="*/ 1276350 w 1443638"/>
              <a:gd name="connsiteY4" fmla="*/ 793750 h 2246830"/>
              <a:gd name="connsiteX5" fmla="*/ 361950 w 1443638"/>
              <a:gd name="connsiteY5" fmla="*/ 0 h 2246830"/>
              <a:gd name="connsiteX6" fmla="*/ 22225 w 1443638"/>
              <a:gd name="connsiteY6" fmla="*/ 171450 h 2246830"/>
              <a:gd name="connsiteX0" fmla="*/ 38100 w 1421609"/>
              <a:gd name="connsiteY0" fmla="*/ 365125 h 2249408"/>
              <a:gd name="connsiteX1" fmla="*/ 0 w 1421609"/>
              <a:gd name="connsiteY1" fmla="*/ 1854200 h 2249408"/>
              <a:gd name="connsiteX2" fmla="*/ 1419224 w 1421609"/>
              <a:gd name="connsiteY2" fmla="*/ 2127248 h 2249408"/>
              <a:gd name="connsiteX3" fmla="*/ 1406524 w 1421609"/>
              <a:gd name="connsiteY3" fmla="*/ 784224 h 2249408"/>
              <a:gd name="connsiteX4" fmla="*/ 1276350 w 1421609"/>
              <a:gd name="connsiteY4" fmla="*/ 793750 h 2249408"/>
              <a:gd name="connsiteX5" fmla="*/ 361950 w 1421609"/>
              <a:gd name="connsiteY5" fmla="*/ 0 h 2249408"/>
              <a:gd name="connsiteX6" fmla="*/ 22225 w 1421609"/>
              <a:gd name="connsiteY6" fmla="*/ 171450 h 2249408"/>
              <a:gd name="connsiteX0" fmla="*/ 38100 w 1445984"/>
              <a:gd name="connsiteY0" fmla="*/ 365125 h 2296731"/>
              <a:gd name="connsiteX1" fmla="*/ 0 w 1445984"/>
              <a:gd name="connsiteY1" fmla="*/ 1854200 h 2296731"/>
              <a:gd name="connsiteX2" fmla="*/ 1073149 w 1445984"/>
              <a:gd name="connsiteY2" fmla="*/ 2247896 h 2296731"/>
              <a:gd name="connsiteX3" fmla="*/ 1419224 w 1445984"/>
              <a:gd name="connsiteY3" fmla="*/ 2127248 h 2296731"/>
              <a:gd name="connsiteX4" fmla="*/ 1406524 w 1445984"/>
              <a:gd name="connsiteY4" fmla="*/ 784224 h 2296731"/>
              <a:gd name="connsiteX5" fmla="*/ 1276350 w 1445984"/>
              <a:gd name="connsiteY5" fmla="*/ 793750 h 2296731"/>
              <a:gd name="connsiteX6" fmla="*/ 361950 w 1445984"/>
              <a:gd name="connsiteY6" fmla="*/ 0 h 2296731"/>
              <a:gd name="connsiteX7" fmla="*/ 22225 w 1445984"/>
              <a:gd name="connsiteY7" fmla="*/ 171450 h 2296731"/>
              <a:gd name="connsiteX0" fmla="*/ 38100 w 3944326"/>
              <a:gd name="connsiteY0" fmla="*/ 365125 h 2249170"/>
              <a:gd name="connsiteX1" fmla="*/ 0 w 3944326"/>
              <a:gd name="connsiteY1" fmla="*/ 1854200 h 2249170"/>
              <a:gd name="connsiteX2" fmla="*/ 3927474 w 3944326"/>
              <a:gd name="connsiteY2" fmla="*/ 2155821 h 2249170"/>
              <a:gd name="connsiteX3" fmla="*/ 1419224 w 3944326"/>
              <a:gd name="connsiteY3" fmla="*/ 2127248 h 2249170"/>
              <a:gd name="connsiteX4" fmla="*/ 1406524 w 3944326"/>
              <a:gd name="connsiteY4" fmla="*/ 784224 h 2249170"/>
              <a:gd name="connsiteX5" fmla="*/ 1276350 w 3944326"/>
              <a:gd name="connsiteY5" fmla="*/ 793750 h 2249170"/>
              <a:gd name="connsiteX6" fmla="*/ 361950 w 3944326"/>
              <a:gd name="connsiteY6" fmla="*/ 0 h 2249170"/>
              <a:gd name="connsiteX7" fmla="*/ 22225 w 3944326"/>
              <a:gd name="connsiteY7" fmla="*/ 171450 h 2249170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4558382"/>
              <a:gd name="connsiteY0" fmla="*/ 365125 h 3462970"/>
              <a:gd name="connsiteX1" fmla="*/ 92075 w 4558382"/>
              <a:gd name="connsiteY1" fmla="*/ 3038475 h 3462970"/>
              <a:gd name="connsiteX2" fmla="*/ 4318792 w 4558382"/>
              <a:gd name="connsiteY2" fmla="*/ 3410740 h 3462970"/>
              <a:gd name="connsiteX3" fmla="*/ 3905249 w 4558382"/>
              <a:gd name="connsiteY3" fmla="*/ 2155821 h 3462970"/>
              <a:gd name="connsiteX4" fmla="*/ 1396999 w 4558382"/>
              <a:gd name="connsiteY4" fmla="*/ 2127248 h 3462970"/>
              <a:gd name="connsiteX5" fmla="*/ 1384299 w 4558382"/>
              <a:gd name="connsiteY5" fmla="*/ 784224 h 3462970"/>
              <a:gd name="connsiteX6" fmla="*/ 1254125 w 4558382"/>
              <a:gd name="connsiteY6" fmla="*/ 793750 h 3462970"/>
              <a:gd name="connsiteX7" fmla="*/ 339725 w 4558382"/>
              <a:gd name="connsiteY7" fmla="*/ 0 h 3462970"/>
              <a:gd name="connsiteX8" fmla="*/ 0 w 4558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0 w 4930507"/>
              <a:gd name="connsiteY0" fmla="*/ 422275 h 3520120"/>
              <a:gd name="connsiteX1" fmla="*/ 76200 w 4930507"/>
              <a:gd name="connsiteY1" fmla="*/ 3095625 h 3520120"/>
              <a:gd name="connsiteX2" fmla="*/ 4302917 w 4930507"/>
              <a:gd name="connsiteY2" fmla="*/ 3467890 h 3520120"/>
              <a:gd name="connsiteX3" fmla="*/ 4810918 w 4930507"/>
              <a:gd name="connsiteY3" fmla="*/ 2205827 h 3520120"/>
              <a:gd name="connsiteX4" fmla="*/ 1381124 w 4930507"/>
              <a:gd name="connsiteY4" fmla="*/ 2184398 h 3520120"/>
              <a:gd name="connsiteX5" fmla="*/ 1368424 w 4930507"/>
              <a:gd name="connsiteY5" fmla="*/ 841374 h 3520120"/>
              <a:gd name="connsiteX6" fmla="*/ 1238250 w 4930507"/>
              <a:gd name="connsiteY6" fmla="*/ 850900 h 3520120"/>
              <a:gd name="connsiteX7" fmla="*/ 358775 w 4930507"/>
              <a:gd name="connsiteY7" fmla="*/ 0 h 3520120"/>
              <a:gd name="connsiteX8" fmla="*/ 0 w 4930507"/>
              <a:gd name="connsiteY8" fmla="*/ 228600 h 3520120"/>
              <a:gd name="connsiteX0" fmla="*/ 0 w 4936857"/>
              <a:gd name="connsiteY0" fmla="*/ 231775 h 3520120"/>
              <a:gd name="connsiteX1" fmla="*/ 82550 w 4936857"/>
              <a:gd name="connsiteY1" fmla="*/ 3095625 h 3520120"/>
              <a:gd name="connsiteX2" fmla="*/ 4309267 w 4936857"/>
              <a:gd name="connsiteY2" fmla="*/ 3467890 h 3520120"/>
              <a:gd name="connsiteX3" fmla="*/ 4817268 w 4936857"/>
              <a:gd name="connsiteY3" fmla="*/ 2205827 h 3520120"/>
              <a:gd name="connsiteX4" fmla="*/ 1387474 w 4936857"/>
              <a:gd name="connsiteY4" fmla="*/ 2184398 h 3520120"/>
              <a:gd name="connsiteX5" fmla="*/ 1374774 w 4936857"/>
              <a:gd name="connsiteY5" fmla="*/ 841374 h 3520120"/>
              <a:gd name="connsiteX6" fmla="*/ 1244600 w 4936857"/>
              <a:gd name="connsiteY6" fmla="*/ 850900 h 3520120"/>
              <a:gd name="connsiteX7" fmla="*/ 365125 w 4936857"/>
              <a:gd name="connsiteY7" fmla="*/ 0 h 3520120"/>
              <a:gd name="connsiteX8" fmla="*/ 6350 w 4936857"/>
              <a:gd name="connsiteY8" fmla="*/ 228600 h 3520120"/>
              <a:gd name="connsiteX0" fmla="*/ 6350 w 4943207"/>
              <a:gd name="connsiteY0" fmla="*/ 231775 h 3898021"/>
              <a:gd name="connsiteX1" fmla="*/ 0 w 4943207"/>
              <a:gd name="connsiteY1" fmla="*/ 3781425 h 3898021"/>
              <a:gd name="connsiteX2" fmla="*/ 4315617 w 4943207"/>
              <a:gd name="connsiteY2" fmla="*/ 3467890 h 3898021"/>
              <a:gd name="connsiteX3" fmla="*/ 4823618 w 4943207"/>
              <a:gd name="connsiteY3" fmla="*/ 2205827 h 3898021"/>
              <a:gd name="connsiteX4" fmla="*/ 1393824 w 4943207"/>
              <a:gd name="connsiteY4" fmla="*/ 2184398 h 3898021"/>
              <a:gd name="connsiteX5" fmla="*/ 1381124 w 4943207"/>
              <a:gd name="connsiteY5" fmla="*/ 841374 h 3898021"/>
              <a:gd name="connsiteX6" fmla="*/ 1250950 w 4943207"/>
              <a:gd name="connsiteY6" fmla="*/ 850900 h 3898021"/>
              <a:gd name="connsiteX7" fmla="*/ 371475 w 4943207"/>
              <a:gd name="connsiteY7" fmla="*/ 0 h 3898021"/>
              <a:gd name="connsiteX8" fmla="*/ 12700 w 4943207"/>
              <a:gd name="connsiteY8" fmla="*/ 228600 h 3898021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34921"/>
              <a:gd name="connsiteX1" fmla="*/ 0 w 5595361"/>
              <a:gd name="connsiteY1" fmla="*/ 3781425 h 3934921"/>
              <a:gd name="connsiteX2" fmla="*/ 5379242 w 5595361"/>
              <a:gd name="connsiteY2" fmla="*/ 3794915 h 3934921"/>
              <a:gd name="connsiteX3" fmla="*/ 4823618 w 5595361"/>
              <a:gd name="connsiteY3" fmla="*/ 2205827 h 3934921"/>
              <a:gd name="connsiteX4" fmla="*/ 1393824 w 5595361"/>
              <a:gd name="connsiteY4" fmla="*/ 2184398 h 3934921"/>
              <a:gd name="connsiteX5" fmla="*/ 1381124 w 5595361"/>
              <a:gd name="connsiteY5" fmla="*/ 841374 h 3934921"/>
              <a:gd name="connsiteX6" fmla="*/ 1250950 w 5595361"/>
              <a:gd name="connsiteY6" fmla="*/ 850900 h 3934921"/>
              <a:gd name="connsiteX7" fmla="*/ 371475 w 5595361"/>
              <a:gd name="connsiteY7" fmla="*/ 0 h 3934921"/>
              <a:gd name="connsiteX8" fmla="*/ 12700 w 5595361"/>
              <a:gd name="connsiteY8" fmla="*/ 228600 h 3934921"/>
              <a:gd name="connsiteX0" fmla="*/ 6350 w 5379242"/>
              <a:gd name="connsiteY0" fmla="*/ 231775 h 3934921"/>
              <a:gd name="connsiteX1" fmla="*/ 0 w 5379242"/>
              <a:gd name="connsiteY1" fmla="*/ 3781425 h 3934921"/>
              <a:gd name="connsiteX2" fmla="*/ 5379242 w 5379242"/>
              <a:gd name="connsiteY2" fmla="*/ 3794915 h 3934921"/>
              <a:gd name="connsiteX3" fmla="*/ 4823618 w 5379242"/>
              <a:gd name="connsiteY3" fmla="*/ 2205827 h 3934921"/>
              <a:gd name="connsiteX4" fmla="*/ 1393824 w 5379242"/>
              <a:gd name="connsiteY4" fmla="*/ 2184398 h 3934921"/>
              <a:gd name="connsiteX5" fmla="*/ 1381124 w 5379242"/>
              <a:gd name="connsiteY5" fmla="*/ 841374 h 3934921"/>
              <a:gd name="connsiteX6" fmla="*/ 1250950 w 5379242"/>
              <a:gd name="connsiteY6" fmla="*/ 850900 h 3934921"/>
              <a:gd name="connsiteX7" fmla="*/ 371475 w 5379242"/>
              <a:gd name="connsiteY7" fmla="*/ 0 h 3934921"/>
              <a:gd name="connsiteX8" fmla="*/ 12700 w 5379242"/>
              <a:gd name="connsiteY8" fmla="*/ 228600 h 3934921"/>
              <a:gd name="connsiteX0" fmla="*/ 6350 w 5379242"/>
              <a:gd name="connsiteY0" fmla="*/ 231775 h 3794915"/>
              <a:gd name="connsiteX1" fmla="*/ 0 w 5379242"/>
              <a:gd name="connsiteY1" fmla="*/ 3781425 h 3794915"/>
              <a:gd name="connsiteX2" fmla="*/ 5379242 w 5379242"/>
              <a:gd name="connsiteY2" fmla="*/ 3794915 h 3794915"/>
              <a:gd name="connsiteX3" fmla="*/ 4823618 w 5379242"/>
              <a:gd name="connsiteY3" fmla="*/ 2205827 h 3794915"/>
              <a:gd name="connsiteX4" fmla="*/ 1393824 w 5379242"/>
              <a:gd name="connsiteY4" fmla="*/ 2184398 h 3794915"/>
              <a:gd name="connsiteX5" fmla="*/ 1381124 w 5379242"/>
              <a:gd name="connsiteY5" fmla="*/ 841374 h 3794915"/>
              <a:gd name="connsiteX6" fmla="*/ 1250950 w 5379242"/>
              <a:gd name="connsiteY6" fmla="*/ 850900 h 3794915"/>
              <a:gd name="connsiteX7" fmla="*/ 371475 w 5379242"/>
              <a:gd name="connsiteY7" fmla="*/ 0 h 3794915"/>
              <a:gd name="connsiteX8" fmla="*/ 12700 w 5379242"/>
              <a:gd name="connsiteY8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60911"/>
              <a:gd name="connsiteY0" fmla="*/ 231775 h 3794915"/>
              <a:gd name="connsiteX1" fmla="*/ 0 w 5760911"/>
              <a:gd name="connsiteY1" fmla="*/ 3781425 h 3794915"/>
              <a:gd name="connsiteX2" fmla="*/ 5379242 w 5760911"/>
              <a:gd name="connsiteY2" fmla="*/ 3794915 h 3794915"/>
              <a:gd name="connsiteX3" fmla="*/ 5270497 w 5760911"/>
              <a:gd name="connsiteY3" fmla="*/ 1987545 h 3794915"/>
              <a:gd name="connsiteX4" fmla="*/ 4823618 w 5760911"/>
              <a:gd name="connsiteY4" fmla="*/ 2205827 h 3794915"/>
              <a:gd name="connsiteX5" fmla="*/ 1393824 w 5760911"/>
              <a:gd name="connsiteY5" fmla="*/ 2184398 h 3794915"/>
              <a:gd name="connsiteX6" fmla="*/ 1381124 w 5760911"/>
              <a:gd name="connsiteY6" fmla="*/ 841374 h 3794915"/>
              <a:gd name="connsiteX7" fmla="*/ 1250950 w 5760911"/>
              <a:gd name="connsiteY7" fmla="*/ 850900 h 3794915"/>
              <a:gd name="connsiteX8" fmla="*/ 371475 w 5760911"/>
              <a:gd name="connsiteY8" fmla="*/ 0 h 3794915"/>
              <a:gd name="connsiteX9" fmla="*/ 12700 w 5760911"/>
              <a:gd name="connsiteY9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3810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425450 h 3794915"/>
              <a:gd name="connsiteX0" fmla="*/ 9525 w 5397354"/>
              <a:gd name="connsiteY0" fmla="*/ 231775 h 3794915"/>
              <a:gd name="connsiteX1" fmla="*/ 3175 w 5397354"/>
              <a:gd name="connsiteY1" fmla="*/ 3781425 h 3794915"/>
              <a:gd name="connsiteX2" fmla="*/ 5382417 w 5397354"/>
              <a:gd name="connsiteY2" fmla="*/ 3794915 h 3794915"/>
              <a:gd name="connsiteX3" fmla="*/ 5391147 w 5397354"/>
              <a:gd name="connsiteY3" fmla="*/ 1993895 h 3794915"/>
              <a:gd name="connsiteX4" fmla="*/ 5273672 w 5397354"/>
              <a:gd name="connsiteY4" fmla="*/ 1987545 h 3794915"/>
              <a:gd name="connsiteX5" fmla="*/ 5280818 w 5397354"/>
              <a:gd name="connsiteY5" fmla="*/ 2202652 h 3794915"/>
              <a:gd name="connsiteX6" fmla="*/ 1396999 w 5397354"/>
              <a:gd name="connsiteY6" fmla="*/ 2184398 h 3794915"/>
              <a:gd name="connsiteX7" fmla="*/ 1384299 w 5397354"/>
              <a:gd name="connsiteY7" fmla="*/ 841374 h 3794915"/>
              <a:gd name="connsiteX8" fmla="*/ 1254125 w 5397354"/>
              <a:gd name="connsiteY8" fmla="*/ 850900 h 3794915"/>
              <a:gd name="connsiteX9" fmla="*/ 374650 w 5397354"/>
              <a:gd name="connsiteY9" fmla="*/ 0 h 3794915"/>
              <a:gd name="connsiteX10" fmla="*/ 0 w 5397354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391426 h 3954566"/>
              <a:gd name="connsiteX1" fmla="*/ 0 w 5394179"/>
              <a:gd name="connsiteY1" fmla="*/ 3941076 h 3954566"/>
              <a:gd name="connsiteX2" fmla="*/ 5379242 w 5394179"/>
              <a:gd name="connsiteY2" fmla="*/ 3954566 h 3954566"/>
              <a:gd name="connsiteX3" fmla="*/ 5387972 w 5394179"/>
              <a:gd name="connsiteY3" fmla="*/ 2153546 h 3954566"/>
              <a:gd name="connsiteX4" fmla="*/ 5270497 w 5394179"/>
              <a:gd name="connsiteY4" fmla="*/ 2147196 h 3954566"/>
              <a:gd name="connsiteX5" fmla="*/ 5277643 w 5394179"/>
              <a:gd name="connsiteY5" fmla="*/ 2362303 h 3954566"/>
              <a:gd name="connsiteX6" fmla="*/ 1393824 w 5394179"/>
              <a:gd name="connsiteY6" fmla="*/ 2344049 h 3954566"/>
              <a:gd name="connsiteX7" fmla="*/ 1381124 w 5394179"/>
              <a:gd name="connsiteY7" fmla="*/ 1001025 h 3954566"/>
              <a:gd name="connsiteX8" fmla="*/ 1250950 w 5394179"/>
              <a:gd name="connsiteY8" fmla="*/ 1010551 h 3954566"/>
              <a:gd name="connsiteX9" fmla="*/ 371475 w 5394179"/>
              <a:gd name="connsiteY9" fmla="*/ 159651 h 3954566"/>
              <a:gd name="connsiteX10" fmla="*/ 6350 w 5394179"/>
              <a:gd name="connsiteY10" fmla="*/ 391426 h 3954566"/>
              <a:gd name="connsiteX0" fmla="*/ 6350 w 5394179"/>
              <a:gd name="connsiteY0" fmla="*/ 267917 h 3831057"/>
              <a:gd name="connsiteX1" fmla="*/ 0 w 5394179"/>
              <a:gd name="connsiteY1" fmla="*/ 3817567 h 3831057"/>
              <a:gd name="connsiteX2" fmla="*/ 5379242 w 5394179"/>
              <a:gd name="connsiteY2" fmla="*/ 3831057 h 3831057"/>
              <a:gd name="connsiteX3" fmla="*/ 5387972 w 5394179"/>
              <a:gd name="connsiteY3" fmla="*/ 2030037 h 3831057"/>
              <a:gd name="connsiteX4" fmla="*/ 5270497 w 5394179"/>
              <a:gd name="connsiteY4" fmla="*/ 2023687 h 3831057"/>
              <a:gd name="connsiteX5" fmla="*/ 5277643 w 5394179"/>
              <a:gd name="connsiteY5" fmla="*/ 2238794 h 3831057"/>
              <a:gd name="connsiteX6" fmla="*/ 1393824 w 5394179"/>
              <a:gd name="connsiteY6" fmla="*/ 2220540 h 3831057"/>
              <a:gd name="connsiteX7" fmla="*/ 1381124 w 5394179"/>
              <a:gd name="connsiteY7" fmla="*/ 877516 h 3831057"/>
              <a:gd name="connsiteX8" fmla="*/ 1250950 w 5394179"/>
              <a:gd name="connsiteY8" fmla="*/ 887042 h 3831057"/>
              <a:gd name="connsiteX9" fmla="*/ 371475 w 5394179"/>
              <a:gd name="connsiteY9" fmla="*/ 36142 h 3831057"/>
              <a:gd name="connsiteX10" fmla="*/ 6350 w 5394179"/>
              <a:gd name="connsiteY10" fmla="*/ 267917 h 3831057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6350 w 5394179"/>
              <a:gd name="connsiteY10" fmla="*/ 231775 h 3794915"/>
              <a:gd name="connsiteX0" fmla="*/ 390 w 5388219"/>
              <a:gd name="connsiteY0" fmla="*/ 231775 h 3794915"/>
              <a:gd name="connsiteX1" fmla="*/ 3467 w 5388219"/>
              <a:gd name="connsiteY1" fmla="*/ 3069299 h 3794915"/>
              <a:gd name="connsiteX2" fmla="*/ 5373282 w 5388219"/>
              <a:gd name="connsiteY2" fmla="*/ 3794915 h 3794915"/>
              <a:gd name="connsiteX3" fmla="*/ 5382012 w 5388219"/>
              <a:gd name="connsiteY3" fmla="*/ 1993895 h 3794915"/>
              <a:gd name="connsiteX4" fmla="*/ 5264537 w 5388219"/>
              <a:gd name="connsiteY4" fmla="*/ 1987545 h 3794915"/>
              <a:gd name="connsiteX5" fmla="*/ 5271683 w 5388219"/>
              <a:gd name="connsiteY5" fmla="*/ 2202652 h 3794915"/>
              <a:gd name="connsiteX6" fmla="*/ 1387864 w 5388219"/>
              <a:gd name="connsiteY6" fmla="*/ 2184398 h 3794915"/>
              <a:gd name="connsiteX7" fmla="*/ 1375164 w 5388219"/>
              <a:gd name="connsiteY7" fmla="*/ 841374 h 3794915"/>
              <a:gd name="connsiteX8" fmla="*/ 1244990 w 5388219"/>
              <a:gd name="connsiteY8" fmla="*/ 850900 h 3794915"/>
              <a:gd name="connsiteX9" fmla="*/ 365515 w 5388219"/>
              <a:gd name="connsiteY9" fmla="*/ 0 h 3794915"/>
              <a:gd name="connsiteX10" fmla="*/ 390 w 5388219"/>
              <a:gd name="connsiteY10" fmla="*/ 231775 h 3794915"/>
              <a:gd name="connsiteX0" fmla="*/ 390 w 6928705"/>
              <a:gd name="connsiteY0" fmla="*/ 231775 h 3069299"/>
              <a:gd name="connsiteX1" fmla="*/ 3467 w 6928705"/>
              <a:gd name="connsiteY1" fmla="*/ 3069299 h 3069299"/>
              <a:gd name="connsiteX2" fmla="*/ 6928705 w 6928705"/>
              <a:gd name="connsiteY2" fmla="*/ 3064049 h 3069299"/>
              <a:gd name="connsiteX3" fmla="*/ 5382012 w 6928705"/>
              <a:gd name="connsiteY3" fmla="*/ 1993895 h 3069299"/>
              <a:gd name="connsiteX4" fmla="*/ 5264537 w 6928705"/>
              <a:gd name="connsiteY4" fmla="*/ 1987545 h 3069299"/>
              <a:gd name="connsiteX5" fmla="*/ 5271683 w 6928705"/>
              <a:gd name="connsiteY5" fmla="*/ 2202652 h 3069299"/>
              <a:gd name="connsiteX6" fmla="*/ 1387864 w 6928705"/>
              <a:gd name="connsiteY6" fmla="*/ 2184398 h 3069299"/>
              <a:gd name="connsiteX7" fmla="*/ 1375164 w 6928705"/>
              <a:gd name="connsiteY7" fmla="*/ 841374 h 3069299"/>
              <a:gd name="connsiteX8" fmla="*/ 1244990 w 6928705"/>
              <a:gd name="connsiteY8" fmla="*/ 850900 h 3069299"/>
              <a:gd name="connsiteX9" fmla="*/ 365515 w 6928705"/>
              <a:gd name="connsiteY9" fmla="*/ 0 h 3069299"/>
              <a:gd name="connsiteX10" fmla="*/ 390 w 6928705"/>
              <a:gd name="connsiteY10" fmla="*/ 231775 h 3069299"/>
              <a:gd name="connsiteX0" fmla="*/ 87410 w 7015725"/>
              <a:gd name="connsiteY0" fmla="*/ 231775 h 3069299"/>
              <a:gd name="connsiteX1" fmla="*/ 0 w 7015725"/>
              <a:gd name="connsiteY1" fmla="*/ 3069299 h 3069299"/>
              <a:gd name="connsiteX2" fmla="*/ 7015725 w 7015725"/>
              <a:gd name="connsiteY2" fmla="*/ 3064049 h 3069299"/>
              <a:gd name="connsiteX3" fmla="*/ 5469032 w 7015725"/>
              <a:gd name="connsiteY3" fmla="*/ 1993895 h 3069299"/>
              <a:gd name="connsiteX4" fmla="*/ 5351557 w 7015725"/>
              <a:gd name="connsiteY4" fmla="*/ 1987545 h 3069299"/>
              <a:gd name="connsiteX5" fmla="*/ 5358703 w 7015725"/>
              <a:gd name="connsiteY5" fmla="*/ 2202652 h 3069299"/>
              <a:gd name="connsiteX6" fmla="*/ 1474884 w 7015725"/>
              <a:gd name="connsiteY6" fmla="*/ 2184398 h 3069299"/>
              <a:gd name="connsiteX7" fmla="*/ 1462184 w 7015725"/>
              <a:gd name="connsiteY7" fmla="*/ 841374 h 3069299"/>
              <a:gd name="connsiteX8" fmla="*/ 1332010 w 7015725"/>
              <a:gd name="connsiteY8" fmla="*/ 850900 h 3069299"/>
              <a:gd name="connsiteX9" fmla="*/ 452535 w 7015725"/>
              <a:gd name="connsiteY9" fmla="*/ 0 h 3069299"/>
              <a:gd name="connsiteX10" fmla="*/ 87410 w 7015725"/>
              <a:gd name="connsiteY10" fmla="*/ 231775 h 3069299"/>
              <a:gd name="connsiteX0" fmla="*/ 6447 w 7015725"/>
              <a:gd name="connsiteY0" fmla="*/ 302782 h 3069299"/>
              <a:gd name="connsiteX1" fmla="*/ 0 w 7015725"/>
              <a:gd name="connsiteY1" fmla="*/ 3069299 h 3069299"/>
              <a:gd name="connsiteX2" fmla="*/ 7015725 w 7015725"/>
              <a:gd name="connsiteY2" fmla="*/ 3064049 h 3069299"/>
              <a:gd name="connsiteX3" fmla="*/ 5469032 w 7015725"/>
              <a:gd name="connsiteY3" fmla="*/ 1993895 h 3069299"/>
              <a:gd name="connsiteX4" fmla="*/ 5351557 w 7015725"/>
              <a:gd name="connsiteY4" fmla="*/ 1987545 h 3069299"/>
              <a:gd name="connsiteX5" fmla="*/ 5358703 w 7015725"/>
              <a:gd name="connsiteY5" fmla="*/ 2202652 h 3069299"/>
              <a:gd name="connsiteX6" fmla="*/ 1474884 w 7015725"/>
              <a:gd name="connsiteY6" fmla="*/ 2184398 h 3069299"/>
              <a:gd name="connsiteX7" fmla="*/ 1462184 w 7015725"/>
              <a:gd name="connsiteY7" fmla="*/ 841374 h 3069299"/>
              <a:gd name="connsiteX8" fmla="*/ 1332010 w 7015725"/>
              <a:gd name="connsiteY8" fmla="*/ 850900 h 3069299"/>
              <a:gd name="connsiteX9" fmla="*/ 452535 w 7015725"/>
              <a:gd name="connsiteY9" fmla="*/ 0 h 3069299"/>
              <a:gd name="connsiteX10" fmla="*/ 6447 w 7015725"/>
              <a:gd name="connsiteY10" fmla="*/ 302782 h 3069299"/>
              <a:gd name="connsiteX0" fmla="*/ 6447 w 7015725"/>
              <a:gd name="connsiteY0" fmla="*/ 321717 h 3088234"/>
              <a:gd name="connsiteX1" fmla="*/ 0 w 7015725"/>
              <a:gd name="connsiteY1" fmla="*/ 3088234 h 3088234"/>
              <a:gd name="connsiteX2" fmla="*/ 7015725 w 7015725"/>
              <a:gd name="connsiteY2" fmla="*/ 3082984 h 3088234"/>
              <a:gd name="connsiteX3" fmla="*/ 5469032 w 7015725"/>
              <a:gd name="connsiteY3" fmla="*/ 2012830 h 3088234"/>
              <a:gd name="connsiteX4" fmla="*/ 5351557 w 7015725"/>
              <a:gd name="connsiteY4" fmla="*/ 2006480 h 3088234"/>
              <a:gd name="connsiteX5" fmla="*/ 5358703 w 7015725"/>
              <a:gd name="connsiteY5" fmla="*/ 2221587 h 3088234"/>
              <a:gd name="connsiteX6" fmla="*/ 1474884 w 7015725"/>
              <a:gd name="connsiteY6" fmla="*/ 2203333 h 3088234"/>
              <a:gd name="connsiteX7" fmla="*/ 1462184 w 7015725"/>
              <a:gd name="connsiteY7" fmla="*/ 860309 h 3088234"/>
              <a:gd name="connsiteX8" fmla="*/ 1332010 w 7015725"/>
              <a:gd name="connsiteY8" fmla="*/ 869835 h 3088234"/>
              <a:gd name="connsiteX9" fmla="*/ 533498 w 7015725"/>
              <a:gd name="connsiteY9" fmla="*/ 0 h 3088234"/>
              <a:gd name="connsiteX10" fmla="*/ 6447 w 7015725"/>
              <a:gd name="connsiteY10" fmla="*/ 321717 h 3088234"/>
              <a:gd name="connsiteX0" fmla="*/ 6447 w 7015725"/>
              <a:gd name="connsiteY0" fmla="*/ 340652 h 3107169"/>
              <a:gd name="connsiteX1" fmla="*/ 0 w 7015725"/>
              <a:gd name="connsiteY1" fmla="*/ 3107169 h 3107169"/>
              <a:gd name="connsiteX2" fmla="*/ 7015725 w 7015725"/>
              <a:gd name="connsiteY2" fmla="*/ 3101919 h 3107169"/>
              <a:gd name="connsiteX3" fmla="*/ 5469032 w 7015725"/>
              <a:gd name="connsiteY3" fmla="*/ 2031765 h 3107169"/>
              <a:gd name="connsiteX4" fmla="*/ 5351557 w 7015725"/>
              <a:gd name="connsiteY4" fmla="*/ 2025415 h 3107169"/>
              <a:gd name="connsiteX5" fmla="*/ 5358703 w 7015725"/>
              <a:gd name="connsiteY5" fmla="*/ 2240522 h 3107169"/>
              <a:gd name="connsiteX6" fmla="*/ 1474884 w 7015725"/>
              <a:gd name="connsiteY6" fmla="*/ 2222268 h 3107169"/>
              <a:gd name="connsiteX7" fmla="*/ 1462184 w 7015725"/>
              <a:gd name="connsiteY7" fmla="*/ 879244 h 3107169"/>
              <a:gd name="connsiteX8" fmla="*/ 1332010 w 7015725"/>
              <a:gd name="connsiteY8" fmla="*/ 888770 h 3107169"/>
              <a:gd name="connsiteX9" fmla="*/ 514448 w 7015725"/>
              <a:gd name="connsiteY9" fmla="*/ 0 h 3107169"/>
              <a:gd name="connsiteX10" fmla="*/ 6447 w 7015725"/>
              <a:gd name="connsiteY10" fmla="*/ 340652 h 3107169"/>
              <a:gd name="connsiteX0" fmla="*/ 1685 w 7015725"/>
              <a:gd name="connsiteY0" fmla="*/ 335918 h 3107169"/>
              <a:gd name="connsiteX1" fmla="*/ 0 w 7015725"/>
              <a:gd name="connsiteY1" fmla="*/ 3107169 h 3107169"/>
              <a:gd name="connsiteX2" fmla="*/ 7015725 w 7015725"/>
              <a:gd name="connsiteY2" fmla="*/ 3101919 h 3107169"/>
              <a:gd name="connsiteX3" fmla="*/ 5469032 w 7015725"/>
              <a:gd name="connsiteY3" fmla="*/ 2031765 h 3107169"/>
              <a:gd name="connsiteX4" fmla="*/ 5351557 w 7015725"/>
              <a:gd name="connsiteY4" fmla="*/ 2025415 h 3107169"/>
              <a:gd name="connsiteX5" fmla="*/ 5358703 w 7015725"/>
              <a:gd name="connsiteY5" fmla="*/ 2240522 h 3107169"/>
              <a:gd name="connsiteX6" fmla="*/ 1474884 w 7015725"/>
              <a:gd name="connsiteY6" fmla="*/ 2222268 h 3107169"/>
              <a:gd name="connsiteX7" fmla="*/ 1462184 w 7015725"/>
              <a:gd name="connsiteY7" fmla="*/ 879244 h 3107169"/>
              <a:gd name="connsiteX8" fmla="*/ 1332010 w 7015725"/>
              <a:gd name="connsiteY8" fmla="*/ 888770 h 3107169"/>
              <a:gd name="connsiteX9" fmla="*/ 514448 w 7015725"/>
              <a:gd name="connsiteY9" fmla="*/ 0 h 3107169"/>
              <a:gd name="connsiteX10" fmla="*/ 1685 w 7015725"/>
              <a:gd name="connsiteY10" fmla="*/ 335918 h 3107169"/>
              <a:gd name="connsiteX0" fmla="*/ 1685 w 7015725"/>
              <a:gd name="connsiteY0" fmla="*/ 335918 h 3107169"/>
              <a:gd name="connsiteX1" fmla="*/ 0 w 7015725"/>
              <a:gd name="connsiteY1" fmla="*/ 3107169 h 3107169"/>
              <a:gd name="connsiteX2" fmla="*/ 7015725 w 7015725"/>
              <a:gd name="connsiteY2" fmla="*/ 3101919 h 3107169"/>
              <a:gd name="connsiteX3" fmla="*/ 5469032 w 7015725"/>
              <a:gd name="connsiteY3" fmla="*/ 2031765 h 3107169"/>
              <a:gd name="connsiteX4" fmla="*/ 5351557 w 7015725"/>
              <a:gd name="connsiteY4" fmla="*/ 2025415 h 3107169"/>
              <a:gd name="connsiteX5" fmla="*/ 5358703 w 7015725"/>
              <a:gd name="connsiteY5" fmla="*/ 2240522 h 3107169"/>
              <a:gd name="connsiteX6" fmla="*/ 1474884 w 7015725"/>
              <a:gd name="connsiteY6" fmla="*/ 2222268 h 3107169"/>
              <a:gd name="connsiteX7" fmla="*/ 1462184 w 7015725"/>
              <a:gd name="connsiteY7" fmla="*/ 879244 h 3107169"/>
              <a:gd name="connsiteX8" fmla="*/ 1332010 w 7015725"/>
              <a:gd name="connsiteY8" fmla="*/ 888770 h 3107169"/>
              <a:gd name="connsiteX9" fmla="*/ 514448 w 7015725"/>
              <a:gd name="connsiteY9" fmla="*/ 0 h 3107169"/>
              <a:gd name="connsiteX10" fmla="*/ 1685 w 7015725"/>
              <a:gd name="connsiteY10" fmla="*/ 335918 h 3107169"/>
              <a:gd name="connsiteX0" fmla="*/ 27 w 7133129"/>
              <a:gd name="connsiteY0" fmla="*/ 435329 h 3107169"/>
              <a:gd name="connsiteX1" fmla="*/ 117404 w 7133129"/>
              <a:gd name="connsiteY1" fmla="*/ 3107169 h 3107169"/>
              <a:gd name="connsiteX2" fmla="*/ 7133129 w 7133129"/>
              <a:gd name="connsiteY2" fmla="*/ 3101919 h 3107169"/>
              <a:gd name="connsiteX3" fmla="*/ 5586436 w 7133129"/>
              <a:gd name="connsiteY3" fmla="*/ 2031765 h 3107169"/>
              <a:gd name="connsiteX4" fmla="*/ 5468961 w 7133129"/>
              <a:gd name="connsiteY4" fmla="*/ 2025415 h 3107169"/>
              <a:gd name="connsiteX5" fmla="*/ 5476107 w 7133129"/>
              <a:gd name="connsiteY5" fmla="*/ 2240522 h 3107169"/>
              <a:gd name="connsiteX6" fmla="*/ 1592288 w 7133129"/>
              <a:gd name="connsiteY6" fmla="*/ 2222268 h 3107169"/>
              <a:gd name="connsiteX7" fmla="*/ 1579588 w 7133129"/>
              <a:gd name="connsiteY7" fmla="*/ 879244 h 3107169"/>
              <a:gd name="connsiteX8" fmla="*/ 1449414 w 7133129"/>
              <a:gd name="connsiteY8" fmla="*/ 888770 h 3107169"/>
              <a:gd name="connsiteX9" fmla="*/ 631852 w 7133129"/>
              <a:gd name="connsiteY9" fmla="*/ 0 h 3107169"/>
              <a:gd name="connsiteX10" fmla="*/ 27 w 7133129"/>
              <a:gd name="connsiteY10" fmla="*/ 435329 h 3107169"/>
              <a:gd name="connsiteX0" fmla="*/ 27 w 7133129"/>
              <a:gd name="connsiteY0" fmla="*/ 435329 h 3107169"/>
              <a:gd name="connsiteX1" fmla="*/ 117404 w 7133129"/>
              <a:gd name="connsiteY1" fmla="*/ 3107169 h 3107169"/>
              <a:gd name="connsiteX2" fmla="*/ 7133129 w 7133129"/>
              <a:gd name="connsiteY2" fmla="*/ 3101919 h 3107169"/>
              <a:gd name="connsiteX3" fmla="*/ 5586436 w 7133129"/>
              <a:gd name="connsiteY3" fmla="*/ 2031765 h 3107169"/>
              <a:gd name="connsiteX4" fmla="*/ 5468961 w 7133129"/>
              <a:gd name="connsiteY4" fmla="*/ 2025415 h 3107169"/>
              <a:gd name="connsiteX5" fmla="*/ 5476107 w 7133129"/>
              <a:gd name="connsiteY5" fmla="*/ 2240522 h 3107169"/>
              <a:gd name="connsiteX6" fmla="*/ 1592288 w 7133129"/>
              <a:gd name="connsiteY6" fmla="*/ 2222268 h 3107169"/>
              <a:gd name="connsiteX7" fmla="*/ 1579588 w 7133129"/>
              <a:gd name="connsiteY7" fmla="*/ 879244 h 3107169"/>
              <a:gd name="connsiteX8" fmla="*/ 1449414 w 7133129"/>
              <a:gd name="connsiteY8" fmla="*/ 888770 h 3107169"/>
              <a:gd name="connsiteX9" fmla="*/ 631852 w 7133129"/>
              <a:gd name="connsiteY9" fmla="*/ 0 h 3107169"/>
              <a:gd name="connsiteX10" fmla="*/ 27 w 7133129"/>
              <a:gd name="connsiteY10" fmla="*/ 435329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465651 w 7019192"/>
              <a:gd name="connsiteY7" fmla="*/ 879244 h 3107169"/>
              <a:gd name="connsiteX8" fmla="*/ 1335477 w 7019192"/>
              <a:gd name="connsiteY8" fmla="*/ 888770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465651 w 7019192"/>
              <a:gd name="connsiteY7" fmla="*/ 879244 h 3107169"/>
              <a:gd name="connsiteX8" fmla="*/ 1335477 w 7019192"/>
              <a:gd name="connsiteY8" fmla="*/ 888770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841888 w 7019192"/>
              <a:gd name="connsiteY7" fmla="*/ 1163274 h 3107169"/>
              <a:gd name="connsiteX8" fmla="*/ 1335477 w 7019192"/>
              <a:gd name="connsiteY8" fmla="*/ 888770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841888 w 7019192"/>
              <a:gd name="connsiteY7" fmla="*/ 1163274 h 3107169"/>
              <a:gd name="connsiteX8" fmla="*/ 1683139 w 7019192"/>
              <a:gd name="connsiteY8" fmla="*/ 1177535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841888 w 7019192"/>
              <a:gd name="connsiteY7" fmla="*/ 1163274 h 3107169"/>
              <a:gd name="connsiteX8" fmla="*/ 1683139 w 7019192"/>
              <a:gd name="connsiteY8" fmla="*/ 1177535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478351 w 7019192"/>
              <a:gd name="connsiteY6" fmla="*/ 2222268 h 3107169"/>
              <a:gd name="connsiteX7" fmla="*/ 1841888 w 7019192"/>
              <a:gd name="connsiteY7" fmla="*/ 1163274 h 3107169"/>
              <a:gd name="connsiteX8" fmla="*/ 1683139 w 7019192"/>
              <a:gd name="connsiteY8" fmla="*/ 1177535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19192"/>
              <a:gd name="connsiteY0" fmla="*/ 359588 h 3107169"/>
              <a:gd name="connsiteX1" fmla="*/ 3467 w 7019192"/>
              <a:gd name="connsiteY1" fmla="*/ 3107169 h 3107169"/>
              <a:gd name="connsiteX2" fmla="*/ 7019192 w 7019192"/>
              <a:gd name="connsiteY2" fmla="*/ 3101919 h 3107169"/>
              <a:gd name="connsiteX3" fmla="*/ 5472499 w 7019192"/>
              <a:gd name="connsiteY3" fmla="*/ 2031765 h 3107169"/>
              <a:gd name="connsiteX4" fmla="*/ 5355024 w 7019192"/>
              <a:gd name="connsiteY4" fmla="*/ 2025415 h 3107169"/>
              <a:gd name="connsiteX5" fmla="*/ 5362170 w 7019192"/>
              <a:gd name="connsiteY5" fmla="*/ 2240522 h 3107169"/>
              <a:gd name="connsiteX6" fmla="*/ 1840301 w 7019192"/>
              <a:gd name="connsiteY6" fmla="*/ 2946545 h 3107169"/>
              <a:gd name="connsiteX7" fmla="*/ 1841888 w 7019192"/>
              <a:gd name="connsiteY7" fmla="*/ 1163274 h 3107169"/>
              <a:gd name="connsiteX8" fmla="*/ 1683139 w 7019192"/>
              <a:gd name="connsiteY8" fmla="*/ 1177535 h 3107169"/>
              <a:gd name="connsiteX9" fmla="*/ 517915 w 7019192"/>
              <a:gd name="connsiteY9" fmla="*/ 0 h 3107169"/>
              <a:gd name="connsiteX10" fmla="*/ 390 w 7019192"/>
              <a:gd name="connsiteY10" fmla="*/ 359588 h 3107169"/>
              <a:gd name="connsiteX0" fmla="*/ 390 w 7038570"/>
              <a:gd name="connsiteY0" fmla="*/ 359588 h 3107169"/>
              <a:gd name="connsiteX1" fmla="*/ 3467 w 7038570"/>
              <a:gd name="connsiteY1" fmla="*/ 3107169 h 3107169"/>
              <a:gd name="connsiteX2" fmla="*/ 7019192 w 7038570"/>
              <a:gd name="connsiteY2" fmla="*/ 3101919 h 3107169"/>
              <a:gd name="connsiteX3" fmla="*/ 5472499 w 7038570"/>
              <a:gd name="connsiteY3" fmla="*/ 2031765 h 3107169"/>
              <a:gd name="connsiteX4" fmla="*/ 5355024 w 7038570"/>
              <a:gd name="connsiteY4" fmla="*/ 2025415 h 3107169"/>
              <a:gd name="connsiteX5" fmla="*/ 7038570 w 7038570"/>
              <a:gd name="connsiteY5" fmla="*/ 2955332 h 3107169"/>
              <a:gd name="connsiteX6" fmla="*/ 1840301 w 7038570"/>
              <a:gd name="connsiteY6" fmla="*/ 2946545 h 3107169"/>
              <a:gd name="connsiteX7" fmla="*/ 1841888 w 7038570"/>
              <a:gd name="connsiteY7" fmla="*/ 1163274 h 3107169"/>
              <a:gd name="connsiteX8" fmla="*/ 1683139 w 7038570"/>
              <a:gd name="connsiteY8" fmla="*/ 1177535 h 3107169"/>
              <a:gd name="connsiteX9" fmla="*/ 517915 w 7038570"/>
              <a:gd name="connsiteY9" fmla="*/ 0 h 3107169"/>
              <a:gd name="connsiteX10" fmla="*/ 390 w 7038570"/>
              <a:gd name="connsiteY10" fmla="*/ 359588 h 3107169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5472499 w 7200167"/>
              <a:gd name="connsiteY3" fmla="*/ 2031765 h 3116121"/>
              <a:gd name="connsiteX4" fmla="*/ 5355024 w 7200167"/>
              <a:gd name="connsiteY4" fmla="*/ 2025415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48899 w 7200167"/>
              <a:gd name="connsiteY3" fmla="*/ 2670834 h 3116121"/>
              <a:gd name="connsiteX4" fmla="*/ 5355024 w 7200167"/>
              <a:gd name="connsiteY4" fmla="*/ 2025415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48899 w 7200167"/>
              <a:gd name="connsiteY3" fmla="*/ 2670834 h 3116121"/>
              <a:gd name="connsiteX4" fmla="*/ 6998086 w 7200167"/>
              <a:gd name="connsiteY4" fmla="*/ 2683419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48899 w 7200167"/>
              <a:gd name="connsiteY3" fmla="*/ 2670834 h 3116121"/>
              <a:gd name="connsiteX4" fmla="*/ 6998086 w 7200167"/>
              <a:gd name="connsiteY4" fmla="*/ 2683419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6998086 w 7200167"/>
              <a:gd name="connsiteY4" fmla="*/ 2683419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6998086 w 7200167"/>
              <a:gd name="connsiteY4" fmla="*/ 2683419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6998086 w 7200167"/>
              <a:gd name="connsiteY4" fmla="*/ 2683419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07611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07611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31424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31424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31424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  <a:gd name="connsiteX0" fmla="*/ 390 w 7200167"/>
              <a:gd name="connsiteY0" fmla="*/ 359588 h 3116121"/>
              <a:gd name="connsiteX1" fmla="*/ 3467 w 7200167"/>
              <a:gd name="connsiteY1" fmla="*/ 3107169 h 3116121"/>
              <a:gd name="connsiteX2" fmla="*/ 7200167 w 7200167"/>
              <a:gd name="connsiteY2" fmla="*/ 3116121 h 3116121"/>
              <a:gd name="connsiteX3" fmla="*/ 7186999 w 7200167"/>
              <a:gd name="connsiteY3" fmla="*/ 2670834 h 3116121"/>
              <a:gd name="connsiteX4" fmla="*/ 7031424 w 7200167"/>
              <a:gd name="connsiteY4" fmla="*/ 2669218 h 3116121"/>
              <a:gd name="connsiteX5" fmla="*/ 7038570 w 7200167"/>
              <a:gd name="connsiteY5" fmla="*/ 2955332 h 3116121"/>
              <a:gd name="connsiteX6" fmla="*/ 1840301 w 7200167"/>
              <a:gd name="connsiteY6" fmla="*/ 2946545 h 3116121"/>
              <a:gd name="connsiteX7" fmla="*/ 1841888 w 7200167"/>
              <a:gd name="connsiteY7" fmla="*/ 1163274 h 3116121"/>
              <a:gd name="connsiteX8" fmla="*/ 1683139 w 7200167"/>
              <a:gd name="connsiteY8" fmla="*/ 1177535 h 3116121"/>
              <a:gd name="connsiteX9" fmla="*/ 517915 w 7200167"/>
              <a:gd name="connsiteY9" fmla="*/ 0 h 3116121"/>
              <a:gd name="connsiteX10" fmla="*/ 390 w 7200167"/>
              <a:gd name="connsiteY10" fmla="*/ 359588 h 311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200167" h="3116121">
                <a:moveTo>
                  <a:pt x="390" y="359588"/>
                </a:moveTo>
                <a:cubicBezTo>
                  <a:pt x="-1727" y="1542805"/>
                  <a:pt x="5584" y="1923952"/>
                  <a:pt x="3467" y="3107169"/>
                </a:cubicBezTo>
                <a:lnTo>
                  <a:pt x="7200167" y="3116121"/>
                </a:lnTo>
                <a:cubicBezTo>
                  <a:pt x="7185350" y="2809171"/>
                  <a:pt x="7195598" y="3009933"/>
                  <a:pt x="7186999" y="2670834"/>
                </a:cubicBezTo>
                <a:lnTo>
                  <a:pt x="7031424" y="2669218"/>
                </a:lnTo>
                <a:cubicBezTo>
                  <a:pt x="7042008" y="3115754"/>
                  <a:pt x="7031161" y="2511635"/>
                  <a:pt x="7038570" y="2955332"/>
                </a:cubicBezTo>
                <a:lnTo>
                  <a:pt x="1840301" y="2946545"/>
                </a:lnTo>
                <a:cubicBezTo>
                  <a:pt x="1834480" y="1617809"/>
                  <a:pt x="1846276" y="2516199"/>
                  <a:pt x="1841888" y="1163274"/>
                </a:cubicBezTo>
                <a:cubicBezTo>
                  <a:pt x="1714116" y="1174348"/>
                  <a:pt x="1804847" y="1195999"/>
                  <a:pt x="1683139" y="1177535"/>
                </a:cubicBezTo>
                <a:cubicBezTo>
                  <a:pt x="364456" y="-155064"/>
                  <a:pt x="1968361" y="1452782"/>
                  <a:pt x="517915" y="0"/>
                </a:cubicBezTo>
                <a:cubicBezTo>
                  <a:pt x="-410243" y="628402"/>
                  <a:pt x="771915" y="-146023"/>
                  <a:pt x="390" y="35958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595BDCA-8A7A-0CC3-90A1-EC827D943323}"/>
              </a:ext>
            </a:extLst>
          </p:cNvPr>
          <p:cNvSpPr/>
          <p:nvPr/>
        </p:nvSpPr>
        <p:spPr>
          <a:xfrm>
            <a:off x="2650333" y="3543306"/>
            <a:ext cx="1884506" cy="2317743"/>
          </a:xfrm>
          <a:custGeom>
            <a:avLst/>
            <a:gdLst>
              <a:gd name="connsiteX0" fmla="*/ 0 w 812800"/>
              <a:gd name="connsiteY0" fmla="*/ 0 h 612570"/>
              <a:gd name="connsiteX1" fmla="*/ 390525 w 812800"/>
              <a:gd name="connsiteY1" fmla="*/ 558800 h 612570"/>
              <a:gd name="connsiteX2" fmla="*/ 381000 w 812800"/>
              <a:gd name="connsiteY2" fmla="*/ 558800 h 612570"/>
              <a:gd name="connsiteX3" fmla="*/ 812800 w 812800"/>
              <a:gd name="connsiteY3" fmla="*/ 279400 h 612570"/>
              <a:gd name="connsiteX4" fmla="*/ 381000 w 812800"/>
              <a:gd name="connsiteY4" fmla="*/ 6350 h 612570"/>
              <a:gd name="connsiteX5" fmla="*/ 95250 w 812800"/>
              <a:gd name="connsiteY5" fmla="*/ 142875 h 612570"/>
              <a:gd name="connsiteX0" fmla="*/ 0 w 812800"/>
              <a:gd name="connsiteY0" fmla="*/ 55483 h 668053"/>
              <a:gd name="connsiteX1" fmla="*/ 390525 w 812800"/>
              <a:gd name="connsiteY1" fmla="*/ 614283 h 668053"/>
              <a:gd name="connsiteX2" fmla="*/ 381000 w 812800"/>
              <a:gd name="connsiteY2" fmla="*/ 614283 h 668053"/>
              <a:gd name="connsiteX3" fmla="*/ 812800 w 812800"/>
              <a:gd name="connsiteY3" fmla="*/ 334883 h 668053"/>
              <a:gd name="connsiteX4" fmla="*/ 381000 w 812800"/>
              <a:gd name="connsiteY4" fmla="*/ 61833 h 668053"/>
              <a:gd name="connsiteX5" fmla="*/ 15875 w 812800"/>
              <a:gd name="connsiteY5" fmla="*/ 33258 h 668053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871458"/>
              <a:gd name="connsiteX1" fmla="*/ 390525 w 812800"/>
              <a:gd name="connsiteY1" fmla="*/ 614283 h 871458"/>
              <a:gd name="connsiteX2" fmla="*/ 381000 w 812800"/>
              <a:gd name="connsiteY2" fmla="*/ 871458 h 871458"/>
              <a:gd name="connsiteX3" fmla="*/ 812800 w 812800"/>
              <a:gd name="connsiteY3" fmla="*/ 334883 h 871458"/>
              <a:gd name="connsiteX4" fmla="*/ 381000 w 812800"/>
              <a:gd name="connsiteY4" fmla="*/ 61833 h 871458"/>
              <a:gd name="connsiteX5" fmla="*/ 15875 w 812800"/>
              <a:gd name="connsiteY5" fmla="*/ 33258 h 871458"/>
              <a:gd name="connsiteX0" fmla="*/ 0 w 812800"/>
              <a:gd name="connsiteY0" fmla="*/ 55483 h 871458"/>
              <a:gd name="connsiteX1" fmla="*/ 381000 w 812800"/>
              <a:gd name="connsiteY1" fmla="*/ 871458 h 871458"/>
              <a:gd name="connsiteX2" fmla="*/ 812800 w 812800"/>
              <a:gd name="connsiteY2" fmla="*/ 334883 h 871458"/>
              <a:gd name="connsiteX3" fmla="*/ 381000 w 812800"/>
              <a:gd name="connsiteY3" fmla="*/ 61833 h 871458"/>
              <a:gd name="connsiteX4" fmla="*/ 15875 w 812800"/>
              <a:gd name="connsiteY4" fmla="*/ 33258 h 871458"/>
              <a:gd name="connsiteX0" fmla="*/ 0 w 813053"/>
              <a:gd name="connsiteY0" fmla="*/ 205940 h 1021915"/>
              <a:gd name="connsiteX1" fmla="*/ 381000 w 813053"/>
              <a:gd name="connsiteY1" fmla="*/ 1021915 h 1021915"/>
              <a:gd name="connsiteX2" fmla="*/ 812800 w 813053"/>
              <a:gd name="connsiteY2" fmla="*/ 485340 h 1021915"/>
              <a:gd name="connsiteX3" fmla="*/ 355600 w 813053"/>
              <a:gd name="connsiteY3" fmla="*/ 2740 h 1021915"/>
              <a:gd name="connsiteX4" fmla="*/ 15875 w 813053"/>
              <a:gd name="connsiteY4" fmla="*/ 183715 h 1021915"/>
              <a:gd name="connsiteX0" fmla="*/ 15875 w 797178"/>
              <a:gd name="connsiteY0" fmla="*/ 367865 h 1021915"/>
              <a:gd name="connsiteX1" fmla="*/ 365125 w 797178"/>
              <a:gd name="connsiteY1" fmla="*/ 1021915 h 1021915"/>
              <a:gd name="connsiteX2" fmla="*/ 796925 w 797178"/>
              <a:gd name="connsiteY2" fmla="*/ 485340 h 1021915"/>
              <a:gd name="connsiteX3" fmla="*/ 339725 w 797178"/>
              <a:gd name="connsiteY3" fmla="*/ 2740 h 1021915"/>
              <a:gd name="connsiteX4" fmla="*/ 0 w 797178"/>
              <a:gd name="connsiteY4" fmla="*/ 183715 h 1021915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7496 h 1021546"/>
              <a:gd name="connsiteX1" fmla="*/ 365125 w 797178"/>
              <a:gd name="connsiteY1" fmla="*/ 1021546 h 1021546"/>
              <a:gd name="connsiteX2" fmla="*/ 796925 w 797178"/>
              <a:gd name="connsiteY2" fmla="*/ 484971 h 1021546"/>
              <a:gd name="connsiteX3" fmla="*/ 339725 w 797178"/>
              <a:gd name="connsiteY3" fmla="*/ 2371 h 1021546"/>
              <a:gd name="connsiteX4" fmla="*/ 0 w 797178"/>
              <a:gd name="connsiteY4" fmla="*/ 173821 h 1021546"/>
              <a:gd name="connsiteX0" fmla="*/ 15875 w 796968"/>
              <a:gd name="connsiteY0" fmla="*/ 367496 h 1022263"/>
              <a:gd name="connsiteX1" fmla="*/ 365125 w 796968"/>
              <a:gd name="connsiteY1" fmla="*/ 1021546 h 1022263"/>
              <a:gd name="connsiteX2" fmla="*/ 796925 w 796968"/>
              <a:gd name="connsiteY2" fmla="*/ 484971 h 1022263"/>
              <a:gd name="connsiteX3" fmla="*/ 339725 w 796968"/>
              <a:gd name="connsiteY3" fmla="*/ 2371 h 1022263"/>
              <a:gd name="connsiteX4" fmla="*/ 0 w 796968"/>
              <a:gd name="connsiteY4" fmla="*/ 173821 h 102226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65125 h 1022210"/>
              <a:gd name="connsiteX1" fmla="*/ 365125 w 1254142"/>
              <a:gd name="connsiteY1" fmla="*/ 1019175 h 1022210"/>
              <a:gd name="connsiteX2" fmla="*/ 1254125 w 1254142"/>
              <a:gd name="connsiteY2" fmla="*/ 793750 h 1022210"/>
              <a:gd name="connsiteX3" fmla="*/ 339725 w 1254142"/>
              <a:gd name="connsiteY3" fmla="*/ 0 h 1022210"/>
              <a:gd name="connsiteX4" fmla="*/ 0 w 1254142"/>
              <a:gd name="connsiteY4" fmla="*/ 171450 h 1022210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54125"/>
              <a:gd name="connsiteY0" fmla="*/ 365125 h 1021116"/>
              <a:gd name="connsiteX1" fmla="*/ 365125 w 1254125"/>
              <a:gd name="connsiteY1" fmla="*/ 1019175 h 1021116"/>
              <a:gd name="connsiteX2" fmla="*/ 1254125 w 1254125"/>
              <a:gd name="connsiteY2" fmla="*/ 793750 h 1021116"/>
              <a:gd name="connsiteX3" fmla="*/ 339725 w 1254125"/>
              <a:gd name="connsiteY3" fmla="*/ 0 h 1021116"/>
              <a:gd name="connsiteX4" fmla="*/ 0 w 1254125"/>
              <a:gd name="connsiteY4" fmla="*/ 171450 h 1021116"/>
              <a:gd name="connsiteX0" fmla="*/ 15875 w 1264412"/>
              <a:gd name="connsiteY0" fmla="*/ 365125 h 1020268"/>
              <a:gd name="connsiteX1" fmla="*/ 365125 w 1264412"/>
              <a:gd name="connsiteY1" fmla="*/ 1019175 h 1020268"/>
              <a:gd name="connsiteX2" fmla="*/ 1254125 w 1264412"/>
              <a:gd name="connsiteY2" fmla="*/ 793750 h 1020268"/>
              <a:gd name="connsiteX3" fmla="*/ 339725 w 1264412"/>
              <a:gd name="connsiteY3" fmla="*/ 0 h 1020268"/>
              <a:gd name="connsiteX4" fmla="*/ 0 w 1264412"/>
              <a:gd name="connsiteY4" fmla="*/ 171450 h 1020268"/>
              <a:gd name="connsiteX0" fmla="*/ 15875 w 1280500"/>
              <a:gd name="connsiteY0" fmla="*/ 365125 h 1043321"/>
              <a:gd name="connsiteX1" fmla="*/ 365125 w 1280500"/>
              <a:gd name="connsiteY1" fmla="*/ 1019175 h 1043321"/>
              <a:gd name="connsiteX2" fmla="*/ 974724 w 1280500"/>
              <a:gd name="connsiteY2" fmla="*/ 892174 h 1043321"/>
              <a:gd name="connsiteX3" fmla="*/ 1254125 w 1280500"/>
              <a:gd name="connsiteY3" fmla="*/ 793750 h 1043321"/>
              <a:gd name="connsiteX4" fmla="*/ 339725 w 1280500"/>
              <a:gd name="connsiteY4" fmla="*/ 0 h 1043321"/>
              <a:gd name="connsiteX5" fmla="*/ 0 w 1280500"/>
              <a:gd name="connsiteY5" fmla="*/ 171450 h 1043321"/>
              <a:gd name="connsiteX0" fmla="*/ 15875 w 1441843"/>
              <a:gd name="connsiteY0" fmla="*/ 365125 h 1041845"/>
              <a:gd name="connsiteX1" fmla="*/ 365125 w 1441843"/>
              <a:gd name="connsiteY1" fmla="*/ 1019175 h 1041845"/>
              <a:gd name="connsiteX2" fmla="*/ 1384299 w 1441843"/>
              <a:gd name="connsiteY2" fmla="*/ 876299 h 1041845"/>
              <a:gd name="connsiteX3" fmla="*/ 1254125 w 1441843"/>
              <a:gd name="connsiteY3" fmla="*/ 793750 h 1041845"/>
              <a:gd name="connsiteX4" fmla="*/ 339725 w 1441843"/>
              <a:gd name="connsiteY4" fmla="*/ 0 h 1041845"/>
              <a:gd name="connsiteX5" fmla="*/ 0 w 1441843"/>
              <a:gd name="connsiteY5" fmla="*/ 171450 h 1041845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0761"/>
              <a:gd name="connsiteX1" fmla="*/ 365125 w 1441843"/>
              <a:gd name="connsiteY1" fmla="*/ 1019175 h 1030761"/>
              <a:gd name="connsiteX2" fmla="*/ 1384299 w 1441843"/>
              <a:gd name="connsiteY2" fmla="*/ 784224 h 1030761"/>
              <a:gd name="connsiteX3" fmla="*/ 1254125 w 1441843"/>
              <a:gd name="connsiteY3" fmla="*/ 793750 h 1030761"/>
              <a:gd name="connsiteX4" fmla="*/ 339725 w 1441843"/>
              <a:gd name="connsiteY4" fmla="*/ 0 h 1030761"/>
              <a:gd name="connsiteX5" fmla="*/ 0 w 1441843"/>
              <a:gd name="connsiteY5" fmla="*/ 171450 h 1030761"/>
              <a:gd name="connsiteX0" fmla="*/ 38100 w 1492284"/>
              <a:gd name="connsiteY0" fmla="*/ 365125 h 1857816"/>
              <a:gd name="connsiteX1" fmla="*/ 0 w 1492284"/>
              <a:gd name="connsiteY1" fmla="*/ 1854200 h 1857816"/>
              <a:gd name="connsiteX2" fmla="*/ 1406524 w 1492284"/>
              <a:gd name="connsiteY2" fmla="*/ 784224 h 1857816"/>
              <a:gd name="connsiteX3" fmla="*/ 1276350 w 1492284"/>
              <a:gd name="connsiteY3" fmla="*/ 793750 h 1857816"/>
              <a:gd name="connsiteX4" fmla="*/ 361950 w 1492284"/>
              <a:gd name="connsiteY4" fmla="*/ 0 h 1857816"/>
              <a:gd name="connsiteX5" fmla="*/ 22225 w 1492284"/>
              <a:gd name="connsiteY5" fmla="*/ 171450 h 1857816"/>
              <a:gd name="connsiteX0" fmla="*/ 38100 w 1488950"/>
              <a:gd name="connsiteY0" fmla="*/ 365125 h 1857816"/>
              <a:gd name="connsiteX1" fmla="*/ 0 w 1488950"/>
              <a:gd name="connsiteY1" fmla="*/ 1854200 h 1857816"/>
              <a:gd name="connsiteX2" fmla="*/ 1406524 w 1488950"/>
              <a:gd name="connsiteY2" fmla="*/ 784224 h 1857816"/>
              <a:gd name="connsiteX3" fmla="*/ 1276350 w 1488950"/>
              <a:gd name="connsiteY3" fmla="*/ 793750 h 1857816"/>
              <a:gd name="connsiteX4" fmla="*/ 361950 w 1488950"/>
              <a:gd name="connsiteY4" fmla="*/ 0 h 1857816"/>
              <a:gd name="connsiteX5" fmla="*/ 22225 w 1488950"/>
              <a:gd name="connsiteY5" fmla="*/ 171450 h 1857816"/>
              <a:gd name="connsiteX0" fmla="*/ 38100 w 1406572"/>
              <a:gd name="connsiteY0" fmla="*/ 365125 h 1859513"/>
              <a:gd name="connsiteX1" fmla="*/ 0 w 1406572"/>
              <a:gd name="connsiteY1" fmla="*/ 1854200 h 1859513"/>
              <a:gd name="connsiteX2" fmla="*/ 1406524 w 1406572"/>
              <a:gd name="connsiteY2" fmla="*/ 784224 h 1859513"/>
              <a:gd name="connsiteX3" fmla="*/ 1276350 w 1406572"/>
              <a:gd name="connsiteY3" fmla="*/ 793750 h 1859513"/>
              <a:gd name="connsiteX4" fmla="*/ 361950 w 1406572"/>
              <a:gd name="connsiteY4" fmla="*/ 0 h 1859513"/>
              <a:gd name="connsiteX5" fmla="*/ 22225 w 1406572"/>
              <a:gd name="connsiteY5" fmla="*/ 171450 h 1859513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527837"/>
              <a:gd name="connsiteY0" fmla="*/ 365125 h 2075154"/>
              <a:gd name="connsiteX1" fmla="*/ 0 w 1527837"/>
              <a:gd name="connsiteY1" fmla="*/ 1854200 h 2075154"/>
              <a:gd name="connsiteX2" fmla="*/ 1314449 w 1527837"/>
              <a:gd name="connsiteY2" fmla="*/ 1990723 h 2075154"/>
              <a:gd name="connsiteX3" fmla="*/ 1406524 w 1527837"/>
              <a:gd name="connsiteY3" fmla="*/ 784224 h 2075154"/>
              <a:gd name="connsiteX4" fmla="*/ 1276350 w 1527837"/>
              <a:gd name="connsiteY4" fmla="*/ 793750 h 2075154"/>
              <a:gd name="connsiteX5" fmla="*/ 361950 w 1527837"/>
              <a:gd name="connsiteY5" fmla="*/ 0 h 2075154"/>
              <a:gd name="connsiteX6" fmla="*/ 22225 w 1527837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97733"/>
              <a:gd name="connsiteX1" fmla="*/ 0 w 1451485"/>
              <a:gd name="connsiteY1" fmla="*/ 1854200 h 2097733"/>
              <a:gd name="connsiteX2" fmla="*/ 1314449 w 1451485"/>
              <a:gd name="connsiteY2" fmla="*/ 1990723 h 2097733"/>
              <a:gd name="connsiteX3" fmla="*/ 1406524 w 1451485"/>
              <a:gd name="connsiteY3" fmla="*/ 784224 h 2097733"/>
              <a:gd name="connsiteX4" fmla="*/ 1276350 w 1451485"/>
              <a:gd name="connsiteY4" fmla="*/ 793750 h 2097733"/>
              <a:gd name="connsiteX5" fmla="*/ 361950 w 1451485"/>
              <a:gd name="connsiteY5" fmla="*/ 0 h 2097733"/>
              <a:gd name="connsiteX6" fmla="*/ 22225 w 1451485"/>
              <a:gd name="connsiteY6" fmla="*/ 171450 h 2097733"/>
              <a:gd name="connsiteX0" fmla="*/ 38100 w 1407089"/>
              <a:gd name="connsiteY0" fmla="*/ 365125 h 2145837"/>
              <a:gd name="connsiteX1" fmla="*/ 0 w 1407089"/>
              <a:gd name="connsiteY1" fmla="*/ 1854200 h 2145837"/>
              <a:gd name="connsiteX2" fmla="*/ 1314449 w 1407089"/>
              <a:gd name="connsiteY2" fmla="*/ 1990723 h 2145837"/>
              <a:gd name="connsiteX3" fmla="*/ 1406524 w 1407089"/>
              <a:gd name="connsiteY3" fmla="*/ 784224 h 2145837"/>
              <a:gd name="connsiteX4" fmla="*/ 1276350 w 1407089"/>
              <a:gd name="connsiteY4" fmla="*/ 793750 h 2145837"/>
              <a:gd name="connsiteX5" fmla="*/ 361950 w 1407089"/>
              <a:gd name="connsiteY5" fmla="*/ 0 h 2145837"/>
              <a:gd name="connsiteX6" fmla="*/ 22225 w 1407089"/>
              <a:gd name="connsiteY6" fmla="*/ 171450 h 2145837"/>
              <a:gd name="connsiteX0" fmla="*/ 38100 w 1443638"/>
              <a:gd name="connsiteY0" fmla="*/ 365125 h 2246830"/>
              <a:gd name="connsiteX1" fmla="*/ 0 w 1443638"/>
              <a:gd name="connsiteY1" fmla="*/ 1854200 h 2246830"/>
              <a:gd name="connsiteX2" fmla="*/ 1419224 w 1443638"/>
              <a:gd name="connsiteY2" fmla="*/ 2127248 h 2246830"/>
              <a:gd name="connsiteX3" fmla="*/ 1406524 w 1443638"/>
              <a:gd name="connsiteY3" fmla="*/ 784224 h 2246830"/>
              <a:gd name="connsiteX4" fmla="*/ 1276350 w 1443638"/>
              <a:gd name="connsiteY4" fmla="*/ 793750 h 2246830"/>
              <a:gd name="connsiteX5" fmla="*/ 361950 w 1443638"/>
              <a:gd name="connsiteY5" fmla="*/ 0 h 2246830"/>
              <a:gd name="connsiteX6" fmla="*/ 22225 w 1443638"/>
              <a:gd name="connsiteY6" fmla="*/ 171450 h 2246830"/>
              <a:gd name="connsiteX0" fmla="*/ 38100 w 1421609"/>
              <a:gd name="connsiteY0" fmla="*/ 365125 h 2249408"/>
              <a:gd name="connsiteX1" fmla="*/ 0 w 1421609"/>
              <a:gd name="connsiteY1" fmla="*/ 1854200 h 2249408"/>
              <a:gd name="connsiteX2" fmla="*/ 1419224 w 1421609"/>
              <a:gd name="connsiteY2" fmla="*/ 2127248 h 2249408"/>
              <a:gd name="connsiteX3" fmla="*/ 1406524 w 1421609"/>
              <a:gd name="connsiteY3" fmla="*/ 784224 h 2249408"/>
              <a:gd name="connsiteX4" fmla="*/ 1276350 w 1421609"/>
              <a:gd name="connsiteY4" fmla="*/ 793750 h 2249408"/>
              <a:gd name="connsiteX5" fmla="*/ 361950 w 1421609"/>
              <a:gd name="connsiteY5" fmla="*/ 0 h 2249408"/>
              <a:gd name="connsiteX6" fmla="*/ 22225 w 1421609"/>
              <a:gd name="connsiteY6" fmla="*/ 171450 h 2249408"/>
              <a:gd name="connsiteX0" fmla="*/ 38100 w 1445984"/>
              <a:gd name="connsiteY0" fmla="*/ 365125 h 2296731"/>
              <a:gd name="connsiteX1" fmla="*/ 0 w 1445984"/>
              <a:gd name="connsiteY1" fmla="*/ 1854200 h 2296731"/>
              <a:gd name="connsiteX2" fmla="*/ 1073149 w 1445984"/>
              <a:gd name="connsiteY2" fmla="*/ 2247896 h 2296731"/>
              <a:gd name="connsiteX3" fmla="*/ 1419224 w 1445984"/>
              <a:gd name="connsiteY3" fmla="*/ 2127248 h 2296731"/>
              <a:gd name="connsiteX4" fmla="*/ 1406524 w 1445984"/>
              <a:gd name="connsiteY4" fmla="*/ 784224 h 2296731"/>
              <a:gd name="connsiteX5" fmla="*/ 1276350 w 1445984"/>
              <a:gd name="connsiteY5" fmla="*/ 793750 h 2296731"/>
              <a:gd name="connsiteX6" fmla="*/ 361950 w 1445984"/>
              <a:gd name="connsiteY6" fmla="*/ 0 h 2296731"/>
              <a:gd name="connsiteX7" fmla="*/ 22225 w 1445984"/>
              <a:gd name="connsiteY7" fmla="*/ 171450 h 2296731"/>
              <a:gd name="connsiteX0" fmla="*/ 38100 w 3944326"/>
              <a:gd name="connsiteY0" fmla="*/ 365125 h 2249170"/>
              <a:gd name="connsiteX1" fmla="*/ 0 w 3944326"/>
              <a:gd name="connsiteY1" fmla="*/ 1854200 h 2249170"/>
              <a:gd name="connsiteX2" fmla="*/ 3927474 w 3944326"/>
              <a:gd name="connsiteY2" fmla="*/ 2155821 h 2249170"/>
              <a:gd name="connsiteX3" fmla="*/ 1419224 w 3944326"/>
              <a:gd name="connsiteY3" fmla="*/ 2127248 h 2249170"/>
              <a:gd name="connsiteX4" fmla="*/ 1406524 w 3944326"/>
              <a:gd name="connsiteY4" fmla="*/ 784224 h 2249170"/>
              <a:gd name="connsiteX5" fmla="*/ 1276350 w 3944326"/>
              <a:gd name="connsiteY5" fmla="*/ 793750 h 2249170"/>
              <a:gd name="connsiteX6" fmla="*/ 361950 w 3944326"/>
              <a:gd name="connsiteY6" fmla="*/ 0 h 2249170"/>
              <a:gd name="connsiteX7" fmla="*/ 22225 w 3944326"/>
              <a:gd name="connsiteY7" fmla="*/ 171450 h 2249170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4558382"/>
              <a:gd name="connsiteY0" fmla="*/ 365125 h 3462970"/>
              <a:gd name="connsiteX1" fmla="*/ 92075 w 4558382"/>
              <a:gd name="connsiteY1" fmla="*/ 3038475 h 3462970"/>
              <a:gd name="connsiteX2" fmla="*/ 4318792 w 4558382"/>
              <a:gd name="connsiteY2" fmla="*/ 3410740 h 3462970"/>
              <a:gd name="connsiteX3" fmla="*/ 3905249 w 4558382"/>
              <a:gd name="connsiteY3" fmla="*/ 2155821 h 3462970"/>
              <a:gd name="connsiteX4" fmla="*/ 1396999 w 4558382"/>
              <a:gd name="connsiteY4" fmla="*/ 2127248 h 3462970"/>
              <a:gd name="connsiteX5" fmla="*/ 1384299 w 4558382"/>
              <a:gd name="connsiteY5" fmla="*/ 784224 h 3462970"/>
              <a:gd name="connsiteX6" fmla="*/ 1254125 w 4558382"/>
              <a:gd name="connsiteY6" fmla="*/ 793750 h 3462970"/>
              <a:gd name="connsiteX7" fmla="*/ 339725 w 4558382"/>
              <a:gd name="connsiteY7" fmla="*/ 0 h 3462970"/>
              <a:gd name="connsiteX8" fmla="*/ 0 w 4558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0 w 4930507"/>
              <a:gd name="connsiteY0" fmla="*/ 422275 h 3520120"/>
              <a:gd name="connsiteX1" fmla="*/ 76200 w 4930507"/>
              <a:gd name="connsiteY1" fmla="*/ 3095625 h 3520120"/>
              <a:gd name="connsiteX2" fmla="*/ 4302917 w 4930507"/>
              <a:gd name="connsiteY2" fmla="*/ 3467890 h 3520120"/>
              <a:gd name="connsiteX3" fmla="*/ 4810918 w 4930507"/>
              <a:gd name="connsiteY3" fmla="*/ 2205827 h 3520120"/>
              <a:gd name="connsiteX4" fmla="*/ 1381124 w 4930507"/>
              <a:gd name="connsiteY4" fmla="*/ 2184398 h 3520120"/>
              <a:gd name="connsiteX5" fmla="*/ 1368424 w 4930507"/>
              <a:gd name="connsiteY5" fmla="*/ 841374 h 3520120"/>
              <a:gd name="connsiteX6" fmla="*/ 1238250 w 4930507"/>
              <a:gd name="connsiteY6" fmla="*/ 850900 h 3520120"/>
              <a:gd name="connsiteX7" fmla="*/ 358775 w 4930507"/>
              <a:gd name="connsiteY7" fmla="*/ 0 h 3520120"/>
              <a:gd name="connsiteX8" fmla="*/ 0 w 4930507"/>
              <a:gd name="connsiteY8" fmla="*/ 228600 h 3520120"/>
              <a:gd name="connsiteX0" fmla="*/ 0 w 4936857"/>
              <a:gd name="connsiteY0" fmla="*/ 231775 h 3520120"/>
              <a:gd name="connsiteX1" fmla="*/ 82550 w 4936857"/>
              <a:gd name="connsiteY1" fmla="*/ 3095625 h 3520120"/>
              <a:gd name="connsiteX2" fmla="*/ 4309267 w 4936857"/>
              <a:gd name="connsiteY2" fmla="*/ 3467890 h 3520120"/>
              <a:gd name="connsiteX3" fmla="*/ 4817268 w 4936857"/>
              <a:gd name="connsiteY3" fmla="*/ 2205827 h 3520120"/>
              <a:gd name="connsiteX4" fmla="*/ 1387474 w 4936857"/>
              <a:gd name="connsiteY4" fmla="*/ 2184398 h 3520120"/>
              <a:gd name="connsiteX5" fmla="*/ 1374774 w 4936857"/>
              <a:gd name="connsiteY5" fmla="*/ 841374 h 3520120"/>
              <a:gd name="connsiteX6" fmla="*/ 1244600 w 4936857"/>
              <a:gd name="connsiteY6" fmla="*/ 850900 h 3520120"/>
              <a:gd name="connsiteX7" fmla="*/ 365125 w 4936857"/>
              <a:gd name="connsiteY7" fmla="*/ 0 h 3520120"/>
              <a:gd name="connsiteX8" fmla="*/ 6350 w 4936857"/>
              <a:gd name="connsiteY8" fmla="*/ 228600 h 3520120"/>
              <a:gd name="connsiteX0" fmla="*/ 6350 w 4943207"/>
              <a:gd name="connsiteY0" fmla="*/ 231775 h 3898021"/>
              <a:gd name="connsiteX1" fmla="*/ 0 w 4943207"/>
              <a:gd name="connsiteY1" fmla="*/ 3781425 h 3898021"/>
              <a:gd name="connsiteX2" fmla="*/ 4315617 w 4943207"/>
              <a:gd name="connsiteY2" fmla="*/ 3467890 h 3898021"/>
              <a:gd name="connsiteX3" fmla="*/ 4823618 w 4943207"/>
              <a:gd name="connsiteY3" fmla="*/ 2205827 h 3898021"/>
              <a:gd name="connsiteX4" fmla="*/ 1393824 w 4943207"/>
              <a:gd name="connsiteY4" fmla="*/ 2184398 h 3898021"/>
              <a:gd name="connsiteX5" fmla="*/ 1381124 w 4943207"/>
              <a:gd name="connsiteY5" fmla="*/ 841374 h 3898021"/>
              <a:gd name="connsiteX6" fmla="*/ 1250950 w 4943207"/>
              <a:gd name="connsiteY6" fmla="*/ 850900 h 3898021"/>
              <a:gd name="connsiteX7" fmla="*/ 371475 w 4943207"/>
              <a:gd name="connsiteY7" fmla="*/ 0 h 3898021"/>
              <a:gd name="connsiteX8" fmla="*/ 12700 w 4943207"/>
              <a:gd name="connsiteY8" fmla="*/ 228600 h 3898021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34921"/>
              <a:gd name="connsiteX1" fmla="*/ 0 w 5595361"/>
              <a:gd name="connsiteY1" fmla="*/ 3781425 h 3934921"/>
              <a:gd name="connsiteX2" fmla="*/ 5379242 w 5595361"/>
              <a:gd name="connsiteY2" fmla="*/ 3794915 h 3934921"/>
              <a:gd name="connsiteX3" fmla="*/ 4823618 w 5595361"/>
              <a:gd name="connsiteY3" fmla="*/ 2205827 h 3934921"/>
              <a:gd name="connsiteX4" fmla="*/ 1393824 w 5595361"/>
              <a:gd name="connsiteY4" fmla="*/ 2184398 h 3934921"/>
              <a:gd name="connsiteX5" fmla="*/ 1381124 w 5595361"/>
              <a:gd name="connsiteY5" fmla="*/ 841374 h 3934921"/>
              <a:gd name="connsiteX6" fmla="*/ 1250950 w 5595361"/>
              <a:gd name="connsiteY6" fmla="*/ 850900 h 3934921"/>
              <a:gd name="connsiteX7" fmla="*/ 371475 w 5595361"/>
              <a:gd name="connsiteY7" fmla="*/ 0 h 3934921"/>
              <a:gd name="connsiteX8" fmla="*/ 12700 w 5595361"/>
              <a:gd name="connsiteY8" fmla="*/ 228600 h 3934921"/>
              <a:gd name="connsiteX0" fmla="*/ 6350 w 5379242"/>
              <a:gd name="connsiteY0" fmla="*/ 231775 h 3934921"/>
              <a:gd name="connsiteX1" fmla="*/ 0 w 5379242"/>
              <a:gd name="connsiteY1" fmla="*/ 3781425 h 3934921"/>
              <a:gd name="connsiteX2" fmla="*/ 5379242 w 5379242"/>
              <a:gd name="connsiteY2" fmla="*/ 3794915 h 3934921"/>
              <a:gd name="connsiteX3" fmla="*/ 4823618 w 5379242"/>
              <a:gd name="connsiteY3" fmla="*/ 2205827 h 3934921"/>
              <a:gd name="connsiteX4" fmla="*/ 1393824 w 5379242"/>
              <a:gd name="connsiteY4" fmla="*/ 2184398 h 3934921"/>
              <a:gd name="connsiteX5" fmla="*/ 1381124 w 5379242"/>
              <a:gd name="connsiteY5" fmla="*/ 841374 h 3934921"/>
              <a:gd name="connsiteX6" fmla="*/ 1250950 w 5379242"/>
              <a:gd name="connsiteY6" fmla="*/ 850900 h 3934921"/>
              <a:gd name="connsiteX7" fmla="*/ 371475 w 5379242"/>
              <a:gd name="connsiteY7" fmla="*/ 0 h 3934921"/>
              <a:gd name="connsiteX8" fmla="*/ 12700 w 5379242"/>
              <a:gd name="connsiteY8" fmla="*/ 228600 h 3934921"/>
              <a:gd name="connsiteX0" fmla="*/ 6350 w 5379242"/>
              <a:gd name="connsiteY0" fmla="*/ 231775 h 3794915"/>
              <a:gd name="connsiteX1" fmla="*/ 0 w 5379242"/>
              <a:gd name="connsiteY1" fmla="*/ 3781425 h 3794915"/>
              <a:gd name="connsiteX2" fmla="*/ 5379242 w 5379242"/>
              <a:gd name="connsiteY2" fmla="*/ 3794915 h 3794915"/>
              <a:gd name="connsiteX3" fmla="*/ 4823618 w 5379242"/>
              <a:gd name="connsiteY3" fmla="*/ 2205827 h 3794915"/>
              <a:gd name="connsiteX4" fmla="*/ 1393824 w 5379242"/>
              <a:gd name="connsiteY4" fmla="*/ 2184398 h 3794915"/>
              <a:gd name="connsiteX5" fmla="*/ 1381124 w 5379242"/>
              <a:gd name="connsiteY5" fmla="*/ 841374 h 3794915"/>
              <a:gd name="connsiteX6" fmla="*/ 1250950 w 5379242"/>
              <a:gd name="connsiteY6" fmla="*/ 850900 h 3794915"/>
              <a:gd name="connsiteX7" fmla="*/ 371475 w 5379242"/>
              <a:gd name="connsiteY7" fmla="*/ 0 h 3794915"/>
              <a:gd name="connsiteX8" fmla="*/ 12700 w 5379242"/>
              <a:gd name="connsiteY8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60911"/>
              <a:gd name="connsiteY0" fmla="*/ 231775 h 3794915"/>
              <a:gd name="connsiteX1" fmla="*/ 0 w 5760911"/>
              <a:gd name="connsiteY1" fmla="*/ 3781425 h 3794915"/>
              <a:gd name="connsiteX2" fmla="*/ 5379242 w 5760911"/>
              <a:gd name="connsiteY2" fmla="*/ 3794915 h 3794915"/>
              <a:gd name="connsiteX3" fmla="*/ 5270497 w 5760911"/>
              <a:gd name="connsiteY3" fmla="*/ 1987545 h 3794915"/>
              <a:gd name="connsiteX4" fmla="*/ 4823618 w 5760911"/>
              <a:gd name="connsiteY4" fmla="*/ 2205827 h 3794915"/>
              <a:gd name="connsiteX5" fmla="*/ 1393824 w 5760911"/>
              <a:gd name="connsiteY5" fmla="*/ 2184398 h 3794915"/>
              <a:gd name="connsiteX6" fmla="*/ 1381124 w 5760911"/>
              <a:gd name="connsiteY6" fmla="*/ 841374 h 3794915"/>
              <a:gd name="connsiteX7" fmla="*/ 1250950 w 5760911"/>
              <a:gd name="connsiteY7" fmla="*/ 850900 h 3794915"/>
              <a:gd name="connsiteX8" fmla="*/ 371475 w 5760911"/>
              <a:gd name="connsiteY8" fmla="*/ 0 h 3794915"/>
              <a:gd name="connsiteX9" fmla="*/ 12700 w 5760911"/>
              <a:gd name="connsiteY9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3810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425450 h 3794915"/>
              <a:gd name="connsiteX0" fmla="*/ 9525 w 5397354"/>
              <a:gd name="connsiteY0" fmla="*/ 231775 h 3794915"/>
              <a:gd name="connsiteX1" fmla="*/ 3175 w 5397354"/>
              <a:gd name="connsiteY1" fmla="*/ 3781425 h 3794915"/>
              <a:gd name="connsiteX2" fmla="*/ 5382417 w 5397354"/>
              <a:gd name="connsiteY2" fmla="*/ 3794915 h 3794915"/>
              <a:gd name="connsiteX3" fmla="*/ 5391147 w 5397354"/>
              <a:gd name="connsiteY3" fmla="*/ 1993895 h 3794915"/>
              <a:gd name="connsiteX4" fmla="*/ 5273672 w 5397354"/>
              <a:gd name="connsiteY4" fmla="*/ 1987545 h 3794915"/>
              <a:gd name="connsiteX5" fmla="*/ 5280818 w 5397354"/>
              <a:gd name="connsiteY5" fmla="*/ 2202652 h 3794915"/>
              <a:gd name="connsiteX6" fmla="*/ 1396999 w 5397354"/>
              <a:gd name="connsiteY6" fmla="*/ 2184398 h 3794915"/>
              <a:gd name="connsiteX7" fmla="*/ 1384299 w 5397354"/>
              <a:gd name="connsiteY7" fmla="*/ 841374 h 3794915"/>
              <a:gd name="connsiteX8" fmla="*/ 1254125 w 5397354"/>
              <a:gd name="connsiteY8" fmla="*/ 850900 h 3794915"/>
              <a:gd name="connsiteX9" fmla="*/ 374650 w 5397354"/>
              <a:gd name="connsiteY9" fmla="*/ 0 h 3794915"/>
              <a:gd name="connsiteX10" fmla="*/ 0 w 5397354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391426 h 3954566"/>
              <a:gd name="connsiteX1" fmla="*/ 0 w 5394179"/>
              <a:gd name="connsiteY1" fmla="*/ 3941076 h 3954566"/>
              <a:gd name="connsiteX2" fmla="*/ 5379242 w 5394179"/>
              <a:gd name="connsiteY2" fmla="*/ 3954566 h 3954566"/>
              <a:gd name="connsiteX3" fmla="*/ 5387972 w 5394179"/>
              <a:gd name="connsiteY3" fmla="*/ 2153546 h 3954566"/>
              <a:gd name="connsiteX4" fmla="*/ 5270497 w 5394179"/>
              <a:gd name="connsiteY4" fmla="*/ 2147196 h 3954566"/>
              <a:gd name="connsiteX5" fmla="*/ 5277643 w 5394179"/>
              <a:gd name="connsiteY5" fmla="*/ 2362303 h 3954566"/>
              <a:gd name="connsiteX6" fmla="*/ 1393824 w 5394179"/>
              <a:gd name="connsiteY6" fmla="*/ 2344049 h 3954566"/>
              <a:gd name="connsiteX7" fmla="*/ 1381124 w 5394179"/>
              <a:gd name="connsiteY7" fmla="*/ 1001025 h 3954566"/>
              <a:gd name="connsiteX8" fmla="*/ 1250950 w 5394179"/>
              <a:gd name="connsiteY8" fmla="*/ 1010551 h 3954566"/>
              <a:gd name="connsiteX9" fmla="*/ 371475 w 5394179"/>
              <a:gd name="connsiteY9" fmla="*/ 159651 h 3954566"/>
              <a:gd name="connsiteX10" fmla="*/ 6350 w 5394179"/>
              <a:gd name="connsiteY10" fmla="*/ 391426 h 3954566"/>
              <a:gd name="connsiteX0" fmla="*/ 6350 w 5394179"/>
              <a:gd name="connsiteY0" fmla="*/ 267917 h 3831057"/>
              <a:gd name="connsiteX1" fmla="*/ 0 w 5394179"/>
              <a:gd name="connsiteY1" fmla="*/ 3817567 h 3831057"/>
              <a:gd name="connsiteX2" fmla="*/ 5379242 w 5394179"/>
              <a:gd name="connsiteY2" fmla="*/ 3831057 h 3831057"/>
              <a:gd name="connsiteX3" fmla="*/ 5387972 w 5394179"/>
              <a:gd name="connsiteY3" fmla="*/ 2030037 h 3831057"/>
              <a:gd name="connsiteX4" fmla="*/ 5270497 w 5394179"/>
              <a:gd name="connsiteY4" fmla="*/ 2023687 h 3831057"/>
              <a:gd name="connsiteX5" fmla="*/ 5277643 w 5394179"/>
              <a:gd name="connsiteY5" fmla="*/ 2238794 h 3831057"/>
              <a:gd name="connsiteX6" fmla="*/ 1393824 w 5394179"/>
              <a:gd name="connsiteY6" fmla="*/ 2220540 h 3831057"/>
              <a:gd name="connsiteX7" fmla="*/ 1381124 w 5394179"/>
              <a:gd name="connsiteY7" fmla="*/ 877516 h 3831057"/>
              <a:gd name="connsiteX8" fmla="*/ 1250950 w 5394179"/>
              <a:gd name="connsiteY8" fmla="*/ 887042 h 3831057"/>
              <a:gd name="connsiteX9" fmla="*/ 371475 w 5394179"/>
              <a:gd name="connsiteY9" fmla="*/ 36142 h 3831057"/>
              <a:gd name="connsiteX10" fmla="*/ 6350 w 5394179"/>
              <a:gd name="connsiteY10" fmla="*/ 267917 h 3831057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6350 w 5394179"/>
              <a:gd name="connsiteY10" fmla="*/ 231775 h 3794915"/>
              <a:gd name="connsiteX0" fmla="*/ 6350 w 5388041"/>
              <a:gd name="connsiteY0" fmla="*/ 2317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6350 w 5388041"/>
              <a:gd name="connsiteY10" fmla="*/ 2317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33"/>
              <a:gd name="connsiteY0" fmla="*/ 1727201 h 2959891"/>
              <a:gd name="connsiteX1" fmla="*/ 0 w 5388033"/>
              <a:gd name="connsiteY1" fmla="*/ 2940051 h 2959891"/>
              <a:gd name="connsiteX2" fmla="*/ 1416842 w 5388033"/>
              <a:gd name="connsiteY2" fmla="*/ 2959891 h 2959891"/>
              <a:gd name="connsiteX3" fmla="*/ 5387972 w 5388033"/>
              <a:gd name="connsiteY3" fmla="*/ 1152521 h 2959891"/>
              <a:gd name="connsiteX4" fmla="*/ 5270497 w 5388033"/>
              <a:gd name="connsiteY4" fmla="*/ 1146171 h 2959891"/>
              <a:gd name="connsiteX5" fmla="*/ 5277643 w 5388033"/>
              <a:gd name="connsiteY5" fmla="*/ 1361278 h 2959891"/>
              <a:gd name="connsiteX6" fmla="*/ 1393824 w 5388033"/>
              <a:gd name="connsiteY6" fmla="*/ 1343024 h 2959891"/>
              <a:gd name="connsiteX7" fmla="*/ 1381124 w 5388033"/>
              <a:gd name="connsiteY7" fmla="*/ 0 h 2959891"/>
              <a:gd name="connsiteX8" fmla="*/ 1250950 w 5388033"/>
              <a:gd name="connsiteY8" fmla="*/ 9526 h 2959891"/>
              <a:gd name="connsiteX9" fmla="*/ 606425 w 5388033"/>
              <a:gd name="connsiteY9" fmla="*/ 1171576 h 2959891"/>
              <a:gd name="connsiteX10" fmla="*/ 12700 w 5388033"/>
              <a:gd name="connsiteY10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0497"/>
              <a:gd name="connsiteY0" fmla="*/ 1727201 h 2959891"/>
              <a:gd name="connsiteX1" fmla="*/ 0 w 5270497"/>
              <a:gd name="connsiteY1" fmla="*/ 2940051 h 2959891"/>
              <a:gd name="connsiteX2" fmla="*/ 1416842 w 5270497"/>
              <a:gd name="connsiteY2" fmla="*/ 2959891 h 2959891"/>
              <a:gd name="connsiteX3" fmla="*/ 5270497 w 5270497"/>
              <a:gd name="connsiteY3" fmla="*/ 1146171 h 2959891"/>
              <a:gd name="connsiteX4" fmla="*/ 1393824 w 5270497"/>
              <a:gd name="connsiteY4" fmla="*/ 1343024 h 2959891"/>
              <a:gd name="connsiteX5" fmla="*/ 1381124 w 5270497"/>
              <a:gd name="connsiteY5" fmla="*/ 0 h 2959891"/>
              <a:gd name="connsiteX6" fmla="*/ 1250950 w 5270497"/>
              <a:gd name="connsiteY6" fmla="*/ 9526 h 2959891"/>
              <a:gd name="connsiteX7" fmla="*/ 606425 w 5270497"/>
              <a:gd name="connsiteY7" fmla="*/ 1171576 h 2959891"/>
              <a:gd name="connsiteX8" fmla="*/ 12700 w 5270497"/>
              <a:gd name="connsiteY8" fmla="*/ 1727201 h 2959891"/>
              <a:gd name="connsiteX0" fmla="*/ 12700 w 5041897"/>
              <a:gd name="connsiteY0" fmla="*/ 1727201 h 2959891"/>
              <a:gd name="connsiteX1" fmla="*/ 0 w 5041897"/>
              <a:gd name="connsiteY1" fmla="*/ 2940051 h 2959891"/>
              <a:gd name="connsiteX2" fmla="*/ 1416842 w 5041897"/>
              <a:gd name="connsiteY2" fmla="*/ 2959891 h 2959891"/>
              <a:gd name="connsiteX3" fmla="*/ 5041897 w 5041897"/>
              <a:gd name="connsiteY3" fmla="*/ 1736721 h 2959891"/>
              <a:gd name="connsiteX4" fmla="*/ 1393824 w 5041897"/>
              <a:gd name="connsiteY4" fmla="*/ 1343024 h 2959891"/>
              <a:gd name="connsiteX5" fmla="*/ 1381124 w 5041897"/>
              <a:gd name="connsiteY5" fmla="*/ 0 h 2959891"/>
              <a:gd name="connsiteX6" fmla="*/ 1250950 w 5041897"/>
              <a:gd name="connsiteY6" fmla="*/ 9526 h 2959891"/>
              <a:gd name="connsiteX7" fmla="*/ 606425 w 5041897"/>
              <a:gd name="connsiteY7" fmla="*/ 1171576 h 2959891"/>
              <a:gd name="connsiteX8" fmla="*/ 12700 w 5041897"/>
              <a:gd name="connsiteY8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857 h 2960547"/>
              <a:gd name="connsiteX1" fmla="*/ 0 w 1515652"/>
              <a:gd name="connsiteY1" fmla="*/ 2940707 h 2960547"/>
              <a:gd name="connsiteX2" fmla="*/ 1416842 w 1515652"/>
              <a:gd name="connsiteY2" fmla="*/ 2960547 h 2960547"/>
              <a:gd name="connsiteX3" fmla="*/ 1393824 w 1515652"/>
              <a:gd name="connsiteY3" fmla="*/ 1343680 h 2960547"/>
              <a:gd name="connsiteX4" fmla="*/ 1381124 w 1515652"/>
              <a:gd name="connsiteY4" fmla="*/ 656 h 2960547"/>
              <a:gd name="connsiteX5" fmla="*/ 606425 w 1515652"/>
              <a:gd name="connsiteY5" fmla="*/ 1172232 h 2960547"/>
              <a:gd name="connsiteX6" fmla="*/ 12700 w 1515652"/>
              <a:gd name="connsiteY6" fmla="*/ 1727857 h 2960547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416842"/>
              <a:gd name="connsiteY0" fmla="*/ 782994 h 2015684"/>
              <a:gd name="connsiteX1" fmla="*/ 0 w 1416842"/>
              <a:gd name="connsiteY1" fmla="*/ 1995844 h 2015684"/>
              <a:gd name="connsiteX2" fmla="*/ 1416842 w 1416842"/>
              <a:gd name="connsiteY2" fmla="*/ 2015684 h 2015684"/>
              <a:gd name="connsiteX3" fmla="*/ 1393824 w 1416842"/>
              <a:gd name="connsiteY3" fmla="*/ 398817 h 2015684"/>
              <a:gd name="connsiteX4" fmla="*/ 1387474 w 1416842"/>
              <a:gd name="connsiteY4" fmla="*/ 249593 h 2015684"/>
              <a:gd name="connsiteX5" fmla="*/ 606425 w 1416842"/>
              <a:gd name="connsiteY5" fmla="*/ 227369 h 2015684"/>
              <a:gd name="connsiteX6" fmla="*/ 12700 w 1416842"/>
              <a:gd name="connsiteY6" fmla="*/ 782994 h 2015684"/>
              <a:gd name="connsiteX0" fmla="*/ 12700 w 1545309"/>
              <a:gd name="connsiteY0" fmla="*/ 555625 h 1788315"/>
              <a:gd name="connsiteX1" fmla="*/ 0 w 1545309"/>
              <a:gd name="connsiteY1" fmla="*/ 1768475 h 1788315"/>
              <a:gd name="connsiteX2" fmla="*/ 1416842 w 1545309"/>
              <a:gd name="connsiteY2" fmla="*/ 1788315 h 1788315"/>
              <a:gd name="connsiteX3" fmla="*/ 1387474 w 1545309"/>
              <a:gd name="connsiteY3" fmla="*/ 22224 h 1788315"/>
              <a:gd name="connsiteX4" fmla="*/ 606425 w 1545309"/>
              <a:gd name="connsiteY4" fmla="*/ 0 h 1788315"/>
              <a:gd name="connsiteX5" fmla="*/ 12700 w 1545309"/>
              <a:gd name="connsiteY5" fmla="*/ 555625 h 1788315"/>
              <a:gd name="connsiteX0" fmla="*/ 12700 w 1451829"/>
              <a:gd name="connsiteY0" fmla="*/ 555625 h 1788315"/>
              <a:gd name="connsiteX1" fmla="*/ 0 w 1451829"/>
              <a:gd name="connsiteY1" fmla="*/ 1768475 h 1788315"/>
              <a:gd name="connsiteX2" fmla="*/ 1416842 w 1451829"/>
              <a:gd name="connsiteY2" fmla="*/ 1788315 h 1788315"/>
              <a:gd name="connsiteX3" fmla="*/ 1387474 w 1451829"/>
              <a:gd name="connsiteY3" fmla="*/ 22224 h 1788315"/>
              <a:gd name="connsiteX4" fmla="*/ 606425 w 1451829"/>
              <a:gd name="connsiteY4" fmla="*/ 0 h 1788315"/>
              <a:gd name="connsiteX5" fmla="*/ 12700 w 1451829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22224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6842" h="1788315">
                <a:moveTo>
                  <a:pt x="12700" y="555625"/>
                </a:moveTo>
                <a:cubicBezTo>
                  <a:pt x="10583" y="1738842"/>
                  <a:pt x="2117" y="585258"/>
                  <a:pt x="0" y="1768475"/>
                </a:cubicBezTo>
                <a:lnTo>
                  <a:pt x="1416842" y="1788315"/>
                </a:lnTo>
                <a:cubicBezTo>
                  <a:pt x="1400438" y="519373"/>
                  <a:pt x="1414594" y="1431527"/>
                  <a:pt x="1387474" y="22224"/>
                </a:cubicBezTo>
                <a:cubicBezTo>
                  <a:pt x="373591" y="12699"/>
                  <a:pt x="1818746" y="29633"/>
                  <a:pt x="606425" y="0"/>
                </a:cubicBezTo>
                <a:cubicBezTo>
                  <a:pt x="-105833" y="649287"/>
                  <a:pt x="519113" y="74612"/>
                  <a:pt x="12700" y="5556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5511BD6-F09B-6615-35DF-CBC550A0BF1D}"/>
              </a:ext>
            </a:extLst>
          </p:cNvPr>
          <p:cNvSpPr/>
          <p:nvPr/>
        </p:nvSpPr>
        <p:spPr>
          <a:xfrm>
            <a:off x="5467730" y="3543306"/>
            <a:ext cx="1416841" cy="231774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B3CB32-C7A1-1665-479C-9BC0A4704D41}"/>
              </a:ext>
            </a:extLst>
          </p:cNvPr>
          <p:cNvSpPr/>
          <p:nvPr/>
        </p:nvSpPr>
        <p:spPr>
          <a:xfrm>
            <a:off x="4756150" y="3543306"/>
            <a:ext cx="501639" cy="2317742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5F6D569-7C41-3DD6-7489-1DD6A1E71E68}"/>
              </a:ext>
            </a:extLst>
          </p:cNvPr>
          <p:cNvSpPr/>
          <p:nvPr/>
        </p:nvSpPr>
        <p:spPr>
          <a:xfrm rot="2675924">
            <a:off x="1598277" y="2235314"/>
            <a:ext cx="1061384" cy="1508637"/>
          </a:xfrm>
          <a:prstGeom prst="rect">
            <a:avLst/>
          </a:prstGeom>
          <a:solidFill>
            <a:srgbClr val="B5E4F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8DCD05B-00C9-6F87-989F-E2CBF127B98C}"/>
              </a:ext>
            </a:extLst>
          </p:cNvPr>
          <p:cNvCxnSpPr>
            <a:cxnSpLocks/>
          </p:cNvCxnSpPr>
          <p:nvPr/>
        </p:nvCxnSpPr>
        <p:spPr>
          <a:xfrm rot="60000" flipH="1">
            <a:off x="2540792" y="3443286"/>
            <a:ext cx="881063" cy="878681"/>
          </a:xfrm>
          <a:prstGeom prst="line">
            <a:avLst/>
          </a:prstGeom>
          <a:ln w="1905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30EB9A0-EA02-7D14-7FD9-A1CD577027AF}"/>
              </a:ext>
            </a:extLst>
          </p:cNvPr>
          <p:cNvCxnSpPr>
            <a:cxnSpLocks/>
          </p:cNvCxnSpPr>
          <p:nvPr/>
        </p:nvCxnSpPr>
        <p:spPr>
          <a:xfrm>
            <a:off x="2562224" y="4250531"/>
            <a:ext cx="0" cy="1796078"/>
          </a:xfrm>
          <a:prstGeom prst="line">
            <a:avLst/>
          </a:prstGeom>
          <a:ln w="1905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B0B7E1CD-1692-B90D-52DF-D9B9A68B9FA2}"/>
              </a:ext>
            </a:extLst>
          </p:cNvPr>
          <p:cNvCxnSpPr>
            <a:cxnSpLocks/>
          </p:cNvCxnSpPr>
          <p:nvPr/>
        </p:nvCxnSpPr>
        <p:spPr>
          <a:xfrm>
            <a:off x="2496026" y="5956612"/>
            <a:ext cx="4514374" cy="0"/>
          </a:xfrm>
          <a:prstGeom prst="line">
            <a:avLst/>
          </a:prstGeom>
          <a:ln w="1905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B83A71B-19BE-AF00-DC38-60C1D8AB6AFA}"/>
              </a:ext>
            </a:extLst>
          </p:cNvPr>
          <p:cNvCxnSpPr>
            <a:cxnSpLocks/>
          </p:cNvCxnSpPr>
          <p:nvPr/>
        </p:nvCxnSpPr>
        <p:spPr>
          <a:xfrm>
            <a:off x="6925629" y="3372802"/>
            <a:ext cx="0" cy="2567304"/>
          </a:xfrm>
          <a:prstGeom prst="line">
            <a:avLst/>
          </a:prstGeom>
          <a:ln w="1905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0F93399-2548-9CD3-D854-E47A85BC69F6}"/>
              </a:ext>
            </a:extLst>
          </p:cNvPr>
          <p:cNvCxnSpPr>
            <a:cxnSpLocks/>
          </p:cNvCxnSpPr>
          <p:nvPr/>
        </p:nvCxnSpPr>
        <p:spPr>
          <a:xfrm>
            <a:off x="4600568" y="3394704"/>
            <a:ext cx="0" cy="2488246"/>
          </a:xfrm>
          <a:prstGeom prst="line">
            <a:avLst/>
          </a:prstGeom>
          <a:ln w="3810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C47FCD7-4D27-7166-2544-F0D6233903E1}"/>
              </a:ext>
            </a:extLst>
          </p:cNvPr>
          <p:cNvCxnSpPr>
            <a:cxnSpLocks/>
          </p:cNvCxnSpPr>
          <p:nvPr/>
        </p:nvCxnSpPr>
        <p:spPr>
          <a:xfrm>
            <a:off x="5427342" y="3451860"/>
            <a:ext cx="0" cy="2488246"/>
          </a:xfrm>
          <a:prstGeom prst="line">
            <a:avLst/>
          </a:prstGeom>
          <a:ln w="381000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4CE4B3D-E58A-5CC8-CCE0-777391BF0532}"/>
              </a:ext>
            </a:extLst>
          </p:cNvPr>
          <p:cNvCxnSpPr>
            <a:cxnSpLocks/>
          </p:cNvCxnSpPr>
          <p:nvPr/>
        </p:nvCxnSpPr>
        <p:spPr>
          <a:xfrm>
            <a:off x="6972296" y="5994216"/>
            <a:ext cx="661992" cy="0"/>
          </a:xfrm>
          <a:prstGeom prst="line">
            <a:avLst/>
          </a:prstGeom>
          <a:ln w="123825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62EA3433-FA2E-6C03-927F-2682358C8C8F}"/>
              </a:ext>
            </a:extLst>
          </p:cNvPr>
          <p:cNvCxnSpPr>
            <a:cxnSpLocks/>
          </p:cNvCxnSpPr>
          <p:nvPr/>
        </p:nvCxnSpPr>
        <p:spPr>
          <a:xfrm>
            <a:off x="7573326" y="5743575"/>
            <a:ext cx="0" cy="196531"/>
          </a:xfrm>
          <a:prstGeom prst="line">
            <a:avLst/>
          </a:prstGeom>
          <a:ln w="123825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C9365CF-891B-25F0-D827-16EBE0266285}"/>
              </a:ext>
            </a:extLst>
          </p:cNvPr>
          <p:cNvCxnSpPr>
            <a:cxnSpLocks/>
          </p:cNvCxnSpPr>
          <p:nvPr/>
        </p:nvCxnSpPr>
        <p:spPr>
          <a:xfrm>
            <a:off x="6972296" y="3429000"/>
            <a:ext cx="661992" cy="0"/>
          </a:xfrm>
          <a:prstGeom prst="line">
            <a:avLst/>
          </a:prstGeom>
          <a:ln w="123825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4FD087A-CA71-8207-CCE4-8E4DD8864E1F}"/>
              </a:ext>
            </a:extLst>
          </p:cNvPr>
          <p:cNvCxnSpPr>
            <a:cxnSpLocks/>
          </p:cNvCxnSpPr>
          <p:nvPr/>
        </p:nvCxnSpPr>
        <p:spPr>
          <a:xfrm>
            <a:off x="4619588" y="2051050"/>
            <a:ext cx="0" cy="1348046"/>
          </a:xfrm>
          <a:prstGeom prst="line">
            <a:avLst/>
          </a:prstGeom>
          <a:ln w="2000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7A27FF7-4546-FD08-110E-2FF73FDB6106}"/>
              </a:ext>
            </a:extLst>
          </p:cNvPr>
          <p:cNvCxnSpPr>
            <a:cxnSpLocks/>
          </p:cNvCxnSpPr>
          <p:nvPr/>
        </p:nvCxnSpPr>
        <p:spPr>
          <a:xfrm>
            <a:off x="7573326" y="3470912"/>
            <a:ext cx="0" cy="248924"/>
          </a:xfrm>
          <a:prstGeom prst="line">
            <a:avLst/>
          </a:prstGeom>
          <a:ln w="123825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70052D2-D40E-08D7-931B-D39877BCE25D}"/>
              </a:ext>
            </a:extLst>
          </p:cNvPr>
          <p:cNvCxnSpPr>
            <a:cxnSpLocks/>
          </p:cNvCxnSpPr>
          <p:nvPr/>
        </p:nvCxnSpPr>
        <p:spPr>
          <a:xfrm>
            <a:off x="3369465" y="3470912"/>
            <a:ext cx="3602831" cy="0"/>
          </a:xfrm>
          <a:prstGeom prst="line">
            <a:avLst/>
          </a:prstGeom>
          <a:ln w="212725">
            <a:solidFill>
              <a:srgbClr val="AFD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0B1C8F22-DD10-DF2F-C913-CE0CED51A502}"/>
              </a:ext>
            </a:extLst>
          </p:cNvPr>
          <p:cNvSpPr/>
          <p:nvPr/>
        </p:nvSpPr>
        <p:spPr>
          <a:xfrm>
            <a:off x="4074320" y="2196588"/>
            <a:ext cx="437696" cy="894111"/>
          </a:xfrm>
          <a:custGeom>
            <a:avLst/>
            <a:gdLst>
              <a:gd name="connsiteX0" fmla="*/ 0 w 812800"/>
              <a:gd name="connsiteY0" fmla="*/ 0 h 612570"/>
              <a:gd name="connsiteX1" fmla="*/ 390525 w 812800"/>
              <a:gd name="connsiteY1" fmla="*/ 558800 h 612570"/>
              <a:gd name="connsiteX2" fmla="*/ 381000 w 812800"/>
              <a:gd name="connsiteY2" fmla="*/ 558800 h 612570"/>
              <a:gd name="connsiteX3" fmla="*/ 812800 w 812800"/>
              <a:gd name="connsiteY3" fmla="*/ 279400 h 612570"/>
              <a:gd name="connsiteX4" fmla="*/ 381000 w 812800"/>
              <a:gd name="connsiteY4" fmla="*/ 6350 h 612570"/>
              <a:gd name="connsiteX5" fmla="*/ 95250 w 812800"/>
              <a:gd name="connsiteY5" fmla="*/ 142875 h 612570"/>
              <a:gd name="connsiteX0" fmla="*/ 0 w 812800"/>
              <a:gd name="connsiteY0" fmla="*/ 55483 h 668053"/>
              <a:gd name="connsiteX1" fmla="*/ 390525 w 812800"/>
              <a:gd name="connsiteY1" fmla="*/ 614283 h 668053"/>
              <a:gd name="connsiteX2" fmla="*/ 381000 w 812800"/>
              <a:gd name="connsiteY2" fmla="*/ 614283 h 668053"/>
              <a:gd name="connsiteX3" fmla="*/ 812800 w 812800"/>
              <a:gd name="connsiteY3" fmla="*/ 334883 h 668053"/>
              <a:gd name="connsiteX4" fmla="*/ 381000 w 812800"/>
              <a:gd name="connsiteY4" fmla="*/ 61833 h 668053"/>
              <a:gd name="connsiteX5" fmla="*/ 15875 w 812800"/>
              <a:gd name="connsiteY5" fmla="*/ 33258 h 668053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871458"/>
              <a:gd name="connsiteX1" fmla="*/ 390525 w 812800"/>
              <a:gd name="connsiteY1" fmla="*/ 614283 h 871458"/>
              <a:gd name="connsiteX2" fmla="*/ 381000 w 812800"/>
              <a:gd name="connsiteY2" fmla="*/ 871458 h 871458"/>
              <a:gd name="connsiteX3" fmla="*/ 812800 w 812800"/>
              <a:gd name="connsiteY3" fmla="*/ 334883 h 871458"/>
              <a:gd name="connsiteX4" fmla="*/ 381000 w 812800"/>
              <a:gd name="connsiteY4" fmla="*/ 61833 h 871458"/>
              <a:gd name="connsiteX5" fmla="*/ 15875 w 812800"/>
              <a:gd name="connsiteY5" fmla="*/ 33258 h 871458"/>
              <a:gd name="connsiteX0" fmla="*/ 0 w 812800"/>
              <a:gd name="connsiteY0" fmla="*/ 55483 h 871458"/>
              <a:gd name="connsiteX1" fmla="*/ 381000 w 812800"/>
              <a:gd name="connsiteY1" fmla="*/ 871458 h 871458"/>
              <a:gd name="connsiteX2" fmla="*/ 812800 w 812800"/>
              <a:gd name="connsiteY2" fmla="*/ 334883 h 871458"/>
              <a:gd name="connsiteX3" fmla="*/ 381000 w 812800"/>
              <a:gd name="connsiteY3" fmla="*/ 61833 h 871458"/>
              <a:gd name="connsiteX4" fmla="*/ 15875 w 812800"/>
              <a:gd name="connsiteY4" fmla="*/ 33258 h 871458"/>
              <a:gd name="connsiteX0" fmla="*/ 0 w 813053"/>
              <a:gd name="connsiteY0" fmla="*/ 205940 h 1021915"/>
              <a:gd name="connsiteX1" fmla="*/ 381000 w 813053"/>
              <a:gd name="connsiteY1" fmla="*/ 1021915 h 1021915"/>
              <a:gd name="connsiteX2" fmla="*/ 812800 w 813053"/>
              <a:gd name="connsiteY2" fmla="*/ 485340 h 1021915"/>
              <a:gd name="connsiteX3" fmla="*/ 355600 w 813053"/>
              <a:gd name="connsiteY3" fmla="*/ 2740 h 1021915"/>
              <a:gd name="connsiteX4" fmla="*/ 15875 w 813053"/>
              <a:gd name="connsiteY4" fmla="*/ 183715 h 1021915"/>
              <a:gd name="connsiteX0" fmla="*/ 15875 w 797178"/>
              <a:gd name="connsiteY0" fmla="*/ 367865 h 1021915"/>
              <a:gd name="connsiteX1" fmla="*/ 365125 w 797178"/>
              <a:gd name="connsiteY1" fmla="*/ 1021915 h 1021915"/>
              <a:gd name="connsiteX2" fmla="*/ 796925 w 797178"/>
              <a:gd name="connsiteY2" fmla="*/ 485340 h 1021915"/>
              <a:gd name="connsiteX3" fmla="*/ 339725 w 797178"/>
              <a:gd name="connsiteY3" fmla="*/ 2740 h 1021915"/>
              <a:gd name="connsiteX4" fmla="*/ 0 w 797178"/>
              <a:gd name="connsiteY4" fmla="*/ 183715 h 1021915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7496 h 1021546"/>
              <a:gd name="connsiteX1" fmla="*/ 365125 w 797178"/>
              <a:gd name="connsiteY1" fmla="*/ 1021546 h 1021546"/>
              <a:gd name="connsiteX2" fmla="*/ 796925 w 797178"/>
              <a:gd name="connsiteY2" fmla="*/ 484971 h 1021546"/>
              <a:gd name="connsiteX3" fmla="*/ 339725 w 797178"/>
              <a:gd name="connsiteY3" fmla="*/ 2371 h 1021546"/>
              <a:gd name="connsiteX4" fmla="*/ 0 w 797178"/>
              <a:gd name="connsiteY4" fmla="*/ 173821 h 1021546"/>
              <a:gd name="connsiteX0" fmla="*/ 15875 w 796968"/>
              <a:gd name="connsiteY0" fmla="*/ 367496 h 1022263"/>
              <a:gd name="connsiteX1" fmla="*/ 365125 w 796968"/>
              <a:gd name="connsiteY1" fmla="*/ 1021546 h 1022263"/>
              <a:gd name="connsiteX2" fmla="*/ 796925 w 796968"/>
              <a:gd name="connsiteY2" fmla="*/ 484971 h 1022263"/>
              <a:gd name="connsiteX3" fmla="*/ 339725 w 796968"/>
              <a:gd name="connsiteY3" fmla="*/ 2371 h 1022263"/>
              <a:gd name="connsiteX4" fmla="*/ 0 w 796968"/>
              <a:gd name="connsiteY4" fmla="*/ 173821 h 102226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65125 h 1022210"/>
              <a:gd name="connsiteX1" fmla="*/ 365125 w 1254142"/>
              <a:gd name="connsiteY1" fmla="*/ 1019175 h 1022210"/>
              <a:gd name="connsiteX2" fmla="*/ 1254125 w 1254142"/>
              <a:gd name="connsiteY2" fmla="*/ 793750 h 1022210"/>
              <a:gd name="connsiteX3" fmla="*/ 339725 w 1254142"/>
              <a:gd name="connsiteY3" fmla="*/ 0 h 1022210"/>
              <a:gd name="connsiteX4" fmla="*/ 0 w 1254142"/>
              <a:gd name="connsiteY4" fmla="*/ 171450 h 1022210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54125"/>
              <a:gd name="connsiteY0" fmla="*/ 365125 h 1021116"/>
              <a:gd name="connsiteX1" fmla="*/ 365125 w 1254125"/>
              <a:gd name="connsiteY1" fmla="*/ 1019175 h 1021116"/>
              <a:gd name="connsiteX2" fmla="*/ 1254125 w 1254125"/>
              <a:gd name="connsiteY2" fmla="*/ 793750 h 1021116"/>
              <a:gd name="connsiteX3" fmla="*/ 339725 w 1254125"/>
              <a:gd name="connsiteY3" fmla="*/ 0 h 1021116"/>
              <a:gd name="connsiteX4" fmla="*/ 0 w 1254125"/>
              <a:gd name="connsiteY4" fmla="*/ 171450 h 1021116"/>
              <a:gd name="connsiteX0" fmla="*/ 15875 w 1264412"/>
              <a:gd name="connsiteY0" fmla="*/ 365125 h 1020268"/>
              <a:gd name="connsiteX1" fmla="*/ 365125 w 1264412"/>
              <a:gd name="connsiteY1" fmla="*/ 1019175 h 1020268"/>
              <a:gd name="connsiteX2" fmla="*/ 1254125 w 1264412"/>
              <a:gd name="connsiteY2" fmla="*/ 793750 h 1020268"/>
              <a:gd name="connsiteX3" fmla="*/ 339725 w 1264412"/>
              <a:gd name="connsiteY3" fmla="*/ 0 h 1020268"/>
              <a:gd name="connsiteX4" fmla="*/ 0 w 1264412"/>
              <a:gd name="connsiteY4" fmla="*/ 171450 h 1020268"/>
              <a:gd name="connsiteX0" fmla="*/ 15875 w 1280500"/>
              <a:gd name="connsiteY0" fmla="*/ 365125 h 1043321"/>
              <a:gd name="connsiteX1" fmla="*/ 365125 w 1280500"/>
              <a:gd name="connsiteY1" fmla="*/ 1019175 h 1043321"/>
              <a:gd name="connsiteX2" fmla="*/ 974724 w 1280500"/>
              <a:gd name="connsiteY2" fmla="*/ 892174 h 1043321"/>
              <a:gd name="connsiteX3" fmla="*/ 1254125 w 1280500"/>
              <a:gd name="connsiteY3" fmla="*/ 793750 h 1043321"/>
              <a:gd name="connsiteX4" fmla="*/ 339725 w 1280500"/>
              <a:gd name="connsiteY4" fmla="*/ 0 h 1043321"/>
              <a:gd name="connsiteX5" fmla="*/ 0 w 1280500"/>
              <a:gd name="connsiteY5" fmla="*/ 171450 h 1043321"/>
              <a:gd name="connsiteX0" fmla="*/ 15875 w 1441843"/>
              <a:gd name="connsiteY0" fmla="*/ 365125 h 1041845"/>
              <a:gd name="connsiteX1" fmla="*/ 365125 w 1441843"/>
              <a:gd name="connsiteY1" fmla="*/ 1019175 h 1041845"/>
              <a:gd name="connsiteX2" fmla="*/ 1384299 w 1441843"/>
              <a:gd name="connsiteY2" fmla="*/ 876299 h 1041845"/>
              <a:gd name="connsiteX3" fmla="*/ 1254125 w 1441843"/>
              <a:gd name="connsiteY3" fmla="*/ 793750 h 1041845"/>
              <a:gd name="connsiteX4" fmla="*/ 339725 w 1441843"/>
              <a:gd name="connsiteY4" fmla="*/ 0 h 1041845"/>
              <a:gd name="connsiteX5" fmla="*/ 0 w 1441843"/>
              <a:gd name="connsiteY5" fmla="*/ 171450 h 1041845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0761"/>
              <a:gd name="connsiteX1" fmla="*/ 365125 w 1441843"/>
              <a:gd name="connsiteY1" fmla="*/ 1019175 h 1030761"/>
              <a:gd name="connsiteX2" fmla="*/ 1384299 w 1441843"/>
              <a:gd name="connsiteY2" fmla="*/ 784224 h 1030761"/>
              <a:gd name="connsiteX3" fmla="*/ 1254125 w 1441843"/>
              <a:gd name="connsiteY3" fmla="*/ 793750 h 1030761"/>
              <a:gd name="connsiteX4" fmla="*/ 339725 w 1441843"/>
              <a:gd name="connsiteY4" fmla="*/ 0 h 1030761"/>
              <a:gd name="connsiteX5" fmla="*/ 0 w 1441843"/>
              <a:gd name="connsiteY5" fmla="*/ 171450 h 1030761"/>
              <a:gd name="connsiteX0" fmla="*/ 38100 w 1492284"/>
              <a:gd name="connsiteY0" fmla="*/ 365125 h 1857816"/>
              <a:gd name="connsiteX1" fmla="*/ 0 w 1492284"/>
              <a:gd name="connsiteY1" fmla="*/ 1854200 h 1857816"/>
              <a:gd name="connsiteX2" fmla="*/ 1406524 w 1492284"/>
              <a:gd name="connsiteY2" fmla="*/ 784224 h 1857816"/>
              <a:gd name="connsiteX3" fmla="*/ 1276350 w 1492284"/>
              <a:gd name="connsiteY3" fmla="*/ 793750 h 1857816"/>
              <a:gd name="connsiteX4" fmla="*/ 361950 w 1492284"/>
              <a:gd name="connsiteY4" fmla="*/ 0 h 1857816"/>
              <a:gd name="connsiteX5" fmla="*/ 22225 w 1492284"/>
              <a:gd name="connsiteY5" fmla="*/ 171450 h 1857816"/>
              <a:gd name="connsiteX0" fmla="*/ 38100 w 1488950"/>
              <a:gd name="connsiteY0" fmla="*/ 365125 h 1857816"/>
              <a:gd name="connsiteX1" fmla="*/ 0 w 1488950"/>
              <a:gd name="connsiteY1" fmla="*/ 1854200 h 1857816"/>
              <a:gd name="connsiteX2" fmla="*/ 1406524 w 1488950"/>
              <a:gd name="connsiteY2" fmla="*/ 784224 h 1857816"/>
              <a:gd name="connsiteX3" fmla="*/ 1276350 w 1488950"/>
              <a:gd name="connsiteY3" fmla="*/ 793750 h 1857816"/>
              <a:gd name="connsiteX4" fmla="*/ 361950 w 1488950"/>
              <a:gd name="connsiteY4" fmla="*/ 0 h 1857816"/>
              <a:gd name="connsiteX5" fmla="*/ 22225 w 1488950"/>
              <a:gd name="connsiteY5" fmla="*/ 171450 h 1857816"/>
              <a:gd name="connsiteX0" fmla="*/ 38100 w 1406572"/>
              <a:gd name="connsiteY0" fmla="*/ 365125 h 1859513"/>
              <a:gd name="connsiteX1" fmla="*/ 0 w 1406572"/>
              <a:gd name="connsiteY1" fmla="*/ 1854200 h 1859513"/>
              <a:gd name="connsiteX2" fmla="*/ 1406524 w 1406572"/>
              <a:gd name="connsiteY2" fmla="*/ 784224 h 1859513"/>
              <a:gd name="connsiteX3" fmla="*/ 1276350 w 1406572"/>
              <a:gd name="connsiteY3" fmla="*/ 793750 h 1859513"/>
              <a:gd name="connsiteX4" fmla="*/ 361950 w 1406572"/>
              <a:gd name="connsiteY4" fmla="*/ 0 h 1859513"/>
              <a:gd name="connsiteX5" fmla="*/ 22225 w 1406572"/>
              <a:gd name="connsiteY5" fmla="*/ 171450 h 1859513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527837"/>
              <a:gd name="connsiteY0" fmla="*/ 365125 h 2075154"/>
              <a:gd name="connsiteX1" fmla="*/ 0 w 1527837"/>
              <a:gd name="connsiteY1" fmla="*/ 1854200 h 2075154"/>
              <a:gd name="connsiteX2" fmla="*/ 1314449 w 1527837"/>
              <a:gd name="connsiteY2" fmla="*/ 1990723 h 2075154"/>
              <a:gd name="connsiteX3" fmla="*/ 1406524 w 1527837"/>
              <a:gd name="connsiteY3" fmla="*/ 784224 h 2075154"/>
              <a:gd name="connsiteX4" fmla="*/ 1276350 w 1527837"/>
              <a:gd name="connsiteY4" fmla="*/ 793750 h 2075154"/>
              <a:gd name="connsiteX5" fmla="*/ 361950 w 1527837"/>
              <a:gd name="connsiteY5" fmla="*/ 0 h 2075154"/>
              <a:gd name="connsiteX6" fmla="*/ 22225 w 1527837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97733"/>
              <a:gd name="connsiteX1" fmla="*/ 0 w 1451485"/>
              <a:gd name="connsiteY1" fmla="*/ 1854200 h 2097733"/>
              <a:gd name="connsiteX2" fmla="*/ 1314449 w 1451485"/>
              <a:gd name="connsiteY2" fmla="*/ 1990723 h 2097733"/>
              <a:gd name="connsiteX3" fmla="*/ 1406524 w 1451485"/>
              <a:gd name="connsiteY3" fmla="*/ 784224 h 2097733"/>
              <a:gd name="connsiteX4" fmla="*/ 1276350 w 1451485"/>
              <a:gd name="connsiteY4" fmla="*/ 793750 h 2097733"/>
              <a:gd name="connsiteX5" fmla="*/ 361950 w 1451485"/>
              <a:gd name="connsiteY5" fmla="*/ 0 h 2097733"/>
              <a:gd name="connsiteX6" fmla="*/ 22225 w 1451485"/>
              <a:gd name="connsiteY6" fmla="*/ 171450 h 2097733"/>
              <a:gd name="connsiteX0" fmla="*/ 38100 w 1407089"/>
              <a:gd name="connsiteY0" fmla="*/ 365125 h 2145837"/>
              <a:gd name="connsiteX1" fmla="*/ 0 w 1407089"/>
              <a:gd name="connsiteY1" fmla="*/ 1854200 h 2145837"/>
              <a:gd name="connsiteX2" fmla="*/ 1314449 w 1407089"/>
              <a:gd name="connsiteY2" fmla="*/ 1990723 h 2145837"/>
              <a:gd name="connsiteX3" fmla="*/ 1406524 w 1407089"/>
              <a:gd name="connsiteY3" fmla="*/ 784224 h 2145837"/>
              <a:gd name="connsiteX4" fmla="*/ 1276350 w 1407089"/>
              <a:gd name="connsiteY4" fmla="*/ 793750 h 2145837"/>
              <a:gd name="connsiteX5" fmla="*/ 361950 w 1407089"/>
              <a:gd name="connsiteY5" fmla="*/ 0 h 2145837"/>
              <a:gd name="connsiteX6" fmla="*/ 22225 w 1407089"/>
              <a:gd name="connsiteY6" fmla="*/ 171450 h 2145837"/>
              <a:gd name="connsiteX0" fmla="*/ 38100 w 1443638"/>
              <a:gd name="connsiteY0" fmla="*/ 365125 h 2246830"/>
              <a:gd name="connsiteX1" fmla="*/ 0 w 1443638"/>
              <a:gd name="connsiteY1" fmla="*/ 1854200 h 2246830"/>
              <a:gd name="connsiteX2" fmla="*/ 1419224 w 1443638"/>
              <a:gd name="connsiteY2" fmla="*/ 2127248 h 2246830"/>
              <a:gd name="connsiteX3" fmla="*/ 1406524 w 1443638"/>
              <a:gd name="connsiteY3" fmla="*/ 784224 h 2246830"/>
              <a:gd name="connsiteX4" fmla="*/ 1276350 w 1443638"/>
              <a:gd name="connsiteY4" fmla="*/ 793750 h 2246830"/>
              <a:gd name="connsiteX5" fmla="*/ 361950 w 1443638"/>
              <a:gd name="connsiteY5" fmla="*/ 0 h 2246830"/>
              <a:gd name="connsiteX6" fmla="*/ 22225 w 1443638"/>
              <a:gd name="connsiteY6" fmla="*/ 171450 h 2246830"/>
              <a:gd name="connsiteX0" fmla="*/ 38100 w 1421609"/>
              <a:gd name="connsiteY0" fmla="*/ 365125 h 2249408"/>
              <a:gd name="connsiteX1" fmla="*/ 0 w 1421609"/>
              <a:gd name="connsiteY1" fmla="*/ 1854200 h 2249408"/>
              <a:gd name="connsiteX2" fmla="*/ 1419224 w 1421609"/>
              <a:gd name="connsiteY2" fmla="*/ 2127248 h 2249408"/>
              <a:gd name="connsiteX3" fmla="*/ 1406524 w 1421609"/>
              <a:gd name="connsiteY3" fmla="*/ 784224 h 2249408"/>
              <a:gd name="connsiteX4" fmla="*/ 1276350 w 1421609"/>
              <a:gd name="connsiteY4" fmla="*/ 793750 h 2249408"/>
              <a:gd name="connsiteX5" fmla="*/ 361950 w 1421609"/>
              <a:gd name="connsiteY5" fmla="*/ 0 h 2249408"/>
              <a:gd name="connsiteX6" fmla="*/ 22225 w 1421609"/>
              <a:gd name="connsiteY6" fmla="*/ 171450 h 2249408"/>
              <a:gd name="connsiteX0" fmla="*/ 38100 w 1445984"/>
              <a:gd name="connsiteY0" fmla="*/ 365125 h 2296731"/>
              <a:gd name="connsiteX1" fmla="*/ 0 w 1445984"/>
              <a:gd name="connsiteY1" fmla="*/ 1854200 h 2296731"/>
              <a:gd name="connsiteX2" fmla="*/ 1073149 w 1445984"/>
              <a:gd name="connsiteY2" fmla="*/ 2247896 h 2296731"/>
              <a:gd name="connsiteX3" fmla="*/ 1419224 w 1445984"/>
              <a:gd name="connsiteY3" fmla="*/ 2127248 h 2296731"/>
              <a:gd name="connsiteX4" fmla="*/ 1406524 w 1445984"/>
              <a:gd name="connsiteY4" fmla="*/ 784224 h 2296731"/>
              <a:gd name="connsiteX5" fmla="*/ 1276350 w 1445984"/>
              <a:gd name="connsiteY5" fmla="*/ 793750 h 2296731"/>
              <a:gd name="connsiteX6" fmla="*/ 361950 w 1445984"/>
              <a:gd name="connsiteY6" fmla="*/ 0 h 2296731"/>
              <a:gd name="connsiteX7" fmla="*/ 22225 w 1445984"/>
              <a:gd name="connsiteY7" fmla="*/ 171450 h 2296731"/>
              <a:gd name="connsiteX0" fmla="*/ 38100 w 3944326"/>
              <a:gd name="connsiteY0" fmla="*/ 365125 h 2249170"/>
              <a:gd name="connsiteX1" fmla="*/ 0 w 3944326"/>
              <a:gd name="connsiteY1" fmla="*/ 1854200 h 2249170"/>
              <a:gd name="connsiteX2" fmla="*/ 3927474 w 3944326"/>
              <a:gd name="connsiteY2" fmla="*/ 2155821 h 2249170"/>
              <a:gd name="connsiteX3" fmla="*/ 1419224 w 3944326"/>
              <a:gd name="connsiteY3" fmla="*/ 2127248 h 2249170"/>
              <a:gd name="connsiteX4" fmla="*/ 1406524 w 3944326"/>
              <a:gd name="connsiteY4" fmla="*/ 784224 h 2249170"/>
              <a:gd name="connsiteX5" fmla="*/ 1276350 w 3944326"/>
              <a:gd name="connsiteY5" fmla="*/ 793750 h 2249170"/>
              <a:gd name="connsiteX6" fmla="*/ 361950 w 3944326"/>
              <a:gd name="connsiteY6" fmla="*/ 0 h 2249170"/>
              <a:gd name="connsiteX7" fmla="*/ 22225 w 3944326"/>
              <a:gd name="connsiteY7" fmla="*/ 171450 h 2249170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4558382"/>
              <a:gd name="connsiteY0" fmla="*/ 365125 h 3462970"/>
              <a:gd name="connsiteX1" fmla="*/ 92075 w 4558382"/>
              <a:gd name="connsiteY1" fmla="*/ 3038475 h 3462970"/>
              <a:gd name="connsiteX2" fmla="*/ 4318792 w 4558382"/>
              <a:gd name="connsiteY2" fmla="*/ 3410740 h 3462970"/>
              <a:gd name="connsiteX3" fmla="*/ 3905249 w 4558382"/>
              <a:gd name="connsiteY3" fmla="*/ 2155821 h 3462970"/>
              <a:gd name="connsiteX4" fmla="*/ 1396999 w 4558382"/>
              <a:gd name="connsiteY4" fmla="*/ 2127248 h 3462970"/>
              <a:gd name="connsiteX5" fmla="*/ 1384299 w 4558382"/>
              <a:gd name="connsiteY5" fmla="*/ 784224 h 3462970"/>
              <a:gd name="connsiteX6" fmla="*/ 1254125 w 4558382"/>
              <a:gd name="connsiteY6" fmla="*/ 793750 h 3462970"/>
              <a:gd name="connsiteX7" fmla="*/ 339725 w 4558382"/>
              <a:gd name="connsiteY7" fmla="*/ 0 h 3462970"/>
              <a:gd name="connsiteX8" fmla="*/ 0 w 4558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0 w 4930507"/>
              <a:gd name="connsiteY0" fmla="*/ 422275 h 3520120"/>
              <a:gd name="connsiteX1" fmla="*/ 76200 w 4930507"/>
              <a:gd name="connsiteY1" fmla="*/ 3095625 h 3520120"/>
              <a:gd name="connsiteX2" fmla="*/ 4302917 w 4930507"/>
              <a:gd name="connsiteY2" fmla="*/ 3467890 h 3520120"/>
              <a:gd name="connsiteX3" fmla="*/ 4810918 w 4930507"/>
              <a:gd name="connsiteY3" fmla="*/ 2205827 h 3520120"/>
              <a:gd name="connsiteX4" fmla="*/ 1381124 w 4930507"/>
              <a:gd name="connsiteY4" fmla="*/ 2184398 h 3520120"/>
              <a:gd name="connsiteX5" fmla="*/ 1368424 w 4930507"/>
              <a:gd name="connsiteY5" fmla="*/ 841374 h 3520120"/>
              <a:gd name="connsiteX6" fmla="*/ 1238250 w 4930507"/>
              <a:gd name="connsiteY6" fmla="*/ 850900 h 3520120"/>
              <a:gd name="connsiteX7" fmla="*/ 358775 w 4930507"/>
              <a:gd name="connsiteY7" fmla="*/ 0 h 3520120"/>
              <a:gd name="connsiteX8" fmla="*/ 0 w 4930507"/>
              <a:gd name="connsiteY8" fmla="*/ 228600 h 3520120"/>
              <a:gd name="connsiteX0" fmla="*/ 0 w 4936857"/>
              <a:gd name="connsiteY0" fmla="*/ 231775 h 3520120"/>
              <a:gd name="connsiteX1" fmla="*/ 82550 w 4936857"/>
              <a:gd name="connsiteY1" fmla="*/ 3095625 h 3520120"/>
              <a:gd name="connsiteX2" fmla="*/ 4309267 w 4936857"/>
              <a:gd name="connsiteY2" fmla="*/ 3467890 h 3520120"/>
              <a:gd name="connsiteX3" fmla="*/ 4817268 w 4936857"/>
              <a:gd name="connsiteY3" fmla="*/ 2205827 h 3520120"/>
              <a:gd name="connsiteX4" fmla="*/ 1387474 w 4936857"/>
              <a:gd name="connsiteY4" fmla="*/ 2184398 h 3520120"/>
              <a:gd name="connsiteX5" fmla="*/ 1374774 w 4936857"/>
              <a:gd name="connsiteY5" fmla="*/ 841374 h 3520120"/>
              <a:gd name="connsiteX6" fmla="*/ 1244600 w 4936857"/>
              <a:gd name="connsiteY6" fmla="*/ 850900 h 3520120"/>
              <a:gd name="connsiteX7" fmla="*/ 365125 w 4936857"/>
              <a:gd name="connsiteY7" fmla="*/ 0 h 3520120"/>
              <a:gd name="connsiteX8" fmla="*/ 6350 w 4936857"/>
              <a:gd name="connsiteY8" fmla="*/ 228600 h 3520120"/>
              <a:gd name="connsiteX0" fmla="*/ 6350 w 4943207"/>
              <a:gd name="connsiteY0" fmla="*/ 231775 h 3898021"/>
              <a:gd name="connsiteX1" fmla="*/ 0 w 4943207"/>
              <a:gd name="connsiteY1" fmla="*/ 3781425 h 3898021"/>
              <a:gd name="connsiteX2" fmla="*/ 4315617 w 4943207"/>
              <a:gd name="connsiteY2" fmla="*/ 3467890 h 3898021"/>
              <a:gd name="connsiteX3" fmla="*/ 4823618 w 4943207"/>
              <a:gd name="connsiteY3" fmla="*/ 2205827 h 3898021"/>
              <a:gd name="connsiteX4" fmla="*/ 1393824 w 4943207"/>
              <a:gd name="connsiteY4" fmla="*/ 2184398 h 3898021"/>
              <a:gd name="connsiteX5" fmla="*/ 1381124 w 4943207"/>
              <a:gd name="connsiteY5" fmla="*/ 841374 h 3898021"/>
              <a:gd name="connsiteX6" fmla="*/ 1250950 w 4943207"/>
              <a:gd name="connsiteY6" fmla="*/ 850900 h 3898021"/>
              <a:gd name="connsiteX7" fmla="*/ 371475 w 4943207"/>
              <a:gd name="connsiteY7" fmla="*/ 0 h 3898021"/>
              <a:gd name="connsiteX8" fmla="*/ 12700 w 4943207"/>
              <a:gd name="connsiteY8" fmla="*/ 228600 h 3898021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34921"/>
              <a:gd name="connsiteX1" fmla="*/ 0 w 5595361"/>
              <a:gd name="connsiteY1" fmla="*/ 3781425 h 3934921"/>
              <a:gd name="connsiteX2" fmla="*/ 5379242 w 5595361"/>
              <a:gd name="connsiteY2" fmla="*/ 3794915 h 3934921"/>
              <a:gd name="connsiteX3" fmla="*/ 4823618 w 5595361"/>
              <a:gd name="connsiteY3" fmla="*/ 2205827 h 3934921"/>
              <a:gd name="connsiteX4" fmla="*/ 1393824 w 5595361"/>
              <a:gd name="connsiteY4" fmla="*/ 2184398 h 3934921"/>
              <a:gd name="connsiteX5" fmla="*/ 1381124 w 5595361"/>
              <a:gd name="connsiteY5" fmla="*/ 841374 h 3934921"/>
              <a:gd name="connsiteX6" fmla="*/ 1250950 w 5595361"/>
              <a:gd name="connsiteY6" fmla="*/ 850900 h 3934921"/>
              <a:gd name="connsiteX7" fmla="*/ 371475 w 5595361"/>
              <a:gd name="connsiteY7" fmla="*/ 0 h 3934921"/>
              <a:gd name="connsiteX8" fmla="*/ 12700 w 5595361"/>
              <a:gd name="connsiteY8" fmla="*/ 228600 h 3934921"/>
              <a:gd name="connsiteX0" fmla="*/ 6350 w 5379242"/>
              <a:gd name="connsiteY0" fmla="*/ 231775 h 3934921"/>
              <a:gd name="connsiteX1" fmla="*/ 0 w 5379242"/>
              <a:gd name="connsiteY1" fmla="*/ 3781425 h 3934921"/>
              <a:gd name="connsiteX2" fmla="*/ 5379242 w 5379242"/>
              <a:gd name="connsiteY2" fmla="*/ 3794915 h 3934921"/>
              <a:gd name="connsiteX3" fmla="*/ 4823618 w 5379242"/>
              <a:gd name="connsiteY3" fmla="*/ 2205827 h 3934921"/>
              <a:gd name="connsiteX4" fmla="*/ 1393824 w 5379242"/>
              <a:gd name="connsiteY4" fmla="*/ 2184398 h 3934921"/>
              <a:gd name="connsiteX5" fmla="*/ 1381124 w 5379242"/>
              <a:gd name="connsiteY5" fmla="*/ 841374 h 3934921"/>
              <a:gd name="connsiteX6" fmla="*/ 1250950 w 5379242"/>
              <a:gd name="connsiteY6" fmla="*/ 850900 h 3934921"/>
              <a:gd name="connsiteX7" fmla="*/ 371475 w 5379242"/>
              <a:gd name="connsiteY7" fmla="*/ 0 h 3934921"/>
              <a:gd name="connsiteX8" fmla="*/ 12700 w 5379242"/>
              <a:gd name="connsiteY8" fmla="*/ 228600 h 3934921"/>
              <a:gd name="connsiteX0" fmla="*/ 6350 w 5379242"/>
              <a:gd name="connsiteY0" fmla="*/ 231775 h 3794915"/>
              <a:gd name="connsiteX1" fmla="*/ 0 w 5379242"/>
              <a:gd name="connsiteY1" fmla="*/ 3781425 h 3794915"/>
              <a:gd name="connsiteX2" fmla="*/ 5379242 w 5379242"/>
              <a:gd name="connsiteY2" fmla="*/ 3794915 h 3794915"/>
              <a:gd name="connsiteX3" fmla="*/ 4823618 w 5379242"/>
              <a:gd name="connsiteY3" fmla="*/ 2205827 h 3794915"/>
              <a:gd name="connsiteX4" fmla="*/ 1393824 w 5379242"/>
              <a:gd name="connsiteY4" fmla="*/ 2184398 h 3794915"/>
              <a:gd name="connsiteX5" fmla="*/ 1381124 w 5379242"/>
              <a:gd name="connsiteY5" fmla="*/ 841374 h 3794915"/>
              <a:gd name="connsiteX6" fmla="*/ 1250950 w 5379242"/>
              <a:gd name="connsiteY6" fmla="*/ 850900 h 3794915"/>
              <a:gd name="connsiteX7" fmla="*/ 371475 w 5379242"/>
              <a:gd name="connsiteY7" fmla="*/ 0 h 3794915"/>
              <a:gd name="connsiteX8" fmla="*/ 12700 w 5379242"/>
              <a:gd name="connsiteY8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60911"/>
              <a:gd name="connsiteY0" fmla="*/ 231775 h 3794915"/>
              <a:gd name="connsiteX1" fmla="*/ 0 w 5760911"/>
              <a:gd name="connsiteY1" fmla="*/ 3781425 h 3794915"/>
              <a:gd name="connsiteX2" fmla="*/ 5379242 w 5760911"/>
              <a:gd name="connsiteY2" fmla="*/ 3794915 h 3794915"/>
              <a:gd name="connsiteX3" fmla="*/ 5270497 w 5760911"/>
              <a:gd name="connsiteY3" fmla="*/ 1987545 h 3794915"/>
              <a:gd name="connsiteX4" fmla="*/ 4823618 w 5760911"/>
              <a:gd name="connsiteY4" fmla="*/ 2205827 h 3794915"/>
              <a:gd name="connsiteX5" fmla="*/ 1393824 w 5760911"/>
              <a:gd name="connsiteY5" fmla="*/ 2184398 h 3794915"/>
              <a:gd name="connsiteX6" fmla="*/ 1381124 w 5760911"/>
              <a:gd name="connsiteY6" fmla="*/ 841374 h 3794915"/>
              <a:gd name="connsiteX7" fmla="*/ 1250950 w 5760911"/>
              <a:gd name="connsiteY7" fmla="*/ 850900 h 3794915"/>
              <a:gd name="connsiteX8" fmla="*/ 371475 w 5760911"/>
              <a:gd name="connsiteY8" fmla="*/ 0 h 3794915"/>
              <a:gd name="connsiteX9" fmla="*/ 12700 w 5760911"/>
              <a:gd name="connsiteY9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3810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425450 h 3794915"/>
              <a:gd name="connsiteX0" fmla="*/ 9525 w 5397354"/>
              <a:gd name="connsiteY0" fmla="*/ 231775 h 3794915"/>
              <a:gd name="connsiteX1" fmla="*/ 3175 w 5397354"/>
              <a:gd name="connsiteY1" fmla="*/ 3781425 h 3794915"/>
              <a:gd name="connsiteX2" fmla="*/ 5382417 w 5397354"/>
              <a:gd name="connsiteY2" fmla="*/ 3794915 h 3794915"/>
              <a:gd name="connsiteX3" fmla="*/ 5391147 w 5397354"/>
              <a:gd name="connsiteY3" fmla="*/ 1993895 h 3794915"/>
              <a:gd name="connsiteX4" fmla="*/ 5273672 w 5397354"/>
              <a:gd name="connsiteY4" fmla="*/ 1987545 h 3794915"/>
              <a:gd name="connsiteX5" fmla="*/ 5280818 w 5397354"/>
              <a:gd name="connsiteY5" fmla="*/ 2202652 h 3794915"/>
              <a:gd name="connsiteX6" fmla="*/ 1396999 w 5397354"/>
              <a:gd name="connsiteY6" fmla="*/ 2184398 h 3794915"/>
              <a:gd name="connsiteX7" fmla="*/ 1384299 w 5397354"/>
              <a:gd name="connsiteY7" fmla="*/ 841374 h 3794915"/>
              <a:gd name="connsiteX8" fmla="*/ 1254125 w 5397354"/>
              <a:gd name="connsiteY8" fmla="*/ 850900 h 3794915"/>
              <a:gd name="connsiteX9" fmla="*/ 374650 w 5397354"/>
              <a:gd name="connsiteY9" fmla="*/ 0 h 3794915"/>
              <a:gd name="connsiteX10" fmla="*/ 0 w 5397354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391426 h 3954566"/>
              <a:gd name="connsiteX1" fmla="*/ 0 w 5394179"/>
              <a:gd name="connsiteY1" fmla="*/ 3941076 h 3954566"/>
              <a:gd name="connsiteX2" fmla="*/ 5379242 w 5394179"/>
              <a:gd name="connsiteY2" fmla="*/ 3954566 h 3954566"/>
              <a:gd name="connsiteX3" fmla="*/ 5387972 w 5394179"/>
              <a:gd name="connsiteY3" fmla="*/ 2153546 h 3954566"/>
              <a:gd name="connsiteX4" fmla="*/ 5270497 w 5394179"/>
              <a:gd name="connsiteY4" fmla="*/ 2147196 h 3954566"/>
              <a:gd name="connsiteX5" fmla="*/ 5277643 w 5394179"/>
              <a:gd name="connsiteY5" fmla="*/ 2362303 h 3954566"/>
              <a:gd name="connsiteX6" fmla="*/ 1393824 w 5394179"/>
              <a:gd name="connsiteY6" fmla="*/ 2344049 h 3954566"/>
              <a:gd name="connsiteX7" fmla="*/ 1381124 w 5394179"/>
              <a:gd name="connsiteY7" fmla="*/ 1001025 h 3954566"/>
              <a:gd name="connsiteX8" fmla="*/ 1250950 w 5394179"/>
              <a:gd name="connsiteY8" fmla="*/ 1010551 h 3954566"/>
              <a:gd name="connsiteX9" fmla="*/ 371475 w 5394179"/>
              <a:gd name="connsiteY9" fmla="*/ 159651 h 3954566"/>
              <a:gd name="connsiteX10" fmla="*/ 6350 w 5394179"/>
              <a:gd name="connsiteY10" fmla="*/ 391426 h 3954566"/>
              <a:gd name="connsiteX0" fmla="*/ 6350 w 5394179"/>
              <a:gd name="connsiteY0" fmla="*/ 267917 h 3831057"/>
              <a:gd name="connsiteX1" fmla="*/ 0 w 5394179"/>
              <a:gd name="connsiteY1" fmla="*/ 3817567 h 3831057"/>
              <a:gd name="connsiteX2" fmla="*/ 5379242 w 5394179"/>
              <a:gd name="connsiteY2" fmla="*/ 3831057 h 3831057"/>
              <a:gd name="connsiteX3" fmla="*/ 5387972 w 5394179"/>
              <a:gd name="connsiteY3" fmla="*/ 2030037 h 3831057"/>
              <a:gd name="connsiteX4" fmla="*/ 5270497 w 5394179"/>
              <a:gd name="connsiteY4" fmla="*/ 2023687 h 3831057"/>
              <a:gd name="connsiteX5" fmla="*/ 5277643 w 5394179"/>
              <a:gd name="connsiteY5" fmla="*/ 2238794 h 3831057"/>
              <a:gd name="connsiteX6" fmla="*/ 1393824 w 5394179"/>
              <a:gd name="connsiteY6" fmla="*/ 2220540 h 3831057"/>
              <a:gd name="connsiteX7" fmla="*/ 1381124 w 5394179"/>
              <a:gd name="connsiteY7" fmla="*/ 877516 h 3831057"/>
              <a:gd name="connsiteX8" fmla="*/ 1250950 w 5394179"/>
              <a:gd name="connsiteY8" fmla="*/ 887042 h 3831057"/>
              <a:gd name="connsiteX9" fmla="*/ 371475 w 5394179"/>
              <a:gd name="connsiteY9" fmla="*/ 36142 h 3831057"/>
              <a:gd name="connsiteX10" fmla="*/ 6350 w 5394179"/>
              <a:gd name="connsiteY10" fmla="*/ 267917 h 3831057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6350 w 5394179"/>
              <a:gd name="connsiteY10" fmla="*/ 231775 h 3794915"/>
              <a:gd name="connsiteX0" fmla="*/ 6350 w 5388041"/>
              <a:gd name="connsiteY0" fmla="*/ 2317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6350 w 5388041"/>
              <a:gd name="connsiteY10" fmla="*/ 2317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33"/>
              <a:gd name="connsiteY0" fmla="*/ 1727201 h 2959891"/>
              <a:gd name="connsiteX1" fmla="*/ 0 w 5388033"/>
              <a:gd name="connsiteY1" fmla="*/ 2940051 h 2959891"/>
              <a:gd name="connsiteX2" fmla="*/ 1416842 w 5388033"/>
              <a:gd name="connsiteY2" fmla="*/ 2959891 h 2959891"/>
              <a:gd name="connsiteX3" fmla="*/ 5387972 w 5388033"/>
              <a:gd name="connsiteY3" fmla="*/ 1152521 h 2959891"/>
              <a:gd name="connsiteX4" fmla="*/ 5270497 w 5388033"/>
              <a:gd name="connsiteY4" fmla="*/ 1146171 h 2959891"/>
              <a:gd name="connsiteX5" fmla="*/ 5277643 w 5388033"/>
              <a:gd name="connsiteY5" fmla="*/ 1361278 h 2959891"/>
              <a:gd name="connsiteX6" fmla="*/ 1393824 w 5388033"/>
              <a:gd name="connsiteY6" fmla="*/ 1343024 h 2959891"/>
              <a:gd name="connsiteX7" fmla="*/ 1381124 w 5388033"/>
              <a:gd name="connsiteY7" fmla="*/ 0 h 2959891"/>
              <a:gd name="connsiteX8" fmla="*/ 1250950 w 5388033"/>
              <a:gd name="connsiteY8" fmla="*/ 9526 h 2959891"/>
              <a:gd name="connsiteX9" fmla="*/ 606425 w 5388033"/>
              <a:gd name="connsiteY9" fmla="*/ 1171576 h 2959891"/>
              <a:gd name="connsiteX10" fmla="*/ 12700 w 5388033"/>
              <a:gd name="connsiteY10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0497"/>
              <a:gd name="connsiteY0" fmla="*/ 1727201 h 2959891"/>
              <a:gd name="connsiteX1" fmla="*/ 0 w 5270497"/>
              <a:gd name="connsiteY1" fmla="*/ 2940051 h 2959891"/>
              <a:gd name="connsiteX2" fmla="*/ 1416842 w 5270497"/>
              <a:gd name="connsiteY2" fmla="*/ 2959891 h 2959891"/>
              <a:gd name="connsiteX3" fmla="*/ 5270497 w 5270497"/>
              <a:gd name="connsiteY3" fmla="*/ 1146171 h 2959891"/>
              <a:gd name="connsiteX4" fmla="*/ 1393824 w 5270497"/>
              <a:gd name="connsiteY4" fmla="*/ 1343024 h 2959891"/>
              <a:gd name="connsiteX5" fmla="*/ 1381124 w 5270497"/>
              <a:gd name="connsiteY5" fmla="*/ 0 h 2959891"/>
              <a:gd name="connsiteX6" fmla="*/ 1250950 w 5270497"/>
              <a:gd name="connsiteY6" fmla="*/ 9526 h 2959891"/>
              <a:gd name="connsiteX7" fmla="*/ 606425 w 5270497"/>
              <a:gd name="connsiteY7" fmla="*/ 1171576 h 2959891"/>
              <a:gd name="connsiteX8" fmla="*/ 12700 w 5270497"/>
              <a:gd name="connsiteY8" fmla="*/ 1727201 h 2959891"/>
              <a:gd name="connsiteX0" fmla="*/ 12700 w 5041897"/>
              <a:gd name="connsiteY0" fmla="*/ 1727201 h 2959891"/>
              <a:gd name="connsiteX1" fmla="*/ 0 w 5041897"/>
              <a:gd name="connsiteY1" fmla="*/ 2940051 h 2959891"/>
              <a:gd name="connsiteX2" fmla="*/ 1416842 w 5041897"/>
              <a:gd name="connsiteY2" fmla="*/ 2959891 h 2959891"/>
              <a:gd name="connsiteX3" fmla="*/ 5041897 w 5041897"/>
              <a:gd name="connsiteY3" fmla="*/ 1736721 h 2959891"/>
              <a:gd name="connsiteX4" fmla="*/ 1393824 w 5041897"/>
              <a:gd name="connsiteY4" fmla="*/ 1343024 h 2959891"/>
              <a:gd name="connsiteX5" fmla="*/ 1381124 w 5041897"/>
              <a:gd name="connsiteY5" fmla="*/ 0 h 2959891"/>
              <a:gd name="connsiteX6" fmla="*/ 1250950 w 5041897"/>
              <a:gd name="connsiteY6" fmla="*/ 9526 h 2959891"/>
              <a:gd name="connsiteX7" fmla="*/ 606425 w 5041897"/>
              <a:gd name="connsiteY7" fmla="*/ 1171576 h 2959891"/>
              <a:gd name="connsiteX8" fmla="*/ 12700 w 5041897"/>
              <a:gd name="connsiteY8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857 h 2960547"/>
              <a:gd name="connsiteX1" fmla="*/ 0 w 1515652"/>
              <a:gd name="connsiteY1" fmla="*/ 2940707 h 2960547"/>
              <a:gd name="connsiteX2" fmla="*/ 1416842 w 1515652"/>
              <a:gd name="connsiteY2" fmla="*/ 2960547 h 2960547"/>
              <a:gd name="connsiteX3" fmla="*/ 1393824 w 1515652"/>
              <a:gd name="connsiteY3" fmla="*/ 1343680 h 2960547"/>
              <a:gd name="connsiteX4" fmla="*/ 1381124 w 1515652"/>
              <a:gd name="connsiteY4" fmla="*/ 656 h 2960547"/>
              <a:gd name="connsiteX5" fmla="*/ 606425 w 1515652"/>
              <a:gd name="connsiteY5" fmla="*/ 1172232 h 2960547"/>
              <a:gd name="connsiteX6" fmla="*/ 12700 w 1515652"/>
              <a:gd name="connsiteY6" fmla="*/ 1727857 h 2960547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416842"/>
              <a:gd name="connsiteY0" fmla="*/ 782994 h 2015684"/>
              <a:gd name="connsiteX1" fmla="*/ 0 w 1416842"/>
              <a:gd name="connsiteY1" fmla="*/ 1995844 h 2015684"/>
              <a:gd name="connsiteX2" fmla="*/ 1416842 w 1416842"/>
              <a:gd name="connsiteY2" fmla="*/ 2015684 h 2015684"/>
              <a:gd name="connsiteX3" fmla="*/ 1393824 w 1416842"/>
              <a:gd name="connsiteY3" fmla="*/ 398817 h 2015684"/>
              <a:gd name="connsiteX4" fmla="*/ 1387474 w 1416842"/>
              <a:gd name="connsiteY4" fmla="*/ 249593 h 2015684"/>
              <a:gd name="connsiteX5" fmla="*/ 606425 w 1416842"/>
              <a:gd name="connsiteY5" fmla="*/ 227369 h 2015684"/>
              <a:gd name="connsiteX6" fmla="*/ 12700 w 1416842"/>
              <a:gd name="connsiteY6" fmla="*/ 782994 h 2015684"/>
              <a:gd name="connsiteX0" fmla="*/ 12700 w 1545309"/>
              <a:gd name="connsiteY0" fmla="*/ 555625 h 1788315"/>
              <a:gd name="connsiteX1" fmla="*/ 0 w 1545309"/>
              <a:gd name="connsiteY1" fmla="*/ 1768475 h 1788315"/>
              <a:gd name="connsiteX2" fmla="*/ 1416842 w 1545309"/>
              <a:gd name="connsiteY2" fmla="*/ 1788315 h 1788315"/>
              <a:gd name="connsiteX3" fmla="*/ 1387474 w 1545309"/>
              <a:gd name="connsiteY3" fmla="*/ 22224 h 1788315"/>
              <a:gd name="connsiteX4" fmla="*/ 606425 w 1545309"/>
              <a:gd name="connsiteY4" fmla="*/ 0 h 1788315"/>
              <a:gd name="connsiteX5" fmla="*/ 12700 w 1545309"/>
              <a:gd name="connsiteY5" fmla="*/ 555625 h 1788315"/>
              <a:gd name="connsiteX0" fmla="*/ 12700 w 1451829"/>
              <a:gd name="connsiteY0" fmla="*/ 555625 h 1788315"/>
              <a:gd name="connsiteX1" fmla="*/ 0 w 1451829"/>
              <a:gd name="connsiteY1" fmla="*/ 1768475 h 1788315"/>
              <a:gd name="connsiteX2" fmla="*/ 1416842 w 1451829"/>
              <a:gd name="connsiteY2" fmla="*/ 1788315 h 1788315"/>
              <a:gd name="connsiteX3" fmla="*/ 1387474 w 1451829"/>
              <a:gd name="connsiteY3" fmla="*/ 22224 h 1788315"/>
              <a:gd name="connsiteX4" fmla="*/ 606425 w 1451829"/>
              <a:gd name="connsiteY4" fmla="*/ 0 h 1788315"/>
              <a:gd name="connsiteX5" fmla="*/ 12700 w 1451829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22224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457498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457498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  <a:gd name="connsiteX0" fmla="*/ 12700 w 1416842"/>
              <a:gd name="connsiteY0" fmla="*/ 377664 h 1610354"/>
              <a:gd name="connsiteX1" fmla="*/ 0 w 1416842"/>
              <a:gd name="connsiteY1" fmla="*/ 1590514 h 1610354"/>
              <a:gd name="connsiteX2" fmla="*/ 1416842 w 1416842"/>
              <a:gd name="connsiteY2" fmla="*/ 1610354 h 1610354"/>
              <a:gd name="connsiteX3" fmla="*/ 1387474 w 1416842"/>
              <a:gd name="connsiteY3" fmla="*/ 279537 h 1610354"/>
              <a:gd name="connsiteX4" fmla="*/ 788182 w 1416842"/>
              <a:gd name="connsiteY4" fmla="*/ 29110 h 1610354"/>
              <a:gd name="connsiteX5" fmla="*/ 12700 w 1416842"/>
              <a:gd name="connsiteY5" fmla="*/ 377664 h 1610354"/>
              <a:gd name="connsiteX0" fmla="*/ 12700 w 1416842"/>
              <a:gd name="connsiteY0" fmla="*/ 348554 h 1581244"/>
              <a:gd name="connsiteX1" fmla="*/ 0 w 1416842"/>
              <a:gd name="connsiteY1" fmla="*/ 1561404 h 1581244"/>
              <a:gd name="connsiteX2" fmla="*/ 1416842 w 1416842"/>
              <a:gd name="connsiteY2" fmla="*/ 1581244 h 1581244"/>
              <a:gd name="connsiteX3" fmla="*/ 1387474 w 1416842"/>
              <a:gd name="connsiteY3" fmla="*/ 250427 h 1581244"/>
              <a:gd name="connsiteX4" fmla="*/ 788182 w 1416842"/>
              <a:gd name="connsiteY4" fmla="*/ 0 h 1581244"/>
              <a:gd name="connsiteX5" fmla="*/ 12700 w 1416842"/>
              <a:gd name="connsiteY5" fmla="*/ 348554 h 1581244"/>
              <a:gd name="connsiteX0" fmla="*/ 8 w 1404150"/>
              <a:gd name="connsiteY0" fmla="*/ 348554 h 1586760"/>
              <a:gd name="connsiteX1" fmla="*/ 601821 w 1404150"/>
              <a:gd name="connsiteY1" fmla="*/ 1586760 h 1586760"/>
              <a:gd name="connsiteX2" fmla="*/ 1404150 w 1404150"/>
              <a:gd name="connsiteY2" fmla="*/ 1581244 h 1586760"/>
              <a:gd name="connsiteX3" fmla="*/ 1374782 w 1404150"/>
              <a:gd name="connsiteY3" fmla="*/ 250427 h 1586760"/>
              <a:gd name="connsiteX4" fmla="*/ 775490 w 1404150"/>
              <a:gd name="connsiteY4" fmla="*/ 0 h 1586760"/>
              <a:gd name="connsiteX5" fmla="*/ 8 w 1404150"/>
              <a:gd name="connsiteY5" fmla="*/ 348554 h 1586760"/>
              <a:gd name="connsiteX0" fmla="*/ 73269 w 888864"/>
              <a:gd name="connsiteY0" fmla="*/ 859894 h 1586760"/>
              <a:gd name="connsiteX1" fmla="*/ 86535 w 888864"/>
              <a:gd name="connsiteY1" fmla="*/ 1586760 h 1586760"/>
              <a:gd name="connsiteX2" fmla="*/ 888864 w 888864"/>
              <a:gd name="connsiteY2" fmla="*/ 1581244 h 1586760"/>
              <a:gd name="connsiteX3" fmla="*/ 859496 w 888864"/>
              <a:gd name="connsiteY3" fmla="*/ 250427 h 1586760"/>
              <a:gd name="connsiteX4" fmla="*/ 260204 w 888864"/>
              <a:gd name="connsiteY4" fmla="*/ 0 h 1586760"/>
              <a:gd name="connsiteX5" fmla="*/ 73269 w 888864"/>
              <a:gd name="connsiteY5" fmla="*/ 859894 h 1586760"/>
              <a:gd name="connsiteX0" fmla="*/ 73269 w 888864"/>
              <a:gd name="connsiteY0" fmla="*/ 859894 h 1586760"/>
              <a:gd name="connsiteX1" fmla="*/ 86535 w 888864"/>
              <a:gd name="connsiteY1" fmla="*/ 1586760 h 1586760"/>
              <a:gd name="connsiteX2" fmla="*/ 888864 w 888864"/>
              <a:gd name="connsiteY2" fmla="*/ 1581244 h 1586760"/>
              <a:gd name="connsiteX3" fmla="*/ 859496 w 888864"/>
              <a:gd name="connsiteY3" fmla="*/ 250427 h 1586760"/>
              <a:gd name="connsiteX4" fmla="*/ 260204 w 888864"/>
              <a:gd name="connsiteY4" fmla="*/ 0 h 1586760"/>
              <a:gd name="connsiteX5" fmla="*/ 73269 w 888864"/>
              <a:gd name="connsiteY5" fmla="*/ 859894 h 1586760"/>
              <a:gd name="connsiteX0" fmla="*/ 400569 w 1216164"/>
              <a:gd name="connsiteY0" fmla="*/ 859894 h 1586760"/>
              <a:gd name="connsiteX1" fmla="*/ 413835 w 1216164"/>
              <a:gd name="connsiteY1" fmla="*/ 1586760 h 1586760"/>
              <a:gd name="connsiteX2" fmla="*/ 1216164 w 1216164"/>
              <a:gd name="connsiteY2" fmla="*/ 1581244 h 1586760"/>
              <a:gd name="connsiteX3" fmla="*/ 1186796 w 1216164"/>
              <a:gd name="connsiteY3" fmla="*/ 250427 h 1586760"/>
              <a:gd name="connsiteX4" fmla="*/ 587504 w 1216164"/>
              <a:gd name="connsiteY4" fmla="*/ 0 h 1586760"/>
              <a:gd name="connsiteX5" fmla="*/ 400569 w 1216164"/>
              <a:gd name="connsiteY5" fmla="*/ 859894 h 1586760"/>
              <a:gd name="connsiteX0" fmla="*/ 776243 w 1591838"/>
              <a:gd name="connsiteY0" fmla="*/ 859894 h 1586760"/>
              <a:gd name="connsiteX1" fmla="*/ 789509 w 1591838"/>
              <a:gd name="connsiteY1" fmla="*/ 1586760 h 1586760"/>
              <a:gd name="connsiteX2" fmla="*/ 1591838 w 1591838"/>
              <a:gd name="connsiteY2" fmla="*/ 1581244 h 1586760"/>
              <a:gd name="connsiteX3" fmla="*/ 1562470 w 1591838"/>
              <a:gd name="connsiteY3" fmla="*/ 250427 h 1586760"/>
              <a:gd name="connsiteX4" fmla="*/ 963178 w 1591838"/>
              <a:gd name="connsiteY4" fmla="*/ 0 h 1586760"/>
              <a:gd name="connsiteX5" fmla="*/ 948 w 1591838"/>
              <a:gd name="connsiteY5" fmla="*/ 454495 h 1586760"/>
              <a:gd name="connsiteX6" fmla="*/ 776243 w 1591838"/>
              <a:gd name="connsiteY6" fmla="*/ 859894 h 1586760"/>
              <a:gd name="connsiteX0" fmla="*/ 776243 w 1591838"/>
              <a:gd name="connsiteY0" fmla="*/ 859894 h 1586760"/>
              <a:gd name="connsiteX1" fmla="*/ 789509 w 1591838"/>
              <a:gd name="connsiteY1" fmla="*/ 1586760 h 1586760"/>
              <a:gd name="connsiteX2" fmla="*/ 1591838 w 1591838"/>
              <a:gd name="connsiteY2" fmla="*/ 1581244 h 1586760"/>
              <a:gd name="connsiteX3" fmla="*/ 1562470 w 1591838"/>
              <a:gd name="connsiteY3" fmla="*/ 250427 h 1586760"/>
              <a:gd name="connsiteX4" fmla="*/ 963178 w 1591838"/>
              <a:gd name="connsiteY4" fmla="*/ 0 h 1586760"/>
              <a:gd name="connsiteX5" fmla="*/ 948 w 1591838"/>
              <a:gd name="connsiteY5" fmla="*/ 454495 h 1586760"/>
              <a:gd name="connsiteX6" fmla="*/ 776243 w 1591838"/>
              <a:gd name="connsiteY6" fmla="*/ 859894 h 1586760"/>
              <a:gd name="connsiteX0" fmla="*/ 775294 w 1590889"/>
              <a:gd name="connsiteY0" fmla="*/ 859894 h 1586760"/>
              <a:gd name="connsiteX1" fmla="*/ 788560 w 1590889"/>
              <a:gd name="connsiteY1" fmla="*/ 1586760 h 1586760"/>
              <a:gd name="connsiteX2" fmla="*/ 1590889 w 1590889"/>
              <a:gd name="connsiteY2" fmla="*/ 1581244 h 1586760"/>
              <a:gd name="connsiteX3" fmla="*/ 1561521 w 1590889"/>
              <a:gd name="connsiteY3" fmla="*/ 250427 h 1586760"/>
              <a:gd name="connsiteX4" fmla="*/ 962229 w 1590889"/>
              <a:gd name="connsiteY4" fmla="*/ 0 h 1586760"/>
              <a:gd name="connsiteX5" fmla="*/ -1 w 1590889"/>
              <a:gd name="connsiteY5" fmla="*/ 454495 h 1586760"/>
              <a:gd name="connsiteX6" fmla="*/ 775294 w 1590889"/>
              <a:gd name="connsiteY6" fmla="*/ 859894 h 1586760"/>
              <a:gd name="connsiteX0" fmla="*/ 775294 w 1590889"/>
              <a:gd name="connsiteY0" fmla="*/ 859894 h 1586760"/>
              <a:gd name="connsiteX1" fmla="*/ 788560 w 1590889"/>
              <a:gd name="connsiteY1" fmla="*/ 1586760 h 1586760"/>
              <a:gd name="connsiteX2" fmla="*/ 1590889 w 1590889"/>
              <a:gd name="connsiteY2" fmla="*/ 1581244 h 1586760"/>
              <a:gd name="connsiteX3" fmla="*/ 1561521 w 1590889"/>
              <a:gd name="connsiteY3" fmla="*/ 250427 h 1586760"/>
              <a:gd name="connsiteX4" fmla="*/ 962229 w 1590889"/>
              <a:gd name="connsiteY4" fmla="*/ 0 h 1586760"/>
              <a:gd name="connsiteX5" fmla="*/ -1 w 1590889"/>
              <a:gd name="connsiteY5" fmla="*/ 454495 h 1586760"/>
              <a:gd name="connsiteX6" fmla="*/ 775294 w 1590889"/>
              <a:gd name="connsiteY6" fmla="*/ 859894 h 1586760"/>
              <a:gd name="connsiteX0" fmla="*/ 775294 w 1590889"/>
              <a:gd name="connsiteY0" fmla="*/ 859894 h 1586760"/>
              <a:gd name="connsiteX1" fmla="*/ 788560 w 1590889"/>
              <a:gd name="connsiteY1" fmla="*/ 1586760 h 1586760"/>
              <a:gd name="connsiteX2" fmla="*/ 1590889 w 1590889"/>
              <a:gd name="connsiteY2" fmla="*/ 1581244 h 1586760"/>
              <a:gd name="connsiteX3" fmla="*/ 1561521 w 1590889"/>
              <a:gd name="connsiteY3" fmla="*/ 250427 h 1586760"/>
              <a:gd name="connsiteX4" fmla="*/ 962229 w 1590889"/>
              <a:gd name="connsiteY4" fmla="*/ 0 h 1586760"/>
              <a:gd name="connsiteX5" fmla="*/ -1 w 1590889"/>
              <a:gd name="connsiteY5" fmla="*/ 454495 h 1586760"/>
              <a:gd name="connsiteX6" fmla="*/ 775294 w 1590889"/>
              <a:gd name="connsiteY6" fmla="*/ 859894 h 158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889" h="1586760">
                <a:moveTo>
                  <a:pt x="775294" y="859894"/>
                </a:moveTo>
                <a:cubicBezTo>
                  <a:pt x="799144" y="1476833"/>
                  <a:pt x="790677" y="403543"/>
                  <a:pt x="788560" y="1586760"/>
                </a:cubicBezTo>
                <a:lnTo>
                  <a:pt x="1590889" y="1581244"/>
                </a:lnTo>
                <a:cubicBezTo>
                  <a:pt x="1574485" y="312302"/>
                  <a:pt x="1588641" y="1659730"/>
                  <a:pt x="1561521" y="250427"/>
                </a:cubicBezTo>
                <a:cubicBezTo>
                  <a:pt x="530327" y="-190144"/>
                  <a:pt x="1447522" y="185993"/>
                  <a:pt x="962229" y="0"/>
                </a:cubicBezTo>
                <a:cubicBezTo>
                  <a:pt x="774101" y="39646"/>
                  <a:pt x="585083" y="150594"/>
                  <a:pt x="-1" y="454495"/>
                </a:cubicBezTo>
                <a:cubicBezTo>
                  <a:pt x="548736" y="754171"/>
                  <a:pt x="179379" y="541588"/>
                  <a:pt x="775294" y="859894"/>
                </a:cubicBezTo>
                <a:close/>
              </a:path>
            </a:pathLst>
          </a:custGeom>
          <a:solidFill>
            <a:srgbClr val="B5E4F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E76F582-C1FA-C031-5B3C-CD2B9E737766}"/>
              </a:ext>
            </a:extLst>
          </p:cNvPr>
          <p:cNvSpPr/>
          <p:nvPr/>
        </p:nvSpPr>
        <p:spPr>
          <a:xfrm>
            <a:off x="4678581" y="1852612"/>
            <a:ext cx="735636" cy="1296987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6BF1354-9D86-9428-A0A7-F6EC7CC89CAC}"/>
              </a:ext>
            </a:extLst>
          </p:cNvPr>
          <p:cNvSpPr/>
          <p:nvPr/>
        </p:nvSpPr>
        <p:spPr>
          <a:xfrm rot="19687073">
            <a:off x="4501458" y="1906710"/>
            <a:ext cx="851383" cy="426588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58CC75E-4838-8E72-F05A-4065BB0631E3}"/>
              </a:ext>
            </a:extLst>
          </p:cNvPr>
          <p:cNvSpPr txBox="1"/>
          <p:nvPr/>
        </p:nvSpPr>
        <p:spPr>
          <a:xfrm>
            <a:off x="1722632" y="2552308"/>
            <a:ext cx="942681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kumimoji="1" lang="ja-JP" altLang="en-US" sz="2800" b="1" dirty="0">
                <a:effectLst>
                  <a:glow rad="101600">
                    <a:schemeClr val="bg2">
                      <a:lumMod val="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Meiryo UI" panose="020B0604030504040204" pitchFamily="50" charset="-128"/>
              </a:rPr>
              <a:t>会場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2FAC173-8646-7161-E568-B3E35D80D402}"/>
              </a:ext>
            </a:extLst>
          </p:cNvPr>
          <p:cNvSpPr txBox="1"/>
          <p:nvPr/>
        </p:nvSpPr>
        <p:spPr>
          <a:xfrm>
            <a:off x="1309916" y="2970769"/>
            <a:ext cx="1952120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50800"/>
          </a:effectLst>
        </p:spPr>
        <p:txBody>
          <a:bodyPr vert="horz" wrap="square" rtlCol="0">
            <a:spAutoFit/>
          </a:bodyPr>
          <a:lstStyle/>
          <a:p>
            <a:pPr algn="l"/>
            <a:r>
              <a:rPr kumimoji="1"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X design studio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7C903C17-CBDC-B6BF-8228-E410C8893F6B}"/>
              </a:ext>
            </a:extLst>
          </p:cNvPr>
          <p:cNvSpPr/>
          <p:nvPr/>
        </p:nvSpPr>
        <p:spPr>
          <a:xfrm>
            <a:off x="2903677" y="2062647"/>
            <a:ext cx="1708400" cy="1704655"/>
          </a:xfrm>
          <a:custGeom>
            <a:avLst/>
            <a:gdLst>
              <a:gd name="connsiteX0" fmla="*/ 0 w 812800"/>
              <a:gd name="connsiteY0" fmla="*/ 0 h 612570"/>
              <a:gd name="connsiteX1" fmla="*/ 390525 w 812800"/>
              <a:gd name="connsiteY1" fmla="*/ 558800 h 612570"/>
              <a:gd name="connsiteX2" fmla="*/ 381000 w 812800"/>
              <a:gd name="connsiteY2" fmla="*/ 558800 h 612570"/>
              <a:gd name="connsiteX3" fmla="*/ 812800 w 812800"/>
              <a:gd name="connsiteY3" fmla="*/ 279400 h 612570"/>
              <a:gd name="connsiteX4" fmla="*/ 381000 w 812800"/>
              <a:gd name="connsiteY4" fmla="*/ 6350 h 612570"/>
              <a:gd name="connsiteX5" fmla="*/ 95250 w 812800"/>
              <a:gd name="connsiteY5" fmla="*/ 142875 h 612570"/>
              <a:gd name="connsiteX0" fmla="*/ 0 w 812800"/>
              <a:gd name="connsiteY0" fmla="*/ 55483 h 668053"/>
              <a:gd name="connsiteX1" fmla="*/ 390525 w 812800"/>
              <a:gd name="connsiteY1" fmla="*/ 614283 h 668053"/>
              <a:gd name="connsiteX2" fmla="*/ 381000 w 812800"/>
              <a:gd name="connsiteY2" fmla="*/ 614283 h 668053"/>
              <a:gd name="connsiteX3" fmla="*/ 812800 w 812800"/>
              <a:gd name="connsiteY3" fmla="*/ 334883 h 668053"/>
              <a:gd name="connsiteX4" fmla="*/ 381000 w 812800"/>
              <a:gd name="connsiteY4" fmla="*/ 61833 h 668053"/>
              <a:gd name="connsiteX5" fmla="*/ 15875 w 812800"/>
              <a:gd name="connsiteY5" fmla="*/ 33258 h 668053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655675"/>
              <a:gd name="connsiteX1" fmla="*/ 390525 w 812800"/>
              <a:gd name="connsiteY1" fmla="*/ 614283 h 655675"/>
              <a:gd name="connsiteX2" fmla="*/ 381000 w 812800"/>
              <a:gd name="connsiteY2" fmla="*/ 614283 h 655675"/>
              <a:gd name="connsiteX3" fmla="*/ 812800 w 812800"/>
              <a:gd name="connsiteY3" fmla="*/ 334883 h 655675"/>
              <a:gd name="connsiteX4" fmla="*/ 381000 w 812800"/>
              <a:gd name="connsiteY4" fmla="*/ 61833 h 655675"/>
              <a:gd name="connsiteX5" fmla="*/ 15875 w 812800"/>
              <a:gd name="connsiteY5" fmla="*/ 33258 h 655675"/>
              <a:gd name="connsiteX0" fmla="*/ 0 w 812800"/>
              <a:gd name="connsiteY0" fmla="*/ 55483 h 871458"/>
              <a:gd name="connsiteX1" fmla="*/ 390525 w 812800"/>
              <a:gd name="connsiteY1" fmla="*/ 614283 h 871458"/>
              <a:gd name="connsiteX2" fmla="*/ 381000 w 812800"/>
              <a:gd name="connsiteY2" fmla="*/ 871458 h 871458"/>
              <a:gd name="connsiteX3" fmla="*/ 812800 w 812800"/>
              <a:gd name="connsiteY3" fmla="*/ 334883 h 871458"/>
              <a:gd name="connsiteX4" fmla="*/ 381000 w 812800"/>
              <a:gd name="connsiteY4" fmla="*/ 61833 h 871458"/>
              <a:gd name="connsiteX5" fmla="*/ 15875 w 812800"/>
              <a:gd name="connsiteY5" fmla="*/ 33258 h 871458"/>
              <a:gd name="connsiteX0" fmla="*/ 0 w 812800"/>
              <a:gd name="connsiteY0" fmla="*/ 55483 h 871458"/>
              <a:gd name="connsiteX1" fmla="*/ 381000 w 812800"/>
              <a:gd name="connsiteY1" fmla="*/ 871458 h 871458"/>
              <a:gd name="connsiteX2" fmla="*/ 812800 w 812800"/>
              <a:gd name="connsiteY2" fmla="*/ 334883 h 871458"/>
              <a:gd name="connsiteX3" fmla="*/ 381000 w 812800"/>
              <a:gd name="connsiteY3" fmla="*/ 61833 h 871458"/>
              <a:gd name="connsiteX4" fmla="*/ 15875 w 812800"/>
              <a:gd name="connsiteY4" fmla="*/ 33258 h 871458"/>
              <a:gd name="connsiteX0" fmla="*/ 0 w 813053"/>
              <a:gd name="connsiteY0" fmla="*/ 205940 h 1021915"/>
              <a:gd name="connsiteX1" fmla="*/ 381000 w 813053"/>
              <a:gd name="connsiteY1" fmla="*/ 1021915 h 1021915"/>
              <a:gd name="connsiteX2" fmla="*/ 812800 w 813053"/>
              <a:gd name="connsiteY2" fmla="*/ 485340 h 1021915"/>
              <a:gd name="connsiteX3" fmla="*/ 355600 w 813053"/>
              <a:gd name="connsiteY3" fmla="*/ 2740 h 1021915"/>
              <a:gd name="connsiteX4" fmla="*/ 15875 w 813053"/>
              <a:gd name="connsiteY4" fmla="*/ 183715 h 1021915"/>
              <a:gd name="connsiteX0" fmla="*/ 15875 w 797178"/>
              <a:gd name="connsiteY0" fmla="*/ 367865 h 1021915"/>
              <a:gd name="connsiteX1" fmla="*/ 365125 w 797178"/>
              <a:gd name="connsiteY1" fmla="*/ 1021915 h 1021915"/>
              <a:gd name="connsiteX2" fmla="*/ 796925 w 797178"/>
              <a:gd name="connsiteY2" fmla="*/ 485340 h 1021915"/>
              <a:gd name="connsiteX3" fmla="*/ 339725 w 797178"/>
              <a:gd name="connsiteY3" fmla="*/ 2740 h 1021915"/>
              <a:gd name="connsiteX4" fmla="*/ 0 w 797178"/>
              <a:gd name="connsiteY4" fmla="*/ 183715 h 1021915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8059 h 1022109"/>
              <a:gd name="connsiteX1" fmla="*/ 365125 w 797178"/>
              <a:gd name="connsiteY1" fmla="*/ 1022109 h 1022109"/>
              <a:gd name="connsiteX2" fmla="*/ 796925 w 797178"/>
              <a:gd name="connsiteY2" fmla="*/ 485534 h 1022109"/>
              <a:gd name="connsiteX3" fmla="*/ 339725 w 797178"/>
              <a:gd name="connsiteY3" fmla="*/ 2934 h 1022109"/>
              <a:gd name="connsiteX4" fmla="*/ 0 w 797178"/>
              <a:gd name="connsiteY4" fmla="*/ 174384 h 1022109"/>
              <a:gd name="connsiteX0" fmla="*/ 15875 w 797178"/>
              <a:gd name="connsiteY0" fmla="*/ 367496 h 1021546"/>
              <a:gd name="connsiteX1" fmla="*/ 365125 w 797178"/>
              <a:gd name="connsiteY1" fmla="*/ 1021546 h 1021546"/>
              <a:gd name="connsiteX2" fmla="*/ 796925 w 797178"/>
              <a:gd name="connsiteY2" fmla="*/ 484971 h 1021546"/>
              <a:gd name="connsiteX3" fmla="*/ 339725 w 797178"/>
              <a:gd name="connsiteY3" fmla="*/ 2371 h 1021546"/>
              <a:gd name="connsiteX4" fmla="*/ 0 w 797178"/>
              <a:gd name="connsiteY4" fmla="*/ 173821 h 1021546"/>
              <a:gd name="connsiteX0" fmla="*/ 15875 w 796968"/>
              <a:gd name="connsiteY0" fmla="*/ 367496 h 1022263"/>
              <a:gd name="connsiteX1" fmla="*/ 365125 w 796968"/>
              <a:gd name="connsiteY1" fmla="*/ 1021546 h 1022263"/>
              <a:gd name="connsiteX2" fmla="*/ 796925 w 796968"/>
              <a:gd name="connsiteY2" fmla="*/ 484971 h 1022263"/>
              <a:gd name="connsiteX3" fmla="*/ 339725 w 796968"/>
              <a:gd name="connsiteY3" fmla="*/ 2371 h 1022263"/>
              <a:gd name="connsiteX4" fmla="*/ 0 w 796968"/>
              <a:gd name="connsiteY4" fmla="*/ 173821 h 102226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94768 h 1051853"/>
              <a:gd name="connsiteX1" fmla="*/ 365125 w 1254142"/>
              <a:gd name="connsiteY1" fmla="*/ 1048818 h 1051853"/>
              <a:gd name="connsiteX2" fmla="*/ 1254125 w 1254142"/>
              <a:gd name="connsiteY2" fmla="*/ 823393 h 1051853"/>
              <a:gd name="connsiteX3" fmla="*/ 339725 w 1254142"/>
              <a:gd name="connsiteY3" fmla="*/ 29643 h 1051853"/>
              <a:gd name="connsiteX4" fmla="*/ 0 w 1254142"/>
              <a:gd name="connsiteY4" fmla="*/ 201093 h 1051853"/>
              <a:gd name="connsiteX0" fmla="*/ 15875 w 1254142"/>
              <a:gd name="connsiteY0" fmla="*/ 365125 h 1022210"/>
              <a:gd name="connsiteX1" fmla="*/ 365125 w 1254142"/>
              <a:gd name="connsiteY1" fmla="*/ 1019175 h 1022210"/>
              <a:gd name="connsiteX2" fmla="*/ 1254125 w 1254142"/>
              <a:gd name="connsiteY2" fmla="*/ 793750 h 1022210"/>
              <a:gd name="connsiteX3" fmla="*/ 339725 w 1254142"/>
              <a:gd name="connsiteY3" fmla="*/ 0 h 1022210"/>
              <a:gd name="connsiteX4" fmla="*/ 0 w 1254142"/>
              <a:gd name="connsiteY4" fmla="*/ 171450 h 1022210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63224"/>
              <a:gd name="connsiteY0" fmla="*/ 365125 h 1021394"/>
              <a:gd name="connsiteX1" fmla="*/ 365125 w 1263224"/>
              <a:gd name="connsiteY1" fmla="*/ 1019175 h 1021394"/>
              <a:gd name="connsiteX2" fmla="*/ 1254125 w 1263224"/>
              <a:gd name="connsiteY2" fmla="*/ 793750 h 1021394"/>
              <a:gd name="connsiteX3" fmla="*/ 339725 w 1263224"/>
              <a:gd name="connsiteY3" fmla="*/ 0 h 1021394"/>
              <a:gd name="connsiteX4" fmla="*/ 0 w 1263224"/>
              <a:gd name="connsiteY4" fmla="*/ 171450 h 1021394"/>
              <a:gd name="connsiteX0" fmla="*/ 15875 w 1254125"/>
              <a:gd name="connsiteY0" fmla="*/ 365125 h 1021116"/>
              <a:gd name="connsiteX1" fmla="*/ 365125 w 1254125"/>
              <a:gd name="connsiteY1" fmla="*/ 1019175 h 1021116"/>
              <a:gd name="connsiteX2" fmla="*/ 1254125 w 1254125"/>
              <a:gd name="connsiteY2" fmla="*/ 793750 h 1021116"/>
              <a:gd name="connsiteX3" fmla="*/ 339725 w 1254125"/>
              <a:gd name="connsiteY3" fmla="*/ 0 h 1021116"/>
              <a:gd name="connsiteX4" fmla="*/ 0 w 1254125"/>
              <a:gd name="connsiteY4" fmla="*/ 171450 h 1021116"/>
              <a:gd name="connsiteX0" fmla="*/ 15875 w 1264412"/>
              <a:gd name="connsiteY0" fmla="*/ 365125 h 1020268"/>
              <a:gd name="connsiteX1" fmla="*/ 365125 w 1264412"/>
              <a:gd name="connsiteY1" fmla="*/ 1019175 h 1020268"/>
              <a:gd name="connsiteX2" fmla="*/ 1254125 w 1264412"/>
              <a:gd name="connsiteY2" fmla="*/ 793750 h 1020268"/>
              <a:gd name="connsiteX3" fmla="*/ 339725 w 1264412"/>
              <a:gd name="connsiteY3" fmla="*/ 0 h 1020268"/>
              <a:gd name="connsiteX4" fmla="*/ 0 w 1264412"/>
              <a:gd name="connsiteY4" fmla="*/ 171450 h 1020268"/>
              <a:gd name="connsiteX0" fmla="*/ 15875 w 1280500"/>
              <a:gd name="connsiteY0" fmla="*/ 365125 h 1043321"/>
              <a:gd name="connsiteX1" fmla="*/ 365125 w 1280500"/>
              <a:gd name="connsiteY1" fmla="*/ 1019175 h 1043321"/>
              <a:gd name="connsiteX2" fmla="*/ 974724 w 1280500"/>
              <a:gd name="connsiteY2" fmla="*/ 892174 h 1043321"/>
              <a:gd name="connsiteX3" fmla="*/ 1254125 w 1280500"/>
              <a:gd name="connsiteY3" fmla="*/ 793750 h 1043321"/>
              <a:gd name="connsiteX4" fmla="*/ 339725 w 1280500"/>
              <a:gd name="connsiteY4" fmla="*/ 0 h 1043321"/>
              <a:gd name="connsiteX5" fmla="*/ 0 w 1280500"/>
              <a:gd name="connsiteY5" fmla="*/ 171450 h 1043321"/>
              <a:gd name="connsiteX0" fmla="*/ 15875 w 1441843"/>
              <a:gd name="connsiteY0" fmla="*/ 365125 h 1041845"/>
              <a:gd name="connsiteX1" fmla="*/ 365125 w 1441843"/>
              <a:gd name="connsiteY1" fmla="*/ 1019175 h 1041845"/>
              <a:gd name="connsiteX2" fmla="*/ 1384299 w 1441843"/>
              <a:gd name="connsiteY2" fmla="*/ 876299 h 1041845"/>
              <a:gd name="connsiteX3" fmla="*/ 1254125 w 1441843"/>
              <a:gd name="connsiteY3" fmla="*/ 793750 h 1041845"/>
              <a:gd name="connsiteX4" fmla="*/ 339725 w 1441843"/>
              <a:gd name="connsiteY4" fmla="*/ 0 h 1041845"/>
              <a:gd name="connsiteX5" fmla="*/ 0 w 1441843"/>
              <a:gd name="connsiteY5" fmla="*/ 171450 h 1041845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5887"/>
              <a:gd name="connsiteX1" fmla="*/ 365125 w 1441843"/>
              <a:gd name="connsiteY1" fmla="*/ 1019175 h 1035887"/>
              <a:gd name="connsiteX2" fmla="*/ 1384299 w 1441843"/>
              <a:gd name="connsiteY2" fmla="*/ 784224 h 1035887"/>
              <a:gd name="connsiteX3" fmla="*/ 1254125 w 1441843"/>
              <a:gd name="connsiteY3" fmla="*/ 793750 h 1035887"/>
              <a:gd name="connsiteX4" fmla="*/ 339725 w 1441843"/>
              <a:gd name="connsiteY4" fmla="*/ 0 h 1035887"/>
              <a:gd name="connsiteX5" fmla="*/ 0 w 1441843"/>
              <a:gd name="connsiteY5" fmla="*/ 171450 h 1035887"/>
              <a:gd name="connsiteX0" fmla="*/ 15875 w 1441843"/>
              <a:gd name="connsiteY0" fmla="*/ 365125 h 1030761"/>
              <a:gd name="connsiteX1" fmla="*/ 365125 w 1441843"/>
              <a:gd name="connsiteY1" fmla="*/ 1019175 h 1030761"/>
              <a:gd name="connsiteX2" fmla="*/ 1384299 w 1441843"/>
              <a:gd name="connsiteY2" fmla="*/ 784224 h 1030761"/>
              <a:gd name="connsiteX3" fmla="*/ 1254125 w 1441843"/>
              <a:gd name="connsiteY3" fmla="*/ 793750 h 1030761"/>
              <a:gd name="connsiteX4" fmla="*/ 339725 w 1441843"/>
              <a:gd name="connsiteY4" fmla="*/ 0 h 1030761"/>
              <a:gd name="connsiteX5" fmla="*/ 0 w 1441843"/>
              <a:gd name="connsiteY5" fmla="*/ 171450 h 1030761"/>
              <a:gd name="connsiteX0" fmla="*/ 38100 w 1492284"/>
              <a:gd name="connsiteY0" fmla="*/ 365125 h 1857816"/>
              <a:gd name="connsiteX1" fmla="*/ 0 w 1492284"/>
              <a:gd name="connsiteY1" fmla="*/ 1854200 h 1857816"/>
              <a:gd name="connsiteX2" fmla="*/ 1406524 w 1492284"/>
              <a:gd name="connsiteY2" fmla="*/ 784224 h 1857816"/>
              <a:gd name="connsiteX3" fmla="*/ 1276350 w 1492284"/>
              <a:gd name="connsiteY3" fmla="*/ 793750 h 1857816"/>
              <a:gd name="connsiteX4" fmla="*/ 361950 w 1492284"/>
              <a:gd name="connsiteY4" fmla="*/ 0 h 1857816"/>
              <a:gd name="connsiteX5" fmla="*/ 22225 w 1492284"/>
              <a:gd name="connsiteY5" fmla="*/ 171450 h 1857816"/>
              <a:gd name="connsiteX0" fmla="*/ 38100 w 1488950"/>
              <a:gd name="connsiteY0" fmla="*/ 365125 h 1857816"/>
              <a:gd name="connsiteX1" fmla="*/ 0 w 1488950"/>
              <a:gd name="connsiteY1" fmla="*/ 1854200 h 1857816"/>
              <a:gd name="connsiteX2" fmla="*/ 1406524 w 1488950"/>
              <a:gd name="connsiteY2" fmla="*/ 784224 h 1857816"/>
              <a:gd name="connsiteX3" fmla="*/ 1276350 w 1488950"/>
              <a:gd name="connsiteY3" fmla="*/ 793750 h 1857816"/>
              <a:gd name="connsiteX4" fmla="*/ 361950 w 1488950"/>
              <a:gd name="connsiteY4" fmla="*/ 0 h 1857816"/>
              <a:gd name="connsiteX5" fmla="*/ 22225 w 1488950"/>
              <a:gd name="connsiteY5" fmla="*/ 171450 h 1857816"/>
              <a:gd name="connsiteX0" fmla="*/ 38100 w 1406572"/>
              <a:gd name="connsiteY0" fmla="*/ 365125 h 1859513"/>
              <a:gd name="connsiteX1" fmla="*/ 0 w 1406572"/>
              <a:gd name="connsiteY1" fmla="*/ 1854200 h 1859513"/>
              <a:gd name="connsiteX2" fmla="*/ 1406524 w 1406572"/>
              <a:gd name="connsiteY2" fmla="*/ 784224 h 1859513"/>
              <a:gd name="connsiteX3" fmla="*/ 1276350 w 1406572"/>
              <a:gd name="connsiteY3" fmla="*/ 793750 h 1859513"/>
              <a:gd name="connsiteX4" fmla="*/ 361950 w 1406572"/>
              <a:gd name="connsiteY4" fmla="*/ 0 h 1859513"/>
              <a:gd name="connsiteX5" fmla="*/ 22225 w 1406572"/>
              <a:gd name="connsiteY5" fmla="*/ 171450 h 1859513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527837"/>
              <a:gd name="connsiteY0" fmla="*/ 365125 h 2075154"/>
              <a:gd name="connsiteX1" fmla="*/ 0 w 1527837"/>
              <a:gd name="connsiteY1" fmla="*/ 1854200 h 2075154"/>
              <a:gd name="connsiteX2" fmla="*/ 1314449 w 1527837"/>
              <a:gd name="connsiteY2" fmla="*/ 1990723 h 2075154"/>
              <a:gd name="connsiteX3" fmla="*/ 1406524 w 1527837"/>
              <a:gd name="connsiteY3" fmla="*/ 784224 h 2075154"/>
              <a:gd name="connsiteX4" fmla="*/ 1276350 w 1527837"/>
              <a:gd name="connsiteY4" fmla="*/ 793750 h 2075154"/>
              <a:gd name="connsiteX5" fmla="*/ 361950 w 1527837"/>
              <a:gd name="connsiteY5" fmla="*/ 0 h 2075154"/>
              <a:gd name="connsiteX6" fmla="*/ 22225 w 1527837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75154"/>
              <a:gd name="connsiteX1" fmla="*/ 0 w 1451485"/>
              <a:gd name="connsiteY1" fmla="*/ 1854200 h 2075154"/>
              <a:gd name="connsiteX2" fmla="*/ 1314449 w 1451485"/>
              <a:gd name="connsiteY2" fmla="*/ 1990723 h 2075154"/>
              <a:gd name="connsiteX3" fmla="*/ 1406524 w 1451485"/>
              <a:gd name="connsiteY3" fmla="*/ 784224 h 2075154"/>
              <a:gd name="connsiteX4" fmla="*/ 1276350 w 1451485"/>
              <a:gd name="connsiteY4" fmla="*/ 793750 h 2075154"/>
              <a:gd name="connsiteX5" fmla="*/ 361950 w 1451485"/>
              <a:gd name="connsiteY5" fmla="*/ 0 h 2075154"/>
              <a:gd name="connsiteX6" fmla="*/ 22225 w 1451485"/>
              <a:gd name="connsiteY6" fmla="*/ 171450 h 2075154"/>
              <a:gd name="connsiteX0" fmla="*/ 38100 w 1451485"/>
              <a:gd name="connsiteY0" fmla="*/ 365125 h 2097733"/>
              <a:gd name="connsiteX1" fmla="*/ 0 w 1451485"/>
              <a:gd name="connsiteY1" fmla="*/ 1854200 h 2097733"/>
              <a:gd name="connsiteX2" fmla="*/ 1314449 w 1451485"/>
              <a:gd name="connsiteY2" fmla="*/ 1990723 h 2097733"/>
              <a:gd name="connsiteX3" fmla="*/ 1406524 w 1451485"/>
              <a:gd name="connsiteY3" fmla="*/ 784224 h 2097733"/>
              <a:gd name="connsiteX4" fmla="*/ 1276350 w 1451485"/>
              <a:gd name="connsiteY4" fmla="*/ 793750 h 2097733"/>
              <a:gd name="connsiteX5" fmla="*/ 361950 w 1451485"/>
              <a:gd name="connsiteY5" fmla="*/ 0 h 2097733"/>
              <a:gd name="connsiteX6" fmla="*/ 22225 w 1451485"/>
              <a:gd name="connsiteY6" fmla="*/ 171450 h 2097733"/>
              <a:gd name="connsiteX0" fmla="*/ 38100 w 1407089"/>
              <a:gd name="connsiteY0" fmla="*/ 365125 h 2145837"/>
              <a:gd name="connsiteX1" fmla="*/ 0 w 1407089"/>
              <a:gd name="connsiteY1" fmla="*/ 1854200 h 2145837"/>
              <a:gd name="connsiteX2" fmla="*/ 1314449 w 1407089"/>
              <a:gd name="connsiteY2" fmla="*/ 1990723 h 2145837"/>
              <a:gd name="connsiteX3" fmla="*/ 1406524 w 1407089"/>
              <a:gd name="connsiteY3" fmla="*/ 784224 h 2145837"/>
              <a:gd name="connsiteX4" fmla="*/ 1276350 w 1407089"/>
              <a:gd name="connsiteY4" fmla="*/ 793750 h 2145837"/>
              <a:gd name="connsiteX5" fmla="*/ 361950 w 1407089"/>
              <a:gd name="connsiteY5" fmla="*/ 0 h 2145837"/>
              <a:gd name="connsiteX6" fmla="*/ 22225 w 1407089"/>
              <a:gd name="connsiteY6" fmla="*/ 171450 h 2145837"/>
              <a:gd name="connsiteX0" fmla="*/ 38100 w 1443638"/>
              <a:gd name="connsiteY0" fmla="*/ 365125 h 2246830"/>
              <a:gd name="connsiteX1" fmla="*/ 0 w 1443638"/>
              <a:gd name="connsiteY1" fmla="*/ 1854200 h 2246830"/>
              <a:gd name="connsiteX2" fmla="*/ 1419224 w 1443638"/>
              <a:gd name="connsiteY2" fmla="*/ 2127248 h 2246830"/>
              <a:gd name="connsiteX3" fmla="*/ 1406524 w 1443638"/>
              <a:gd name="connsiteY3" fmla="*/ 784224 h 2246830"/>
              <a:gd name="connsiteX4" fmla="*/ 1276350 w 1443638"/>
              <a:gd name="connsiteY4" fmla="*/ 793750 h 2246830"/>
              <a:gd name="connsiteX5" fmla="*/ 361950 w 1443638"/>
              <a:gd name="connsiteY5" fmla="*/ 0 h 2246830"/>
              <a:gd name="connsiteX6" fmla="*/ 22225 w 1443638"/>
              <a:gd name="connsiteY6" fmla="*/ 171450 h 2246830"/>
              <a:gd name="connsiteX0" fmla="*/ 38100 w 1421609"/>
              <a:gd name="connsiteY0" fmla="*/ 365125 h 2249408"/>
              <a:gd name="connsiteX1" fmla="*/ 0 w 1421609"/>
              <a:gd name="connsiteY1" fmla="*/ 1854200 h 2249408"/>
              <a:gd name="connsiteX2" fmla="*/ 1419224 w 1421609"/>
              <a:gd name="connsiteY2" fmla="*/ 2127248 h 2249408"/>
              <a:gd name="connsiteX3" fmla="*/ 1406524 w 1421609"/>
              <a:gd name="connsiteY3" fmla="*/ 784224 h 2249408"/>
              <a:gd name="connsiteX4" fmla="*/ 1276350 w 1421609"/>
              <a:gd name="connsiteY4" fmla="*/ 793750 h 2249408"/>
              <a:gd name="connsiteX5" fmla="*/ 361950 w 1421609"/>
              <a:gd name="connsiteY5" fmla="*/ 0 h 2249408"/>
              <a:gd name="connsiteX6" fmla="*/ 22225 w 1421609"/>
              <a:gd name="connsiteY6" fmla="*/ 171450 h 2249408"/>
              <a:gd name="connsiteX0" fmla="*/ 38100 w 1445984"/>
              <a:gd name="connsiteY0" fmla="*/ 365125 h 2296731"/>
              <a:gd name="connsiteX1" fmla="*/ 0 w 1445984"/>
              <a:gd name="connsiteY1" fmla="*/ 1854200 h 2296731"/>
              <a:gd name="connsiteX2" fmla="*/ 1073149 w 1445984"/>
              <a:gd name="connsiteY2" fmla="*/ 2247896 h 2296731"/>
              <a:gd name="connsiteX3" fmla="*/ 1419224 w 1445984"/>
              <a:gd name="connsiteY3" fmla="*/ 2127248 h 2296731"/>
              <a:gd name="connsiteX4" fmla="*/ 1406524 w 1445984"/>
              <a:gd name="connsiteY4" fmla="*/ 784224 h 2296731"/>
              <a:gd name="connsiteX5" fmla="*/ 1276350 w 1445984"/>
              <a:gd name="connsiteY5" fmla="*/ 793750 h 2296731"/>
              <a:gd name="connsiteX6" fmla="*/ 361950 w 1445984"/>
              <a:gd name="connsiteY6" fmla="*/ 0 h 2296731"/>
              <a:gd name="connsiteX7" fmla="*/ 22225 w 1445984"/>
              <a:gd name="connsiteY7" fmla="*/ 171450 h 2296731"/>
              <a:gd name="connsiteX0" fmla="*/ 38100 w 3944326"/>
              <a:gd name="connsiteY0" fmla="*/ 365125 h 2249170"/>
              <a:gd name="connsiteX1" fmla="*/ 0 w 3944326"/>
              <a:gd name="connsiteY1" fmla="*/ 1854200 h 2249170"/>
              <a:gd name="connsiteX2" fmla="*/ 3927474 w 3944326"/>
              <a:gd name="connsiteY2" fmla="*/ 2155821 h 2249170"/>
              <a:gd name="connsiteX3" fmla="*/ 1419224 w 3944326"/>
              <a:gd name="connsiteY3" fmla="*/ 2127248 h 2249170"/>
              <a:gd name="connsiteX4" fmla="*/ 1406524 w 3944326"/>
              <a:gd name="connsiteY4" fmla="*/ 784224 h 2249170"/>
              <a:gd name="connsiteX5" fmla="*/ 1276350 w 3944326"/>
              <a:gd name="connsiteY5" fmla="*/ 793750 h 2249170"/>
              <a:gd name="connsiteX6" fmla="*/ 361950 w 3944326"/>
              <a:gd name="connsiteY6" fmla="*/ 0 h 2249170"/>
              <a:gd name="connsiteX7" fmla="*/ 22225 w 3944326"/>
              <a:gd name="connsiteY7" fmla="*/ 171450 h 2249170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3922101"/>
              <a:gd name="connsiteY0" fmla="*/ 365125 h 3089359"/>
              <a:gd name="connsiteX1" fmla="*/ 92075 w 3922101"/>
              <a:gd name="connsiteY1" fmla="*/ 3038475 h 3089359"/>
              <a:gd name="connsiteX2" fmla="*/ 3905249 w 3922101"/>
              <a:gd name="connsiteY2" fmla="*/ 2155821 h 3089359"/>
              <a:gd name="connsiteX3" fmla="*/ 1396999 w 3922101"/>
              <a:gd name="connsiteY3" fmla="*/ 2127248 h 3089359"/>
              <a:gd name="connsiteX4" fmla="*/ 1384299 w 3922101"/>
              <a:gd name="connsiteY4" fmla="*/ 784224 h 3089359"/>
              <a:gd name="connsiteX5" fmla="*/ 1254125 w 3922101"/>
              <a:gd name="connsiteY5" fmla="*/ 793750 h 3089359"/>
              <a:gd name="connsiteX6" fmla="*/ 339725 w 3922101"/>
              <a:gd name="connsiteY6" fmla="*/ 0 h 3089359"/>
              <a:gd name="connsiteX7" fmla="*/ 0 w 3922101"/>
              <a:gd name="connsiteY7" fmla="*/ 171450 h 3089359"/>
              <a:gd name="connsiteX0" fmla="*/ 15875 w 4558382"/>
              <a:gd name="connsiteY0" fmla="*/ 365125 h 3462970"/>
              <a:gd name="connsiteX1" fmla="*/ 92075 w 4558382"/>
              <a:gd name="connsiteY1" fmla="*/ 3038475 h 3462970"/>
              <a:gd name="connsiteX2" fmla="*/ 4318792 w 4558382"/>
              <a:gd name="connsiteY2" fmla="*/ 3410740 h 3462970"/>
              <a:gd name="connsiteX3" fmla="*/ 3905249 w 4558382"/>
              <a:gd name="connsiteY3" fmla="*/ 2155821 h 3462970"/>
              <a:gd name="connsiteX4" fmla="*/ 1396999 w 4558382"/>
              <a:gd name="connsiteY4" fmla="*/ 2127248 h 3462970"/>
              <a:gd name="connsiteX5" fmla="*/ 1384299 w 4558382"/>
              <a:gd name="connsiteY5" fmla="*/ 784224 h 3462970"/>
              <a:gd name="connsiteX6" fmla="*/ 1254125 w 4558382"/>
              <a:gd name="connsiteY6" fmla="*/ 793750 h 3462970"/>
              <a:gd name="connsiteX7" fmla="*/ 339725 w 4558382"/>
              <a:gd name="connsiteY7" fmla="*/ 0 h 3462970"/>
              <a:gd name="connsiteX8" fmla="*/ 0 w 4558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365125 h 3462970"/>
              <a:gd name="connsiteX1" fmla="*/ 92075 w 4946382"/>
              <a:gd name="connsiteY1" fmla="*/ 3038475 h 3462970"/>
              <a:gd name="connsiteX2" fmla="*/ 4318792 w 4946382"/>
              <a:gd name="connsiteY2" fmla="*/ 3410740 h 3462970"/>
              <a:gd name="connsiteX3" fmla="*/ 4826793 w 4946382"/>
              <a:gd name="connsiteY3" fmla="*/ 2148677 h 3462970"/>
              <a:gd name="connsiteX4" fmla="*/ 1396999 w 4946382"/>
              <a:gd name="connsiteY4" fmla="*/ 2127248 h 3462970"/>
              <a:gd name="connsiteX5" fmla="*/ 1384299 w 4946382"/>
              <a:gd name="connsiteY5" fmla="*/ 784224 h 3462970"/>
              <a:gd name="connsiteX6" fmla="*/ 1254125 w 4946382"/>
              <a:gd name="connsiteY6" fmla="*/ 793750 h 3462970"/>
              <a:gd name="connsiteX7" fmla="*/ 339725 w 4946382"/>
              <a:gd name="connsiteY7" fmla="*/ 0 h 3462970"/>
              <a:gd name="connsiteX8" fmla="*/ 0 w 4946382"/>
              <a:gd name="connsiteY8" fmla="*/ 171450 h 346297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15875 w 4946382"/>
              <a:gd name="connsiteY0" fmla="*/ 422275 h 3520120"/>
              <a:gd name="connsiteX1" fmla="*/ 92075 w 4946382"/>
              <a:gd name="connsiteY1" fmla="*/ 3095625 h 3520120"/>
              <a:gd name="connsiteX2" fmla="*/ 4318792 w 4946382"/>
              <a:gd name="connsiteY2" fmla="*/ 3467890 h 3520120"/>
              <a:gd name="connsiteX3" fmla="*/ 4826793 w 4946382"/>
              <a:gd name="connsiteY3" fmla="*/ 2205827 h 3520120"/>
              <a:gd name="connsiteX4" fmla="*/ 1396999 w 4946382"/>
              <a:gd name="connsiteY4" fmla="*/ 2184398 h 3520120"/>
              <a:gd name="connsiteX5" fmla="*/ 1384299 w 4946382"/>
              <a:gd name="connsiteY5" fmla="*/ 841374 h 3520120"/>
              <a:gd name="connsiteX6" fmla="*/ 1254125 w 4946382"/>
              <a:gd name="connsiteY6" fmla="*/ 850900 h 3520120"/>
              <a:gd name="connsiteX7" fmla="*/ 374650 w 4946382"/>
              <a:gd name="connsiteY7" fmla="*/ 0 h 3520120"/>
              <a:gd name="connsiteX8" fmla="*/ 0 w 4946382"/>
              <a:gd name="connsiteY8" fmla="*/ 228600 h 3520120"/>
              <a:gd name="connsiteX0" fmla="*/ 0 w 4930507"/>
              <a:gd name="connsiteY0" fmla="*/ 422275 h 3520120"/>
              <a:gd name="connsiteX1" fmla="*/ 76200 w 4930507"/>
              <a:gd name="connsiteY1" fmla="*/ 3095625 h 3520120"/>
              <a:gd name="connsiteX2" fmla="*/ 4302917 w 4930507"/>
              <a:gd name="connsiteY2" fmla="*/ 3467890 h 3520120"/>
              <a:gd name="connsiteX3" fmla="*/ 4810918 w 4930507"/>
              <a:gd name="connsiteY3" fmla="*/ 2205827 h 3520120"/>
              <a:gd name="connsiteX4" fmla="*/ 1381124 w 4930507"/>
              <a:gd name="connsiteY4" fmla="*/ 2184398 h 3520120"/>
              <a:gd name="connsiteX5" fmla="*/ 1368424 w 4930507"/>
              <a:gd name="connsiteY5" fmla="*/ 841374 h 3520120"/>
              <a:gd name="connsiteX6" fmla="*/ 1238250 w 4930507"/>
              <a:gd name="connsiteY6" fmla="*/ 850900 h 3520120"/>
              <a:gd name="connsiteX7" fmla="*/ 358775 w 4930507"/>
              <a:gd name="connsiteY7" fmla="*/ 0 h 3520120"/>
              <a:gd name="connsiteX8" fmla="*/ 0 w 4930507"/>
              <a:gd name="connsiteY8" fmla="*/ 228600 h 3520120"/>
              <a:gd name="connsiteX0" fmla="*/ 0 w 4936857"/>
              <a:gd name="connsiteY0" fmla="*/ 231775 h 3520120"/>
              <a:gd name="connsiteX1" fmla="*/ 82550 w 4936857"/>
              <a:gd name="connsiteY1" fmla="*/ 3095625 h 3520120"/>
              <a:gd name="connsiteX2" fmla="*/ 4309267 w 4936857"/>
              <a:gd name="connsiteY2" fmla="*/ 3467890 h 3520120"/>
              <a:gd name="connsiteX3" fmla="*/ 4817268 w 4936857"/>
              <a:gd name="connsiteY3" fmla="*/ 2205827 h 3520120"/>
              <a:gd name="connsiteX4" fmla="*/ 1387474 w 4936857"/>
              <a:gd name="connsiteY4" fmla="*/ 2184398 h 3520120"/>
              <a:gd name="connsiteX5" fmla="*/ 1374774 w 4936857"/>
              <a:gd name="connsiteY5" fmla="*/ 841374 h 3520120"/>
              <a:gd name="connsiteX6" fmla="*/ 1244600 w 4936857"/>
              <a:gd name="connsiteY6" fmla="*/ 850900 h 3520120"/>
              <a:gd name="connsiteX7" fmla="*/ 365125 w 4936857"/>
              <a:gd name="connsiteY7" fmla="*/ 0 h 3520120"/>
              <a:gd name="connsiteX8" fmla="*/ 6350 w 4936857"/>
              <a:gd name="connsiteY8" fmla="*/ 228600 h 3520120"/>
              <a:gd name="connsiteX0" fmla="*/ 6350 w 4943207"/>
              <a:gd name="connsiteY0" fmla="*/ 231775 h 3898021"/>
              <a:gd name="connsiteX1" fmla="*/ 0 w 4943207"/>
              <a:gd name="connsiteY1" fmla="*/ 3781425 h 3898021"/>
              <a:gd name="connsiteX2" fmla="*/ 4315617 w 4943207"/>
              <a:gd name="connsiteY2" fmla="*/ 3467890 h 3898021"/>
              <a:gd name="connsiteX3" fmla="*/ 4823618 w 4943207"/>
              <a:gd name="connsiteY3" fmla="*/ 2205827 h 3898021"/>
              <a:gd name="connsiteX4" fmla="*/ 1393824 w 4943207"/>
              <a:gd name="connsiteY4" fmla="*/ 2184398 h 3898021"/>
              <a:gd name="connsiteX5" fmla="*/ 1381124 w 4943207"/>
              <a:gd name="connsiteY5" fmla="*/ 841374 h 3898021"/>
              <a:gd name="connsiteX6" fmla="*/ 1250950 w 4943207"/>
              <a:gd name="connsiteY6" fmla="*/ 850900 h 3898021"/>
              <a:gd name="connsiteX7" fmla="*/ 371475 w 4943207"/>
              <a:gd name="connsiteY7" fmla="*/ 0 h 3898021"/>
              <a:gd name="connsiteX8" fmla="*/ 12700 w 4943207"/>
              <a:gd name="connsiteY8" fmla="*/ 228600 h 3898021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77229"/>
              <a:gd name="connsiteX1" fmla="*/ 0 w 5595361"/>
              <a:gd name="connsiteY1" fmla="*/ 3781425 h 3977229"/>
              <a:gd name="connsiteX2" fmla="*/ 5379242 w 5595361"/>
              <a:gd name="connsiteY2" fmla="*/ 3794915 h 3977229"/>
              <a:gd name="connsiteX3" fmla="*/ 4823618 w 5595361"/>
              <a:gd name="connsiteY3" fmla="*/ 2205827 h 3977229"/>
              <a:gd name="connsiteX4" fmla="*/ 1393824 w 5595361"/>
              <a:gd name="connsiteY4" fmla="*/ 2184398 h 3977229"/>
              <a:gd name="connsiteX5" fmla="*/ 1381124 w 5595361"/>
              <a:gd name="connsiteY5" fmla="*/ 841374 h 3977229"/>
              <a:gd name="connsiteX6" fmla="*/ 1250950 w 5595361"/>
              <a:gd name="connsiteY6" fmla="*/ 850900 h 3977229"/>
              <a:gd name="connsiteX7" fmla="*/ 371475 w 5595361"/>
              <a:gd name="connsiteY7" fmla="*/ 0 h 3977229"/>
              <a:gd name="connsiteX8" fmla="*/ 12700 w 5595361"/>
              <a:gd name="connsiteY8" fmla="*/ 228600 h 3977229"/>
              <a:gd name="connsiteX0" fmla="*/ 6350 w 5595361"/>
              <a:gd name="connsiteY0" fmla="*/ 231775 h 3934921"/>
              <a:gd name="connsiteX1" fmla="*/ 0 w 5595361"/>
              <a:gd name="connsiteY1" fmla="*/ 3781425 h 3934921"/>
              <a:gd name="connsiteX2" fmla="*/ 5379242 w 5595361"/>
              <a:gd name="connsiteY2" fmla="*/ 3794915 h 3934921"/>
              <a:gd name="connsiteX3" fmla="*/ 4823618 w 5595361"/>
              <a:gd name="connsiteY3" fmla="*/ 2205827 h 3934921"/>
              <a:gd name="connsiteX4" fmla="*/ 1393824 w 5595361"/>
              <a:gd name="connsiteY4" fmla="*/ 2184398 h 3934921"/>
              <a:gd name="connsiteX5" fmla="*/ 1381124 w 5595361"/>
              <a:gd name="connsiteY5" fmla="*/ 841374 h 3934921"/>
              <a:gd name="connsiteX6" fmla="*/ 1250950 w 5595361"/>
              <a:gd name="connsiteY6" fmla="*/ 850900 h 3934921"/>
              <a:gd name="connsiteX7" fmla="*/ 371475 w 5595361"/>
              <a:gd name="connsiteY7" fmla="*/ 0 h 3934921"/>
              <a:gd name="connsiteX8" fmla="*/ 12700 w 5595361"/>
              <a:gd name="connsiteY8" fmla="*/ 228600 h 3934921"/>
              <a:gd name="connsiteX0" fmla="*/ 6350 w 5379242"/>
              <a:gd name="connsiteY0" fmla="*/ 231775 h 3934921"/>
              <a:gd name="connsiteX1" fmla="*/ 0 w 5379242"/>
              <a:gd name="connsiteY1" fmla="*/ 3781425 h 3934921"/>
              <a:gd name="connsiteX2" fmla="*/ 5379242 w 5379242"/>
              <a:gd name="connsiteY2" fmla="*/ 3794915 h 3934921"/>
              <a:gd name="connsiteX3" fmla="*/ 4823618 w 5379242"/>
              <a:gd name="connsiteY3" fmla="*/ 2205827 h 3934921"/>
              <a:gd name="connsiteX4" fmla="*/ 1393824 w 5379242"/>
              <a:gd name="connsiteY4" fmla="*/ 2184398 h 3934921"/>
              <a:gd name="connsiteX5" fmla="*/ 1381124 w 5379242"/>
              <a:gd name="connsiteY5" fmla="*/ 841374 h 3934921"/>
              <a:gd name="connsiteX6" fmla="*/ 1250950 w 5379242"/>
              <a:gd name="connsiteY6" fmla="*/ 850900 h 3934921"/>
              <a:gd name="connsiteX7" fmla="*/ 371475 w 5379242"/>
              <a:gd name="connsiteY7" fmla="*/ 0 h 3934921"/>
              <a:gd name="connsiteX8" fmla="*/ 12700 w 5379242"/>
              <a:gd name="connsiteY8" fmla="*/ 228600 h 3934921"/>
              <a:gd name="connsiteX0" fmla="*/ 6350 w 5379242"/>
              <a:gd name="connsiteY0" fmla="*/ 231775 h 3794915"/>
              <a:gd name="connsiteX1" fmla="*/ 0 w 5379242"/>
              <a:gd name="connsiteY1" fmla="*/ 3781425 h 3794915"/>
              <a:gd name="connsiteX2" fmla="*/ 5379242 w 5379242"/>
              <a:gd name="connsiteY2" fmla="*/ 3794915 h 3794915"/>
              <a:gd name="connsiteX3" fmla="*/ 4823618 w 5379242"/>
              <a:gd name="connsiteY3" fmla="*/ 2205827 h 3794915"/>
              <a:gd name="connsiteX4" fmla="*/ 1393824 w 5379242"/>
              <a:gd name="connsiteY4" fmla="*/ 2184398 h 3794915"/>
              <a:gd name="connsiteX5" fmla="*/ 1381124 w 5379242"/>
              <a:gd name="connsiteY5" fmla="*/ 841374 h 3794915"/>
              <a:gd name="connsiteX6" fmla="*/ 1250950 w 5379242"/>
              <a:gd name="connsiteY6" fmla="*/ 850900 h 3794915"/>
              <a:gd name="connsiteX7" fmla="*/ 371475 w 5379242"/>
              <a:gd name="connsiteY7" fmla="*/ 0 h 3794915"/>
              <a:gd name="connsiteX8" fmla="*/ 12700 w 5379242"/>
              <a:gd name="connsiteY8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54761"/>
              <a:gd name="connsiteY0" fmla="*/ 231775 h 3794915"/>
              <a:gd name="connsiteX1" fmla="*/ 0 w 5754761"/>
              <a:gd name="connsiteY1" fmla="*/ 3781425 h 3794915"/>
              <a:gd name="connsiteX2" fmla="*/ 5379242 w 5754761"/>
              <a:gd name="connsiteY2" fmla="*/ 3794915 h 3794915"/>
              <a:gd name="connsiteX3" fmla="*/ 5270497 w 5754761"/>
              <a:gd name="connsiteY3" fmla="*/ 1987545 h 3794915"/>
              <a:gd name="connsiteX4" fmla="*/ 4823618 w 5754761"/>
              <a:gd name="connsiteY4" fmla="*/ 2205827 h 3794915"/>
              <a:gd name="connsiteX5" fmla="*/ 1393824 w 5754761"/>
              <a:gd name="connsiteY5" fmla="*/ 2184398 h 3794915"/>
              <a:gd name="connsiteX6" fmla="*/ 1381124 w 5754761"/>
              <a:gd name="connsiteY6" fmla="*/ 841374 h 3794915"/>
              <a:gd name="connsiteX7" fmla="*/ 1250950 w 5754761"/>
              <a:gd name="connsiteY7" fmla="*/ 850900 h 3794915"/>
              <a:gd name="connsiteX8" fmla="*/ 371475 w 5754761"/>
              <a:gd name="connsiteY8" fmla="*/ 0 h 3794915"/>
              <a:gd name="connsiteX9" fmla="*/ 12700 w 5754761"/>
              <a:gd name="connsiteY9" fmla="*/ 228600 h 3794915"/>
              <a:gd name="connsiteX0" fmla="*/ 6350 w 5760911"/>
              <a:gd name="connsiteY0" fmla="*/ 231775 h 3794915"/>
              <a:gd name="connsiteX1" fmla="*/ 0 w 5760911"/>
              <a:gd name="connsiteY1" fmla="*/ 3781425 h 3794915"/>
              <a:gd name="connsiteX2" fmla="*/ 5379242 w 5760911"/>
              <a:gd name="connsiteY2" fmla="*/ 3794915 h 3794915"/>
              <a:gd name="connsiteX3" fmla="*/ 5270497 w 5760911"/>
              <a:gd name="connsiteY3" fmla="*/ 1987545 h 3794915"/>
              <a:gd name="connsiteX4" fmla="*/ 4823618 w 5760911"/>
              <a:gd name="connsiteY4" fmla="*/ 2205827 h 3794915"/>
              <a:gd name="connsiteX5" fmla="*/ 1393824 w 5760911"/>
              <a:gd name="connsiteY5" fmla="*/ 2184398 h 3794915"/>
              <a:gd name="connsiteX6" fmla="*/ 1381124 w 5760911"/>
              <a:gd name="connsiteY6" fmla="*/ 841374 h 3794915"/>
              <a:gd name="connsiteX7" fmla="*/ 1250950 w 5760911"/>
              <a:gd name="connsiteY7" fmla="*/ 850900 h 3794915"/>
              <a:gd name="connsiteX8" fmla="*/ 371475 w 5760911"/>
              <a:gd name="connsiteY8" fmla="*/ 0 h 3794915"/>
              <a:gd name="connsiteX9" fmla="*/ 12700 w 5760911"/>
              <a:gd name="connsiteY9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4823618 w 5788957"/>
              <a:gd name="connsiteY5" fmla="*/ 2205827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788957"/>
              <a:gd name="connsiteY0" fmla="*/ 231775 h 3794915"/>
              <a:gd name="connsiteX1" fmla="*/ 0 w 5788957"/>
              <a:gd name="connsiteY1" fmla="*/ 3781425 h 3794915"/>
              <a:gd name="connsiteX2" fmla="*/ 5379242 w 5788957"/>
              <a:gd name="connsiteY2" fmla="*/ 3794915 h 3794915"/>
              <a:gd name="connsiteX3" fmla="*/ 5387972 w 5788957"/>
              <a:gd name="connsiteY3" fmla="*/ 1993895 h 3794915"/>
              <a:gd name="connsiteX4" fmla="*/ 5270497 w 5788957"/>
              <a:gd name="connsiteY4" fmla="*/ 1987545 h 3794915"/>
              <a:gd name="connsiteX5" fmla="*/ 5277643 w 5788957"/>
              <a:gd name="connsiteY5" fmla="*/ 2202652 h 3794915"/>
              <a:gd name="connsiteX6" fmla="*/ 1393824 w 5788957"/>
              <a:gd name="connsiteY6" fmla="*/ 2184398 h 3794915"/>
              <a:gd name="connsiteX7" fmla="*/ 1381124 w 5788957"/>
              <a:gd name="connsiteY7" fmla="*/ 841374 h 3794915"/>
              <a:gd name="connsiteX8" fmla="*/ 1250950 w 5788957"/>
              <a:gd name="connsiteY8" fmla="*/ 850900 h 3794915"/>
              <a:gd name="connsiteX9" fmla="*/ 371475 w 5788957"/>
              <a:gd name="connsiteY9" fmla="*/ 0 h 3794915"/>
              <a:gd name="connsiteX10" fmla="*/ 12700 w 5788957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2700 w 5394179"/>
              <a:gd name="connsiteY10" fmla="*/ 3810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425450 h 3794915"/>
              <a:gd name="connsiteX0" fmla="*/ 9525 w 5397354"/>
              <a:gd name="connsiteY0" fmla="*/ 231775 h 3794915"/>
              <a:gd name="connsiteX1" fmla="*/ 3175 w 5397354"/>
              <a:gd name="connsiteY1" fmla="*/ 3781425 h 3794915"/>
              <a:gd name="connsiteX2" fmla="*/ 5382417 w 5397354"/>
              <a:gd name="connsiteY2" fmla="*/ 3794915 h 3794915"/>
              <a:gd name="connsiteX3" fmla="*/ 5391147 w 5397354"/>
              <a:gd name="connsiteY3" fmla="*/ 1993895 h 3794915"/>
              <a:gd name="connsiteX4" fmla="*/ 5273672 w 5397354"/>
              <a:gd name="connsiteY4" fmla="*/ 1987545 h 3794915"/>
              <a:gd name="connsiteX5" fmla="*/ 5280818 w 5397354"/>
              <a:gd name="connsiteY5" fmla="*/ 2202652 h 3794915"/>
              <a:gd name="connsiteX6" fmla="*/ 1396999 w 5397354"/>
              <a:gd name="connsiteY6" fmla="*/ 2184398 h 3794915"/>
              <a:gd name="connsiteX7" fmla="*/ 1384299 w 5397354"/>
              <a:gd name="connsiteY7" fmla="*/ 841374 h 3794915"/>
              <a:gd name="connsiteX8" fmla="*/ 1254125 w 5397354"/>
              <a:gd name="connsiteY8" fmla="*/ 850900 h 3794915"/>
              <a:gd name="connsiteX9" fmla="*/ 374650 w 5397354"/>
              <a:gd name="connsiteY9" fmla="*/ 0 h 3794915"/>
              <a:gd name="connsiteX10" fmla="*/ 0 w 5397354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9050 w 5394179"/>
              <a:gd name="connsiteY10" fmla="*/ 2286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74625 w 5394179"/>
              <a:gd name="connsiteY10" fmla="*/ 40640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165100 w 5394179"/>
              <a:gd name="connsiteY10" fmla="*/ 120650 h 3794915"/>
              <a:gd name="connsiteX11" fmla="*/ 6350 w 5394179"/>
              <a:gd name="connsiteY11" fmla="*/ 231775 h 3794915"/>
              <a:gd name="connsiteX0" fmla="*/ 6350 w 5394179"/>
              <a:gd name="connsiteY0" fmla="*/ 391426 h 3954566"/>
              <a:gd name="connsiteX1" fmla="*/ 0 w 5394179"/>
              <a:gd name="connsiteY1" fmla="*/ 3941076 h 3954566"/>
              <a:gd name="connsiteX2" fmla="*/ 5379242 w 5394179"/>
              <a:gd name="connsiteY2" fmla="*/ 3954566 h 3954566"/>
              <a:gd name="connsiteX3" fmla="*/ 5387972 w 5394179"/>
              <a:gd name="connsiteY3" fmla="*/ 2153546 h 3954566"/>
              <a:gd name="connsiteX4" fmla="*/ 5270497 w 5394179"/>
              <a:gd name="connsiteY4" fmla="*/ 2147196 h 3954566"/>
              <a:gd name="connsiteX5" fmla="*/ 5277643 w 5394179"/>
              <a:gd name="connsiteY5" fmla="*/ 2362303 h 3954566"/>
              <a:gd name="connsiteX6" fmla="*/ 1393824 w 5394179"/>
              <a:gd name="connsiteY6" fmla="*/ 2344049 h 3954566"/>
              <a:gd name="connsiteX7" fmla="*/ 1381124 w 5394179"/>
              <a:gd name="connsiteY7" fmla="*/ 1001025 h 3954566"/>
              <a:gd name="connsiteX8" fmla="*/ 1250950 w 5394179"/>
              <a:gd name="connsiteY8" fmla="*/ 1010551 h 3954566"/>
              <a:gd name="connsiteX9" fmla="*/ 371475 w 5394179"/>
              <a:gd name="connsiteY9" fmla="*/ 159651 h 3954566"/>
              <a:gd name="connsiteX10" fmla="*/ 6350 w 5394179"/>
              <a:gd name="connsiteY10" fmla="*/ 391426 h 3954566"/>
              <a:gd name="connsiteX0" fmla="*/ 6350 w 5394179"/>
              <a:gd name="connsiteY0" fmla="*/ 267917 h 3831057"/>
              <a:gd name="connsiteX1" fmla="*/ 0 w 5394179"/>
              <a:gd name="connsiteY1" fmla="*/ 3817567 h 3831057"/>
              <a:gd name="connsiteX2" fmla="*/ 5379242 w 5394179"/>
              <a:gd name="connsiteY2" fmla="*/ 3831057 h 3831057"/>
              <a:gd name="connsiteX3" fmla="*/ 5387972 w 5394179"/>
              <a:gd name="connsiteY3" fmla="*/ 2030037 h 3831057"/>
              <a:gd name="connsiteX4" fmla="*/ 5270497 w 5394179"/>
              <a:gd name="connsiteY4" fmla="*/ 2023687 h 3831057"/>
              <a:gd name="connsiteX5" fmla="*/ 5277643 w 5394179"/>
              <a:gd name="connsiteY5" fmla="*/ 2238794 h 3831057"/>
              <a:gd name="connsiteX6" fmla="*/ 1393824 w 5394179"/>
              <a:gd name="connsiteY6" fmla="*/ 2220540 h 3831057"/>
              <a:gd name="connsiteX7" fmla="*/ 1381124 w 5394179"/>
              <a:gd name="connsiteY7" fmla="*/ 877516 h 3831057"/>
              <a:gd name="connsiteX8" fmla="*/ 1250950 w 5394179"/>
              <a:gd name="connsiteY8" fmla="*/ 887042 h 3831057"/>
              <a:gd name="connsiteX9" fmla="*/ 371475 w 5394179"/>
              <a:gd name="connsiteY9" fmla="*/ 36142 h 3831057"/>
              <a:gd name="connsiteX10" fmla="*/ 6350 w 5394179"/>
              <a:gd name="connsiteY10" fmla="*/ 267917 h 3831057"/>
              <a:gd name="connsiteX0" fmla="*/ 6350 w 5394179"/>
              <a:gd name="connsiteY0" fmla="*/ 231775 h 3794915"/>
              <a:gd name="connsiteX1" fmla="*/ 0 w 5394179"/>
              <a:gd name="connsiteY1" fmla="*/ 3781425 h 3794915"/>
              <a:gd name="connsiteX2" fmla="*/ 5379242 w 5394179"/>
              <a:gd name="connsiteY2" fmla="*/ 3794915 h 3794915"/>
              <a:gd name="connsiteX3" fmla="*/ 5387972 w 5394179"/>
              <a:gd name="connsiteY3" fmla="*/ 1993895 h 3794915"/>
              <a:gd name="connsiteX4" fmla="*/ 5270497 w 5394179"/>
              <a:gd name="connsiteY4" fmla="*/ 1987545 h 3794915"/>
              <a:gd name="connsiteX5" fmla="*/ 5277643 w 5394179"/>
              <a:gd name="connsiteY5" fmla="*/ 2202652 h 3794915"/>
              <a:gd name="connsiteX6" fmla="*/ 1393824 w 5394179"/>
              <a:gd name="connsiteY6" fmla="*/ 2184398 h 3794915"/>
              <a:gd name="connsiteX7" fmla="*/ 1381124 w 5394179"/>
              <a:gd name="connsiteY7" fmla="*/ 841374 h 3794915"/>
              <a:gd name="connsiteX8" fmla="*/ 1250950 w 5394179"/>
              <a:gd name="connsiteY8" fmla="*/ 850900 h 3794915"/>
              <a:gd name="connsiteX9" fmla="*/ 371475 w 5394179"/>
              <a:gd name="connsiteY9" fmla="*/ 0 h 3794915"/>
              <a:gd name="connsiteX10" fmla="*/ 6350 w 5394179"/>
              <a:gd name="connsiteY10" fmla="*/ 231775 h 3794915"/>
              <a:gd name="connsiteX0" fmla="*/ 6350 w 5388041"/>
              <a:gd name="connsiteY0" fmla="*/ 2317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6350 w 5388041"/>
              <a:gd name="connsiteY10" fmla="*/ 2317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2568575 h 3801265"/>
              <a:gd name="connsiteX1" fmla="*/ 0 w 5388041"/>
              <a:gd name="connsiteY1" fmla="*/ 3781425 h 3801265"/>
              <a:gd name="connsiteX2" fmla="*/ 1867692 w 5388041"/>
              <a:gd name="connsiteY2" fmla="*/ 3801265 h 3801265"/>
              <a:gd name="connsiteX3" fmla="*/ 5387972 w 5388041"/>
              <a:gd name="connsiteY3" fmla="*/ 1993895 h 3801265"/>
              <a:gd name="connsiteX4" fmla="*/ 5270497 w 5388041"/>
              <a:gd name="connsiteY4" fmla="*/ 1987545 h 3801265"/>
              <a:gd name="connsiteX5" fmla="*/ 5277643 w 5388041"/>
              <a:gd name="connsiteY5" fmla="*/ 2202652 h 3801265"/>
              <a:gd name="connsiteX6" fmla="*/ 1393824 w 5388041"/>
              <a:gd name="connsiteY6" fmla="*/ 2184398 h 3801265"/>
              <a:gd name="connsiteX7" fmla="*/ 1381124 w 5388041"/>
              <a:gd name="connsiteY7" fmla="*/ 841374 h 3801265"/>
              <a:gd name="connsiteX8" fmla="*/ 1250950 w 5388041"/>
              <a:gd name="connsiteY8" fmla="*/ 850900 h 3801265"/>
              <a:gd name="connsiteX9" fmla="*/ 371475 w 5388041"/>
              <a:gd name="connsiteY9" fmla="*/ 0 h 3801265"/>
              <a:gd name="connsiteX10" fmla="*/ 12700 w 5388041"/>
              <a:gd name="connsiteY10" fmla="*/ 2568575 h 3801265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41"/>
              <a:gd name="connsiteY0" fmla="*/ 1727201 h 2959891"/>
              <a:gd name="connsiteX1" fmla="*/ 0 w 5388041"/>
              <a:gd name="connsiteY1" fmla="*/ 2940051 h 2959891"/>
              <a:gd name="connsiteX2" fmla="*/ 1867692 w 5388041"/>
              <a:gd name="connsiteY2" fmla="*/ 2959891 h 2959891"/>
              <a:gd name="connsiteX3" fmla="*/ 5387972 w 5388041"/>
              <a:gd name="connsiteY3" fmla="*/ 1152521 h 2959891"/>
              <a:gd name="connsiteX4" fmla="*/ 5270497 w 5388041"/>
              <a:gd name="connsiteY4" fmla="*/ 1146171 h 2959891"/>
              <a:gd name="connsiteX5" fmla="*/ 5277643 w 5388041"/>
              <a:gd name="connsiteY5" fmla="*/ 1361278 h 2959891"/>
              <a:gd name="connsiteX6" fmla="*/ 1393824 w 5388041"/>
              <a:gd name="connsiteY6" fmla="*/ 1343024 h 2959891"/>
              <a:gd name="connsiteX7" fmla="*/ 1381124 w 5388041"/>
              <a:gd name="connsiteY7" fmla="*/ 0 h 2959891"/>
              <a:gd name="connsiteX8" fmla="*/ 1250950 w 5388041"/>
              <a:gd name="connsiteY8" fmla="*/ 9526 h 2959891"/>
              <a:gd name="connsiteX9" fmla="*/ 606425 w 5388041"/>
              <a:gd name="connsiteY9" fmla="*/ 1171576 h 2959891"/>
              <a:gd name="connsiteX10" fmla="*/ 12700 w 5388041"/>
              <a:gd name="connsiteY10" fmla="*/ 1727201 h 2959891"/>
              <a:gd name="connsiteX0" fmla="*/ 12700 w 5388033"/>
              <a:gd name="connsiteY0" fmla="*/ 1727201 h 2959891"/>
              <a:gd name="connsiteX1" fmla="*/ 0 w 5388033"/>
              <a:gd name="connsiteY1" fmla="*/ 2940051 h 2959891"/>
              <a:gd name="connsiteX2" fmla="*/ 1416842 w 5388033"/>
              <a:gd name="connsiteY2" fmla="*/ 2959891 h 2959891"/>
              <a:gd name="connsiteX3" fmla="*/ 5387972 w 5388033"/>
              <a:gd name="connsiteY3" fmla="*/ 1152521 h 2959891"/>
              <a:gd name="connsiteX4" fmla="*/ 5270497 w 5388033"/>
              <a:gd name="connsiteY4" fmla="*/ 1146171 h 2959891"/>
              <a:gd name="connsiteX5" fmla="*/ 5277643 w 5388033"/>
              <a:gd name="connsiteY5" fmla="*/ 1361278 h 2959891"/>
              <a:gd name="connsiteX6" fmla="*/ 1393824 w 5388033"/>
              <a:gd name="connsiteY6" fmla="*/ 1343024 h 2959891"/>
              <a:gd name="connsiteX7" fmla="*/ 1381124 w 5388033"/>
              <a:gd name="connsiteY7" fmla="*/ 0 h 2959891"/>
              <a:gd name="connsiteX8" fmla="*/ 1250950 w 5388033"/>
              <a:gd name="connsiteY8" fmla="*/ 9526 h 2959891"/>
              <a:gd name="connsiteX9" fmla="*/ 606425 w 5388033"/>
              <a:gd name="connsiteY9" fmla="*/ 1171576 h 2959891"/>
              <a:gd name="connsiteX10" fmla="*/ 12700 w 5388033"/>
              <a:gd name="connsiteY10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7643"/>
              <a:gd name="connsiteY0" fmla="*/ 1727201 h 2959891"/>
              <a:gd name="connsiteX1" fmla="*/ 0 w 5277643"/>
              <a:gd name="connsiteY1" fmla="*/ 2940051 h 2959891"/>
              <a:gd name="connsiteX2" fmla="*/ 1416842 w 5277643"/>
              <a:gd name="connsiteY2" fmla="*/ 2959891 h 2959891"/>
              <a:gd name="connsiteX3" fmla="*/ 5270497 w 5277643"/>
              <a:gd name="connsiteY3" fmla="*/ 1146171 h 2959891"/>
              <a:gd name="connsiteX4" fmla="*/ 5277643 w 5277643"/>
              <a:gd name="connsiteY4" fmla="*/ 1361278 h 2959891"/>
              <a:gd name="connsiteX5" fmla="*/ 1393824 w 5277643"/>
              <a:gd name="connsiteY5" fmla="*/ 1343024 h 2959891"/>
              <a:gd name="connsiteX6" fmla="*/ 1381124 w 5277643"/>
              <a:gd name="connsiteY6" fmla="*/ 0 h 2959891"/>
              <a:gd name="connsiteX7" fmla="*/ 1250950 w 5277643"/>
              <a:gd name="connsiteY7" fmla="*/ 9526 h 2959891"/>
              <a:gd name="connsiteX8" fmla="*/ 606425 w 5277643"/>
              <a:gd name="connsiteY8" fmla="*/ 1171576 h 2959891"/>
              <a:gd name="connsiteX9" fmla="*/ 12700 w 5277643"/>
              <a:gd name="connsiteY9" fmla="*/ 1727201 h 2959891"/>
              <a:gd name="connsiteX0" fmla="*/ 12700 w 5270497"/>
              <a:gd name="connsiteY0" fmla="*/ 1727201 h 2959891"/>
              <a:gd name="connsiteX1" fmla="*/ 0 w 5270497"/>
              <a:gd name="connsiteY1" fmla="*/ 2940051 h 2959891"/>
              <a:gd name="connsiteX2" fmla="*/ 1416842 w 5270497"/>
              <a:gd name="connsiteY2" fmla="*/ 2959891 h 2959891"/>
              <a:gd name="connsiteX3" fmla="*/ 5270497 w 5270497"/>
              <a:gd name="connsiteY3" fmla="*/ 1146171 h 2959891"/>
              <a:gd name="connsiteX4" fmla="*/ 1393824 w 5270497"/>
              <a:gd name="connsiteY4" fmla="*/ 1343024 h 2959891"/>
              <a:gd name="connsiteX5" fmla="*/ 1381124 w 5270497"/>
              <a:gd name="connsiteY5" fmla="*/ 0 h 2959891"/>
              <a:gd name="connsiteX6" fmla="*/ 1250950 w 5270497"/>
              <a:gd name="connsiteY6" fmla="*/ 9526 h 2959891"/>
              <a:gd name="connsiteX7" fmla="*/ 606425 w 5270497"/>
              <a:gd name="connsiteY7" fmla="*/ 1171576 h 2959891"/>
              <a:gd name="connsiteX8" fmla="*/ 12700 w 5270497"/>
              <a:gd name="connsiteY8" fmla="*/ 1727201 h 2959891"/>
              <a:gd name="connsiteX0" fmla="*/ 12700 w 5041897"/>
              <a:gd name="connsiteY0" fmla="*/ 1727201 h 2959891"/>
              <a:gd name="connsiteX1" fmla="*/ 0 w 5041897"/>
              <a:gd name="connsiteY1" fmla="*/ 2940051 h 2959891"/>
              <a:gd name="connsiteX2" fmla="*/ 1416842 w 5041897"/>
              <a:gd name="connsiteY2" fmla="*/ 2959891 h 2959891"/>
              <a:gd name="connsiteX3" fmla="*/ 5041897 w 5041897"/>
              <a:gd name="connsiteY3" fmla="*/ 1736721 h 2959891"/>
              <a:gd name="connsiteX4" fmla="*/ 1393824 w 5041897"/>
              <a:gd name="connsiteY4" fmla="*/ 1343024 h 2959891"/>
              <a:gd name="connsiteX5" fmla="*/ 1381124 w 5041897"/>
              <a:gd name="connsiteY5" fmla="*/ 0 h 2959891"/>
              <a:gd name="connsiteX6" fmla="*/ 1250950 w 5041897"/>
              <a:gd name="connsiteY6" fmla="*/ 9526 h 2959891"/>
              <a:gd name="connsiteX7" fmla="*/ 606425 w 5041897"/>
              <a:gd name="connsiteY7" fmla="*/ 1171576 h 2959891"/>
              <a:gd name="connsiteX8" fmla="*/ 12700 w 5041897"/>
              <a:gd name="connsiteY8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201 h 2959891"/>
              <a:gd name="connsiteX1" fmla="*/ 0 w 1515652"/>
              <a:gd name="connsiteY1" fmla="*/ 2940051 h 2959891"/>
              <a:gd name="connsiteX2" fmla="*/ 1416842 w 1515652"/>
              <a:gd name="connsiteY2" fmla="*/ 2959891 h 2959891"/>
              <a:gd name="connsiteX3" fmla="*/ 1393824 w 1515652"/>
              <a:gd name="connsiteY3" fmla="*/ 1343024 h 2959891"/>
              <a:gd name="connsiteX4" fmla="*/ 1381124 w 1515652"/>
              <a:gd name="connsiteY4" fmla="*/ 0 h 2959891"/>
              <a:gd name="connsiteX5" fmla="*/ 1250950 w 1515652"/>
              <a:gd name="connsiteY5" fmla="*/ 9526 h 2959891"/>
              <a:gd name="connsiteX6" fmla="*/ 606425 w 1515652"/>
              <a:gd name="connsiteY6" fmla="*/ 1171576 h 2959891"/>
              <a:gd name="connsiteX7" fmla="*/ 12700 w 1515652"/>
              <a:gd name="connsiteY7" fmla="*/ 1727201 h 2959891"/>
              <a:gd name="connsiteX0" fmla="*/ 12700 w 1515652"/>
              <a:gd name="connsiteY0" fmla="*/ 1727857 h 2960547"/>
              <a:gd name="connsiteX1" fmla="*/ 0 w 1515652"/>
              <a:gd name="connsiteY1" fmla="*/ 2940707 h 2960547"/>
              <a:gd name="connsiteX2" fmla="*/ 1416842 w 1515652"/>
              <a:gd name="connsiteY2" fmla="*/ 2960547 h 2960547"/>
              <a:gd name="connsiteX3" fmla="*/ 1393824 w 1515652"/>
              <a:gd name="connsiteY3" fmla="*/ 1343680 h 2960547"/>
              <a:gd name="connsiteX4" fmla="*/ 1381124 w 1515652"/>
              <a:gd name="connsiteY4" fmla="*/ 656 h 2960547"/>
              <a:gd name="connsiteX5" fmla="*/ 606425 w 1515652"/>
              <a:gd name="connsiteY5" fmla="*/ 1172232 h 2960547"/>
              <a:gd name="connsiteX6" fmla="*/ 12700 w 1515652"/>
              <a:gd name="connsiteY6" fmla="*/ 1727857 h 2960547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515652"/>
              <a:gd name="connsiteY0" fmla="*/ 782994 h 2015684"/>
              <a:gd name="connsiteX1" fmla="*/ 0 w 1515652"/>
              <a:gd name="connsiteY1" fmla="*/ 1995844 h 2015684"/>
              <a:gd name="connsiteX2" fmla="*/ 1416842 w 1515652"/>
              <a:gd name="connsiteY2" fmla="*/ 2015684 h 2015684"/>
              <a:gd name="connsiteX3" fmla="*/ 1393824 w 1515652"/>
              <a:gd name="connsiteY3" fmla="*/ 398817 h 2015684"/>
              <a:gd name="connsiteX4" fmla="*/ 1387474 w 1515652"/>
              <a:gd name="connsiteY4" fmla="*/ 249593 h 2015684"/>
              <a:gd name="connsiteX5" fmla="*/ 606425 w 1515652"/>
              <a:gd name="connsiteY5" fmla="*/ 227369 h 2015684"/>
              <a:gd name="connsiteX6" fmla="*/ 12700 w 1515652"/>
              <a:gd name="connsiteY6" fmla="*/ 782994 h 2015684"/>
              <a:gd name="connsiteX0" fmla="*/ 12700 w 1416842"/>
              <a:gd name="connsiteY0" fmla="*/ 782994 h 2015684"/>
              <a:gd name="connsiteX1" fmla="*/ 0 w 1416842"/>
              <a:gd name="connsiteY1" fmla="*/ 1995844 h 2015684"/>
              <a:gd name="connsiteX2" fmla="*/ 1416842 w 1416842"/>
              <a:gd name="connsiteY2" fmla="*/ 2015684 h 2015684"/>
              <a:gd name="connsiteX3" fmla="*/ 1393824 w 1416842"/>
              <a:gd name="connsiteY3" fmla="*/ 398817 h 2015684"/>
              <a:gd name="connsiteX4" fmla="*/ 1387474 w 1416842"/>
              <a:gd name="connsiteY4" fmla="*/ 249593 h 2015684"/>
              <a:gd name="connsiteX5" fmla="*/ 606425 w 1416842"/>
              <a:gd name="connsiteY5" fmla="*/ 227369 h 2015684"/>
              <a:gd name="connsiteX6" fmla="*/ 12700 w 1416842"/>
              <a:gd name="connsiteY6" fmla="*/ 782994 h 2015684"/>
              <a:gd name="connsiteX0" fmla="*/ 12700 w 1545309"/>
              <a:gd name="connsiteY0" fmla="*/ 555625 h 1788315"/>
              <a:gd name="connsiteX1" fmla="*/ 0 w 1545309"/>
              <a:gd name="connsiteY1" fmla="*/ 1768475 h 1788315"/>
              <a:gd name="connsiteX2" fmla="*/ 1416842 w 1545309"/>
              <a:gd name="connsiteY2" fmla="*/ 1788315 h 1788315"/>
              <a:gd name="connsiteX3" fmla="*/ 1387474 w 1545309"/>
              <a:gd name="connsiteY3" fmla="*/ 22224 h 1788315"/>
              <a:gd name="connsiteX4" fmla="*/ 606425 w 1545309"/>
              <a:gd name="connsiteY4" fmla="*/ 0 h 1788315"/>
              <a:gd name="connsiteX5" fmla="*/ 12700 w 1545309"/>
              <a:gd name="connsiteY5" fmla="*/ 555625 h 1788315"/>
              <a:gd name="connsiteX0" fmla="*/ 12700 w 1451829"/>
              <a:gd name="connsiteY0" fmla="*/ 555625 h 1788315"/>
              <a:gd name="connsiteX1" fmla="*/ 0 w 1451829"/>
              <a:gd name="connsiteY1" fmla="*/ 1768475 h 1788315"/>
              <a:gd name="connsiteX2" fmla="*/ 1416842 w 1451829"/>
              <a:gd name="connsiteY2" fmla="*/ 1788315 h 1788315"/>
              <a:gd name="connsiteX3" fmla="*/ 1387474 w 1451829"/>
              <a:gd name="connsiteY3" fmla="*/ 22224 h 1788315"/>
              <a:gd name="connsiteX4" fmla="*/ 606425 w 1451829"/>
              <a:gd name="connsiteY4" fmla="*/ 0 h 1788315"/>
              <a:gd name="connsiteX5" fmla="*/ 12700 w 1451829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22224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  <a:gd name="connsiteX0" fmla="*/ 12700 w 1416842"/>
              <a:gd name="connsiteY0" fmla="*/ 555625 h 1788315"/>
              <a:gd name="connsiteX1" fmla="*/ 0 w 1416842"/>
              <a:gd name="connsiteY1" fmla="*/ 1768475 h 1788315"/>
              <a:gd name="connsiteX2" fmla="*/ 1416842 w 1416842"/>
              <a:gd name="connsiteY2" fmla="*/ 1788315 h 1788315"/>
              <a:gd name="connsiteX3" fmla="*/ 1387474 w 1416842"/>
              <a:gd name="connsiteY3" fmla="*/ 22224 h 1788315"/>
              <a:gd name="connsiteX4" fmla="*/ 606425 w 1416842"/>
              <a:gd name="connsiteY4" fmla="*/ 0 h 1788315"/>
              <a:gd name="connsiteX5" fmla="*/ 12700 w 1416842"/>
              <a:gd name="connsiteY5" fmla="*/ 555625 h 1788315"/>
              <a:gd name="connsiteX0" fmla="*/ 1387474 w 1456222"/>
              <a:gd name="connsiteY0" fmla="*/ 22224 h 1788315"/>
              <a:gd name="connsiteX1" fmla="*/ 606425 w 1456222"/>
              <a:gd name="connsiteY1" fmla="*/ 0 h 1788315"/>
              <a:gd name="connsiteX2" fmla="*/ 12700 w 1456222"/>
              <a:gd name="connsiteY2" fmla="*/ 555625 h 1788315"/>
              <a:gd name="connsiteX3" fmla="*/ 0 w 1456222"/>
              <a:gd name="connsiteY3" fmla="*/ 1768475 h 1788315"/>
              <a:gd name="connsiteX4" fmla="*/ 1416842 w 1456222"/>
              <a:gd name="connsiteY4" fmla="*/ 1788315 h 1788315"/>
              <a:gd name="connsiteX5" fmla="*/ 1456222 w 1456222"/>
              <a:gd name="connsiteY5" fmla="*/ 92777 h 1788315"/>
              <a:gd name="connsiteX0" fmla="*/ 1387474 w 1456222"/>
              <a:gd name="connsiteY0" fmla="*/ 22224 h 1788315"/>
              <a:gd name="connsiteX1" fmla="*/ 606425 w 1456222"/>
              <a:gd name="connsiteY1" fmla="*/ 0 h 1788315"/>
              <a:gd name="connsiteX2" fmla="*/ 12700 w 1456222"/>
              <a:gd name="connsiteY2" fmla="*/ 555625 h 1788315"/>
              <a:gd name="connsiteX3" fmla="*/ 0 w 1456222"/>
              <a:gd name="connsiteY3" fmla="*/ 1768475 h 1788315"/>
              <a:gd name="connsiteX4" fmla="*/ 1416842 w 1456222"/>
              <a:gd name="connsiteY4" fmla="*/ 1788315 h 1788315"/>
              <a:gd name="connsiteX5" fmla="*/ 1456222 w 1456222"/>
              <a:gd name="connsiteY5" fmla="*/ 92777 h 1788315"/>
              <a:gd name="connsiteX0" fmla="*/ 1387474 w 1456222"/>
              <a:gd name="connsiteY0" fmla="*/ 22224 h 1788315"/>
              <a:gd name="connsiteX1" fmla="*/ 606425 w 1456222"/>
              <a:gd name="connsiteY1" fmla="*/ 0 h 1788315"/>
              <a:gd name="connsiteX2" fmla="*/ 12700 w 1456222"/>
              <a:gd name="connsiteY2" fmla="*/ 555625 h 1788315"/>
              <a:gd name="connsiteX3" fmla="*/ 0 w 1456222"/>
              <a:gd name="connsiteY3" fmla="*/ 1768475 h 1788315"/>
              <a:gd name="connsiteX4" fmla="*/ 1416842 w 1456222"/>
              <a:gd name="connsiteY4" fmla="*/ 1788315 h 1788315"/>
              <a:gd name="connsiteX5" fmla="*/ 1456222 w 1456222"/>
              <a:gd name="connsiteY5" fmla="*/ 92777 h 1788315"/>
              <a:gd name="connsiteX0" fmla="*/ 1387474 w 1456222"/>
              <a:gd name="connsiteY0" fmla="*/ 22224 h 1788315"/>
              <a:gd name="connsiteX1" fmla="*/ 606425 w 1456222"/>
              <a:gd name="connsiteY1" fmla="*/ 0 h 1788315"/>
              <a:gd name="connsiteX2" fmla="*/ 12700 w 1456222"/>
              <a:gd name="connsiteY2" fmla="*/ 555625 h 1788315"/>
              <a:gd name="connsiteX3" fmla="*/ 0 w 1456222"/>
              <a:gd name="connsiteY3" fmla="*/ 1768475 h 1788315"/>
              <a:gd name="connsiteX4" fmla="*/ 1416842 w 1456222"/>
              <a:gd name="connsiteY4" fmla="*/ 1788315 h 1788315"/>
              <a:gd name="connsiteX5" fmla="*/ 1456222 w 1456222"/>
              <a:gd name="connsiteY5" fmla="*/ 92777 h 1788315"/>
              <a:gd name="connsiteX0" fmla="*/ 1387474 w 1826220"/>
              <a:gd name="connsiteY0" fmla="*/ 22224 h 1788315"/>
              <a:gd name="connsiteX1" fmla="*/ 606425 w 1826220"/>
              <a:gd name="connsiteY1" fmla="*/ 0 h 1788315"/>
              <a:gd name="connsiteX2" fmla="*/ 12700 w 1826220"/>
              <a:gd name="connsiteY2" fmla="*/ 555625 h 1788315"/>
              <a:gd name="connsiteX3" fmla="*/ 0 w 1826220"/>
              <a:gd name="connsiteY3" fmla="*/ 1768475 h 1788315"/>
              <a:gd name="connsiteX4" fmla="*/ 1416842 w 1826220"/>
              <a:gd name="connsiteY4" fmla="*/ 1788315 h 1788315"/>
              <a:gd name="connsiteX5" fmla="*/ 1826220 w 1826220"/>
              <a:gd name="connsiteY5" fmla="*/ 359800 h 1788315"/>
              <a:gd name="connsiteX0" fmla="*/ 1387474 w 1416842"/>
              <a:gd name="connsiteY0" fmla="*/ 22224 h 1788315"/>
              <a:gd name="connsiteX1" fmla="*/ 606425 w 1416842"/>
              <a:gd name="connsiteY1" fmla="*/ 0 h 1788315"/>
              <a:gd name="connsiteX2" fmla="*/ 12700 w 1416842"/>
              <a:gd name="connsiteY2" fmla="*/ 555625 h 1788315"/>
              <a:gd name="connsiteX3" fmla="*/ 0 w 1416842"/>
              <a:gd name="connsiteY3" fmla="*/ 1768475 h 1788315"/>
              <a:gd name="connsiteX4" fmla="*/ 1416842 w 1416842"/>
              <a:gd name="connsiteY4" fmla="*/ 1788315 h 1788315"/>
              <a:gd name="connsiteX0" fmla="*/ 1387474 w 1416842"/>
              <a:gd name="connsiteY0" fmla="*/ 22224 h 1788315"/>
              <a:gd name="connsiteX1" fmla="*/ 606425 w 1416842"/>
              <a:gd name="connsiteY1" fmla="*/ 0 h 1788315"/>
              <a:gd name="connsiteX2" fmla="*/ 12700 w 1416842"/>
              <a:gd name="connsiteY2" fmla="*/ 555625 h 1788315"/>
              <a:gd name="connsiteX3" fmla="*/ 0 w 1416842"/>
              <a:gd name="connsiteY3" fmla="*/ 1768475 h 1788315"/>
              <a:gd name="connsiteX4" fmla="*/ 1416842 w 1416842"/>
              <a:gd name="connsiteY4" fmla="*/ 1788315 h 1788315"/>
              <a:gd name="connsiteX0" fmla="*/ 1387474 w 1416842"/>
              <a:gd name="connsiteY0" fmla="*/ 22224 h 1788315"/>
              <a:gd name="connsiteX1" fmla="*/ 606425 w 1416842"/>
              <a:gd name="connsiteY1" fmla="*/ 0 h 1788315"/>
              <a:gd name="connsiteX2" fmla="*/ 12700 w 1416842"/>
              <a:gd name="connsiteY2" fmla="*/ 555625 h 1788315"/>
              <a:gd name="connsiteX3" fmla="*/ 0 w 1416842"/>
              <a:gd name="connsiteY3" fmla="*/ 1768475 h 1788315"/>
              <a:gd name="connsiteX4" fmla="*/ 1416842 w 1416842"/>
              <a:gd name="connsiteY4" fmla="*/ 1788315 h 1788315"/>
              <a:gd name="connsiteX0" fmla="*/ 1387474 w 1416842"/>
              <a:gd name="connsiteY0" fmla="*/ 22224 h 1788315"/>
              <a:gd name="connsiteX1" fmla="*/ 606425 w 1416842"/>
              <a:gd name="connsiteY1" fmla="*/ 0 h 1788315"/>
              <a:gd name="connsiteX2" fmla="*/ 12700 w 1416842"/>
              <a:gd name="connsiteY2" fmla="*/ 555625 h 1788315"/>
              <a:gd name="connsiteX3" fmla="*/ 0 w 1416842"/>
              <a:gd name="connsiteY3" fmla="*/ 1768475 h 1788315"/>
              <a:gd name="connsiteX4" fmla="*/ 1416842 w 1416842"/>
              <a:gd name="connsiteY4" fmla="*/ 1788315 h 1788315"/>
              <a:gd name="connsiteX0" fmla="*/ 1387474 w 1387474"/>
              <a:gd name="connsiteY0" fmla="*/ 22224 h 1768475"/>
              <a:gd name="connsiteX1" fmla="*/ 606425 w 1387474"/>
              <a:gd name="connsiteY1" fmla="*/ 0 h 1768475"/>
              <a:gd name="connsiteX2" fmla="*/ 12700 w 1387474"/>
              <a:gd name="connsiteY2" fmla="*/ 555625 h 1768475"/>
              <a:gd name="connsiteX3" fmla="*/ 0 w 1387474"/>
              <a:gd name="connsiteY3" fmla="*/ 1768475 h 1768475"/>
              <a:gd name="connsiteX0" fmla="*/ 1374780 w 1374780"/>
              <a:gd name="connsiteY0" fmla="*/ 22224 h 1271175"/>
              <a:gd name="connsiteX1" fmla="*/ 593731 w 1374780"/>
              <a:gd name="connsiteY1" fmla="*/ 0 h 1271175"/>
              <a:gd name="connsiteX2" fmla="*/ 6 w 1374780"/>
              <a:gd name="connsiteY2" fmla="*/ 555625 h 1271175"/>
              <a:gd name="connsiteX3" fmla="*/ 581690 w 1374780"/>
              <a:gd name="connsiteY3" fmla="*/ 1271175 h 1271175"/>
              <a:gd name="connsiteX0" fmla="*/ 190161 w 1655839"/>
              <a:gd name="connsiteY0" fmla="*/ 389687 h 1271175"/>
              <a:gd name="connsiteX1" fmla="*/ 1392779 w 1655839"/>
              <a:gd name="connsiteY1" fmla="*/ 0 h 1271175"/>
              <a:gd name="connsiteX2" fmla="*/ 799054 w 1655839"/>
              <a:gd name="connsiteY2" fmla="*/ 555625 h 1271175"/>
              <a:gd name="connsiteX3" fmla="*/ 1380738 w 1655839"/>
              <a:gd name="connsiteY3" fmla="*/ 1271175 h 1271175"/>
              <a:gd name="connsiteX0" fmla="*/ 190161 w 1655840"/>
              <a:gd name="connsiteY0" fmla="*/ 675444 h 1556932"/>
              <a:gd name="connsiteX1" fmla="*/ 1392779 w 1655840"/>
              <a:gd name="connsiteY1" fmla="*/ 285757 h 1556932"/>
              <a:gd name="connsiteX2" fmla="*/ 1412535 w 1655840"/>
              <a:gd name="connsiteY2" fmla="*/ 108906 h 1556932"/>
              <a:gd name="connsiteX3" fmla="*/ 1380738 w 1655840"/>
              <a:gd name="connsiteY3" fmla="*/ 1556932 h 1556932"/>
              <a:gd name="connsiteX0" fmla="*/ 202388 w 1532708"/>
              <a:gd name="connsiteY0" fmla="*/ 742452 h 1623940"/>
              <a:gd name="connsiteX1" fmla="*/ 1163910 w 1532708"/>
              <a:gd name="connsiteY1" fmla="*/ 0 h 1623940"/>
              <a:gd name="connsiteX2" fmla="*/ 1424762 w 1532708"/>
              <a:gd name="connsiteY2" fmla="*/ 175914 h 1623940"/>
              <a:gd name="connsiteX3" fmla="*/ 1392965 w 1532708"/>
              <a:gd name="connsiteY3" fmla="*/ 1623940 h 1623940"/>
              <a:gd name="connsiteX0" fmla="*/ 269408 w 1599728"/>
              <a:gd name="connsiteY0" fmla="*/ 742452 h 1623940"/>
              <a:gd name="connsiteX1" fmla="*/ 1230930 w 1599728"/>
              <a:gd name="connsiteY1" fmla="*/ 0 h 1623940"/>
              <a:gd name="connsiteX2" fmla="*/ 1491782 w 1599728"/>
              <a:gd name="connsiteY2" fmla="*/ 175914 h 1623940"/>
              <a:gd name="connsiteX3" fmla="*/ 1459985 w 1599728"/>
              <a:gd name="connsiteY3" fmla="*/ 1623940 h 1623940"/>
              <a:gd name="connsiteX0" fmla="*/ 269408 w 1491782"/>
              <a:gd name="connsiteY0" fmla="*/ 742452 h 1623940"/>
              <a:gd name="connsiteX1" fmla="*/ 1230930 w 1491782"/>
              <a:gd name="connsiteY1" fmla="*/ 0 h 1623940"/>
              <a:gd name="connsiteX2" fmla="*/ 1491782 w 1491782"/>
              <a:gd name="connsiteY2" fmla="*/ 175914 h 1623940"/>
              <a:gd name="connsiteX3" fmla="*/ 1459985 w 1491782"/>
              <a:gd name="connsiteY3" fmla="*/ 1623940 h 1623940"/>
              <a:gd name="connsiteX0" fmla="*/ 269408 w 1491782"/>
              <a:gd name="connsiteY0" fmla="*/ 742452 h 1623940"/>
              <a:gd name="connsiteX1" fmla="*/ 1230930 w 1491782"/>
              <a:gd name="connsiteY1" fmla="*/ 0 h 1623940"/>
              <a:gd name="connsiteX2" fmla="*/ 1491782 w 1491782"/>
              <a:gd name="connsiteY2" fmla="*/ 175914 h 1623940"/>
              <a:gd name="connsiteX3" fmla="*/ 1459985 w 1491782"/>
              <a:gd name="connsiteY3" fmla="*/ 1623940 h 1623940"/>
              <a:gd name="connsiteX0" fmla="*/ 271089 w 1493463"/>
              <a:gd name="connsiteY0" fmla="*/ 742452 h 1623940"/>
              <a:gd name="connsiteX1" fmla="*/ 1232611 w 1493463"/>
              <a:gd name="connsiteY1" fmla="*/ 0 h 1623940"/>
              <a:gd name="connsiteX2" fmla="*/ 1493463 w 1493463"/>
              <a:gd name="connsiteY2" fmla="*/ 175914 h 1623940"/>
              <a:gd name="connsiteX3" fmla="*/ 1461666 w 1493463"/>
              <a:gd name="connsiteY3" fmla="*/ 1623940 h 1623940"/>
              <a:gd name="connsiteX0" fmla="*/ 296521 w 1275412"/>
              <a:gd name="connsiteY0" fmla="*/ 673859 h 1623940"/>
              <a:gd name="connsiteX1" fmla="*/ 1014560 w 1275412"/>
              <a:gd name="connsiteY1" fmla="*/ 0 h 1623940"/>
              <a:gd name="connsiteX2" fmla="*/ 1275412 w 1275412"/>
              <a:gd name="connsiteY2" fmla="*/ 175914 h 1623940"/>
              <a:gd name="connsiteX3" fmla="*/ 1243615 w 1275412"/>
              <a:gd name="connsiteY3" fmla="*/ 1623940 h 1623940"/>
              <a:gd name="connsiteX0" fmla="*/ 35389 w 1014280"/>
              <a:gd name="connsiteY0" fmla="*/ 673859 h 1623940"/>
              <a:gd name="connsiteX1" fmla="*/ 753428 w 1014280"/>
              <a:gd name="connsiteY1" fmla="*/ 0 h 1623940"/>
              <a:gd name="connsiteX2" fmla="*/ 1014280 w 1014280"/>
              <a:gd name="connsiteY2" fmla="*/ 175914 h 1623940"/>
              <a:gd name="connsiteX3" fmla="*/ 982483 w 1014280"/>
              <a:gd name="connsiteY3" fmla="*/ 1623940 h 1623940"/>
              <a:gd name="connsiteX0" fmla="*/ 39060 w 1017951"/>
              <a:gd name="connsiteY0" fmla="*/ 701678 h 1651759"/>
              <a:gd name="connsiteX1" fmla="*/ 757099 w 1017951"/>
              <a:gd name="connsiteY1" fmla="*/ 27819 h 1651759"/>
              <a:gd name="connsiteX2" fmla="*/ 1017951 w 1017951"/>
              <a:gd name="connsiteY2" fmla="*/ 203733 h 1651759"/>
              <a:gd name="connsiteX3" fmla="*/ 986154 w 1017951"/>
              <a:gd name="connsiteY3" fmla="*/ 1651759 h 1651759"/>
              <a:gd name="connsiteX0" fmla="*/ 39060 w 1017951"/>
              <a:gd name="connsiteY0" fmla="*/ 701678 h 1651759"/>
              <a:gd name="connsiteX1" fmla="*/ 757099 w 1017951"/>
              <a:gd name="connsiteY1" fmla="*/ 27819 h 1651759"/>
              <a:gd name="connsiteX2" fmla="*/ 1017951 w 1017951"/>
              <a:gd name="connsiteY2" fmla="*/ 203733 h 1651759"/>
              <a:gd name="connsiteX3" fmla="*/ 986154 w 1017951"/>
              <a:gd name="connsiteY3" fmla="*/ 1651759 h 1651759"/>
              <a:gd name="connsiteX0" fmla="*/ 39060 w 1017951"/>
              <a:gd name="connsiteY0" fmla="*/ 701678 h 1651759"/>
              <a:gd name="connsiteX1" fmla="*/ 757099 w 1017951"/>
              <a:gd name="connsiteY1" fmla="*/ 27819 h 1651759"/>
              <a:gd name="connsiteX2" fmla="*/ 1017951 w 1017951"/>
              <a:gd name="connsiteY2" fmla="*/ 203733 h 1651759"/>
              <a:gd name="connsiteX3" fmla="*/ 986154 w 1017951"/>
              <a:gd name="connsiteY3" fmla="*/ 1651759 h 1651759"/>
              <a:gd name="connsiteX0" fmla="*/ 39060 w 994080"/>
              <a:gd name="connsiteY0" fmla="*/ 701678 h 1651759"/>
              <a:gd name="connsiteX1" fmla="*/ 757099 w 994080"/>
              <a:gd name="connsiteY1" fmla="*/ 27819 h 1651759"/>
              <a:gd name="connsiteX2" fmla="*/ 994080 w 994080"/>
              <a:gd name="connsiteY2" fmla="*/ 208633 h 1651759"/>
              <a:gd name="connsiteX3" fmla="*/ 986154 w 994080"/>
              <a:gd name="connsiteY3" fmla="*/ 1651759 h 1651759"/>
              <a:gd name="connsiteX0" fmla="*/ 36406 w 991426"/>
              <a:gd name="connsiteY0" fmla="*/ 673859 h 1623940"/>
              <a:gd name="connsiteX1" fmla="*/ 754445 w 991426"/>
              <a:gd name="connsiteY1" fmla="*/ 0 h 1623940"/>
              <a:gd name="connsiteX2" fmla="*/ 991426 w 991426"/>
              <a:gd name="connsiteY2" fmla="*/ 180814 h 1623940"/>
              <a:gd name="connsiteX3" fmla="*/ 983500 w 991426"/>
              <a:gd name="connsiteY3" fmla="*/ 1623940 h 1623940"/>
              <a:gd name="connsiteX0" fmla="*/ 36406 w 991426"/>
              <a:gd name="connsiteY0" fmla="*/ 673859 h 1623940"/>
              <a:gd name="connsiteX1" fmla="*/ 754445 w 991426"/>
              <a:gd name="connsiteY1" fmla="*/ 0 h 1623940"/>
              <a:gd name="connsiteX2" fmla="*/ 991426 w 991426"/>
              <a:gd name="connsiteY2" fmla="*/ 180814 h 1623940"/>
              <a:gd name="connsiteX3" fmla="*/ 983500 w 991426"/>
              <a:gd name="connsiteY3" fmla="*/ 1623940 h 1623940"/>
              <a:gd name="connsiteX0" fmla="*/ 49088 w 1004108"/>
              <a:gd name="connsiteY0" fmla="*/ 697211 h 1647292"/>
              <a:gd name="connsiteX1" fmla="*/ 767127 w 1004108"/>
              <a:gd name="connsiteY1" fmla="*/ 23352 h 1647292"/>
              <a:gd name="connsiteX2" fmla="*/ 1004108 w 1004108"/>
              <a:gd name="connsiteY2" fmla="*/ 204166 h 1647292"/>
              <a:gd name="connsiteX3" fmla="*/ 996182 w 1004108"/>
              <a:gd name="connsiteY3" fmla="*/ 1647292 h 1647292"/>
              <a:gd name="connsiteX0" fmla="*/ 49088 w 1004108"/>
              <a:gd name="connsiteY0" fmla="*/ 697211 h 1647292"/>
              <a:gd name="connsiteX1" fmla="*/ 767127 w 1004108"/>
              <a:gd name="connsiteY1" fmla="*/ 23352 h 1647292"/>
              <a:gd name="connsiteX2" fmla="*/ 1004108 w 1004108"/>
              <a:gd name="connsiteY2" fmla="*/ 204166 h 1647292"/>
              <a:gd name="connsiteX3" fmla="*/ 996182 w 1004108"/>
              <a:gd name="connsiteY3" fmla="*/ 1647292 h 1647292"/>
              <a:gd name="connsiteX0" fmla="*/ 66713 w 1021733"/>
              <a:gd name="connsiteY0" fmla="*/ 673859 h 1623940"/>
              <a:gd name="connsiteX1" fmla="*/ 784752 w 1021733"/>
              <a:gd name="connsiteY1" fmla="*/ 0 h 1623940"/>
              <a:gd name="connsiteX2" fmla="*/ 1021733 w 1021733"/>
              <a:gd name="connsiteY2" fmla="*/ 180814 h 1623940"/>
              <a:gd name="connsiteX3" fmla="*/ 1013807 w 1021733"/>
              <a:gd name="connsiteY3" fmla="*/ 1623940 h 1623940"/>
              <a:gd name="connsiteX0" fmla="*/ 0 w 955020"/>
              <a:gd name="connsiteY0" fmla="*/ 673859 h 1623940"/>
              <a:gd name="connsiteX1" fmla="*/ 718039 w 955020"/>
              <a:gd name="connsiteY1" fmla="*/ 0 h 1623940"/>
              <a:gd name="connsiteX2" fmla="*/ 955020 w 955020"/>
              <a:gd name="connsiteY2" fmla="*/ 180814 h 1623940"/>
              <a:gd name="connsiteX3" fmla="*/ 947094 w 955020"/>
              <a:gd name="connsiteY3" fmla="*/ 1623940 h 1623940"/>
              <a:gd name="connsiteX0" fmla="*/ 0 w 1231921"/>
              <a:gd name="connsiteY0" fmla="*/ 688558 h 1623940"/>
              <a:gd name="connsiteX1" fmla="*/ 994940 w 1231921"/>
              <a:gd name="connsiteY1" fmla="*/ 0 h 1623940"/>
              <a:gd name="connsiteX2" fmla="*/ 1231921 w 1231921"/>
              <a:gd name="connsiteY2" fmla="*/ 180814 h 1623940"/>
              <a:gd name="connsiteX3" fmla="*/ 1223995 w 1231921"/>
              <a:gd name="connsiteY3" fmla="*/ 1623940 h 1623940"/>
              <a:gd name="connsiteX0" fmla="*/ 0 w 1231921"/>
              <a:gd name="connsiteY0" fmla="*/ 688558 h 1623940"/>
              <a:gd name="connsiteX1" fmla="*/ 294699 w 1231921"/>
              <a:gd name="connsiteY1" fmla="*/ 662285 h 1623940"/>
              <a:gd name="connsiteX2" fmla="*/ 994940 w 1231921"/>
              <a:gd name="connsiteY2" fmla="*/ 0 h 1623940"/>
              <a:gd name="connsiteX3" fmla="*/ 1231921 w 1231921"/>
              <a:gd name="connsiteY3" fmla="*/ 180814 h 1623940"/>
              <a:gd name="connsiteX4" fmla="*/ 1223995 w 1231921"/>
              <a:gd name="connsiteY4" fmla="*/ 1623940 h 1623940"/>
              <a:gd name="connsiteX0" fmla="*/ 0 w 1231921"/>
              <a:gd name="connsiteY0" fmla="*/ 688558 h 1623940"/>
              <a:gd name="connsiteX1" fmla="*/ 294699 w 1231921"/>
              <a:gd name="connsiteY1" fmla="*/ 662285 h 1623940"/>
              <a:gd name="connsiteX2" fmla="*/ 994940 w 1231921"/>
              <a:gd name="connsiteY2" fmla="*/ 0 h 1623940"/>
              <a:gd name="connsiteX3" fmla="*/ 1231921 w 1231921"/>
              <a:gd name="connsiteY3" fmla="*/ 180814 h 1623940"/>
              <a:gd name="connsiteX4" fmla="*/ 1223995 w 1231921"/>
              <a:gd name="connsiteY4" fmla="*/ 1623940 h 1623940"/>
              <a:gd name="connsiteX0" fmla="*/ 0 w 1341727"/>
              <a:gd name="connsiteY0" fmla="*/ 776749 h 1623940"/>
              <a:gd name="connsiteX1" fmla="*/ 404505 w 1341727"/>
              <a:gd name="connsiteY1" fmla="*/ 662285 h 1623940"/>
              <a:gd name="connsiteX2" fmla="*/ 1104746 w 1341727"/>
              <a:gd name="connsiteY2" fmla="*/ 0 h 1623940"/>
              <a:gd name="connsiteX3" fmla="*/ 1341727 w 1341727"/>
              <a:gd name="connsiteY3" fmla="*/ 180814 h 1623940"/>
              <a:gd name="connsiteX4" fmla="*/ 1333801 w 1341727"/>
              <a:gd name="connsiteY4" fmla="*/ 1623940 h 1623940"/>
              <a:gd name="connsiteX0" fmla="*/ 0 w 1341727"/>
              <a:gd name="connsiteY0" fmla="*/ 776749 h 1623940"/>
              <a:gd name="connsiteX1" fmla="*/ 404505 w 1341727"/>
              <a:gd name="connsiteY1" fmla="*/ 662285 h 1623940"/>
              <a:gd name="connsiteX2" fmla="*/ 1104746 w 1341727"/>
              <a:gd name="connsiteY2" fmla="*/ 0 h 1623940"/>
              <a:gd name="connsiteX3" fmla="*/ 1341727 w 1341727"/>
              <a:gd name="connsiteY3" fmla="*/ 180814 h 1623940"/>
              <a:gd name="connsiteX4" fmla="*/ 1333801 w 1341727"/>
              <a:gd name="connsiteY4" fmla="*/ 1623940 h 1623940"/>
              <a:gd name="connsiteX0" fmla="*/ 0 w 1284437"/>
              <a:gd name="connsiteY0" fmla="*/ 757151 h 1623940"/>
              <a:gd name="connsiteX1" fmla="*/ 347215 w 1284437"/>
              <a:gd name="connsiteY1" fmla="*/ 662285 h 1623940"/>
              <a:gd name="connsiteX2" fmla="*/ 1047456 w 1284437"/>
              <a:gd name="connsiteY2" fmla="*/ 0 h 1623940"/>
              <a:gd name="connsiteX3" fmla="*/ 1284437 w 1284437"/>
              <a:gd name="connsiteY3" fmla="*/ 180814 h 1623940"/>
              <a:gd name="connsiteX4" fmla="*/ 1276511 w 1284437"/>
              <a:gd name="connsiteY4" fmla="*/ 1623940 h 1623940"/>
              <a:gd name="connsiteX0" fmla="*/ 0 w 1284437"/>
              <a:gd name="connsiteY0" fmla="*/ 757151 h 1623940"/>
              <a:gd name="connsiteX1" fmla="*/ 347215 w 1284437"/>
              <a:gd name="connsiteY1" fmla="*/ 662285 h 1623940"/>
              <a:gd name="connsiteX2" fmla="*/ 1047456 w 1284437"/>
              <a:gd name="connsiteY2" fmla="*/ 0 h 1623940"/>
              <a:gd name="connsiteX3" fmla="*/ 1284437 w 1284437"/>
              <a:gd name="connsiteY3" fmla="*/ 180814 h 1623940"/>
              <a:gd name="connsiteX4" fmla="*/ 1276511 w 1284437"/>
              <a:gd name="connsiteY4" fmla="*/ 1623940 h 1623940"/>
              <a:gd name="connsiteX0" fmla="*/ 0 w 1284437"/>
              <a:gd name="connsiteY0" fmla="*/ 757151 h 1315271"/>
              <a:gd name="connsiteX1" fmla="*/ 347215 w 1284437"/>
              <a:gd name="connsiteY1" fmla="*/ 662285 h 1315271"/>
              <a:gd name="connsiteX2" fmla="*/ 1047456 w 1284437"/>
              <a:gd name="connsiteY2" fmla="*/ 0 h 1315271"/>
              <a:gd name="connsiteX3" fmla="*/ 1284437 w 1284437"/>
              <a:gd name="connsiteY3" fmla="*/ 180814 h 1315271"/>
              <a:gd name="connsiteX4" fmla="*/ 1276511 w 1284437"/>
              <a:gd name="connsiteY4" fmla="*/ 1315271 h 1315271"/>
              <a:gd name="connsiteX0" fmla="*/ 0 w 1284437"/>
              <a:gd name="connsiteY0" fmla="*/ 757151 h 1315271"/>
              <a:gd name="connsiteX1" fmla="*/ 347215 w 1284437"/>
              <a:gd name="connsiteY1" fmla="*/ 662285 h 1315271"/>
              <a:gd name="connsiteX2" fmla="*/ 1047456 w 1284437"/>
              <a:gd name="connsiteY2" fmla="*/ 0 h 1315271"/>
              <a:gd name="connsiteX3" fmla="*/ 1284437 w 1284437"/>
              <a:gd name="connsiteY3" fmla="*/ 180814 h 1315271"/>
              <a:gd name="connsiteX4" fmla="*/ 1276511 w 1284437"/>
              <a:gd name="connsiteY4" fmla="*/ 1315271 h 131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4437" h="1315271">
                <a:moveTo>
                  <a:pt x="0" y="757151"/>
                </a:moveTo>
                <a:cubicBezTo>
                  <a:pt x="272707" y="671114"/>
                  <a:pt x="138425" y="688854"/>
                  <a:pt x="347215" y="662285"/>
                </a:cubicBezTo>
                <a:cubicBezTo>
                  <a:pt x="513038" y="547525"/>
                  <a:pt x="880908" y="57381"/>
                  <a:pt x="1047456" y="0"/>
                </a:cubicBezTo>
                <a:cubicBezTo>
                  <a:pt x="1208870" y="139738"/>
                  <a:pt x="1108145" y="42766"/>
                  <a:pt x="1284437" y="180814"/>
                </a:cubicBezTo>
                <a:cubicBezTo>
                  <a:pt x="1282320" y="1364031"/>
                  <a:pt x="1283402" y="396627"/>
                  <a:pt x="1276511" y="1315271"/>
                </a:cubicBezTo>
              </a:path>
            </a:pathLst>
          </a:custGeom>
          <a:noFill/>
          <a:ln w="44450">
            <a:solidFill>
              <a:srgbClr val="007CBA"/>
            </a:solidFill>
            <a:head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5095EA4-C064-57CC-8640-0B82A19FBF97}"/>
              </a:ext>
            </a:extLst>
          </p:cNvPr>
          <p:cNvSpPr txBox="1"/>
          <p:nvPr/>
        </p:nvSpPr>
        <p:spPr>
          <a:xfrm>
            <a:off x="4639874" y="2542465"/>
            <a:ext cx="94268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kumimoji="1" lang="ja-JP" altLang="en-US" b="1" dirty="0">
                <a:effectLst>
                  <a:glow rad="101600">
                    <a:schemeClr val="bg2">
                      <a:lumMod val="75000"/>
                      <a:alpha val="40000"/>
                    </a:schemeClr>
                  </a:glow>
                </a:effectLst>
                <a:latin typeface="Arial" panose="020B0604020202020204" pitchFamily="34" charset="0"/>
                <a:ea typeface="Meiryo UI" panose="020B0604030504040204" pitchFamily="50" charset="-128"/>
              </a:rPr>
              <a:t>受付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D2F1B04-B5E1-3E77-8A4C-28EEEB6632A5}"/>
              </a:ext>
            </a:extLst>
          </p:cNvPr>
          <p:cNvSpPr txBox="1"/>
          <p:nvPr/>
        </p:nvSpPr>
        <p:spPr>
          <a:xfrm rot="5400000">
            <a:off x="3548120" y="4551685"/>
            <a:ext cx="2096993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50800"/>
          </a:effectLst>
        </p:spPr>
        <p:txBody>
          <a:bodyPr vert="horz" wrap="square" rtlCol="0">
            <a:spAutoFit/>
          </a:bodyPr>
          <a:lstStyle/>
          <a:p>
            <a:pPr algn="l"/>
            <a:r>
              <a:rPr kumimoji="1"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kumimoji="1" lang="ja-JP" altLang="en-US" b="1" dirty="0">
                <a:latin typeface="Arial" panose="020B0604020202020204" pitchFamily="34" charset="0"/>
                <a:ea typeface="Meiryo UI" panose="020B0604030504040204" pitchFamily="50" charset="-128"/>
              </a:rPr>
              <a:t>ホール１</a:t>
            </a:r>
            <a:r>
              <a:rPr kumimoji="1"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(1F</a:t>
            </a:r>
            <a:r>
              <a:rPr kumimoji="1" lang="ja-JP" altLang="en-US" b="1" dirty="0">
                <a:latin typeface="Arial" panose="020B0604020202020204" pitchFamily="34" charset="0"/>
                <a:ea typeface="Meiryo UI" panose="020B0604030504040204" pitchFamily="50" charset="-128"/>
              </a:rPr>
              <a:t>へ</a:t>
            </a:r>
            <a:r>
              <a:rPr kumimoji="1"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  <a:endParaRPr kumimoji="1" lang="ja-JP" altLang="en-US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5779B28-3266-6368-1E2D-A4F4DACB24A1}"/>
              </a:ext>
            </a:extLst>
          </p:cNvPr>
          <p:cNvSpPr txBox="1"/>
          <p:nvPr/>
        </p:nvSpPr>
        <p:spPr>
          <a:xfrm rot="5400000">
            <a:off x="4333036" y="4575974"/>
            <a:ext cx="2176053" cy="369332"/>
          </a:xfrm>
          <a:prstGeom prst="rect">
            <a:avLst/>
          </a:prstGeom>
          <a:solidFill>
            <a:schemeClr val="bg1">
              <a:alpha val="75000"/>
            </a:schemeClr>
          </a:solidFill>
          <a:effectLst>
            <a:softEdge rad="50800"/>
          </a:effectLst>
        </p:spPr>
        <p:txBody>
          <a:bodyPr vert="horz" wrap="square" rtlCol="0">
            <a:spAutoFit/>
          </a:bodyPr>
          <a:lstStyle/>
          <a:p>
            <a:pPr algn="l"/>
            <a:r>
              <a:rPr kumimoji="1" lang="en-US" altLang="ja-JP" b="1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kumimoji="1" lang="ja-JP" altLang="en-US" b="1" dirty="0">
                <a:latin typeface="Arial" panose="020B0604020202020204" pitchFamily="34" charset="0"/>
                <a:ea typeface="Meiryo UI" panose="020B0604030504040204" pitchFamily="50" charset="-128"/>
              </a:rPr>
              <a:t>ホール２</a:t>
            </a:r>
            <a:r>
              <a:rPr kumimoji="1" lang="en-US" altLang="ja-JP" sz="1400" b="1" dirty="0">
                <a:latin typeface="Arial" panose="020B0604020202020204" pitchFamily="34" charset="0"/>
                <a:ea typeface="Meiryo UI" panose="020B0604030504040204" pitchFamily="50" charset="-128"/>
              </a:rPr>
              <a:t>(</a:t>
            </a:r>
            <a:r>
              <a:rPr kumimoji="1" lang="ja-JP" altLang="en-US" sz="1400" b="1" dirty="0">
                <a:latin typeface="Arial" panose="020B0604020202020204" pitchFamily="34" charset="0"/>
                <a:ea typeface="Meiryo UI" panose="020B0604030504040204" pitchFamily="50" charset="-128"/>
              </a:rPr>
              <a:t>停止無</a:t>
            </a:r>
            <a:r>
              <a:rPr kumimoji="1" lang="en-US" altLang="ja-JP" sz="1400" b="1" dirty="0"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  <a:endParaRPr kumimoji="1" lang="ja-JP" altLang="en-US" sz="1400" b="1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7" name="テキスト プレースホルダー 2">
            <a:extLst>
              <a:ext uri="{FF2B5EF4-FFF2-40B4-BE49-F238E27FC236}">
                <a16:creationId xmlns:a16="http://schemas.microsoft.com/office/drawing/2014/main" id="{7AF2837C-CCDA-B2DE-56B0-BABA4196FEE0}"/>
              </a:ext>
            </a:extLst>
          </p:cNvPr>
          <p:cNvSpPr txBox="1">
            <a:spLocks/>
          </p:cNvSpPr>
          <p:nvPr/>
        </p:nvSpPr>
        <p:spPr>
          <a:xfrm>
            <a:off x="7935966" y="1095637"/>
            <a:ext cx="4098868" cy="4876800"/>
          </a:xfrm>
          <a:prstGeom prst="rect">
            <a:avLst/>
          </a:prstGeom>
        </p:spPr>
        <p:txBody>
          <a:bodyPr/>
          <a:lstStyle>
            <a:lvl1pPr marL="248749" indent="-248749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1pPr>
            <a:lvl2pPr marL="538956" indent="-20723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2pPr>
            <a:lvl3pPr marL="829164" indent="-16585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3pPr>
            <a:lvl4pPr marL="1160829" indent="-165858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4pPr>
            <a:lvl5pPr marL="1492498" indent="-165858" algn="l" rtl="0" eaLnBrk="1" fontAlgn="base" hangingPunct="1">
              <a:spcBef>
                <a:spcPct val="2000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+mn-lt"/>
                <a:ea typeface="+mn-ea"/>
                <a:cs typeface="HGP創英角ｺﾞｼｯｸUB" pitchFamily="50" charset="-128"/>
              </a:defRPr>
            </a:lvl5pPr>
            <a:lvl6pPr marL="1824170" indent="-1658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155840" indent="-1658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487502" indent="-1658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819171" indent="-1658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「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B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バンク」エレベータの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22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階で降り、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ホール正面の受付で、お名前をお伝えください。</a:t>
            </a:r>
            <a:endParaRPr lang="en-US" altLang="ja-JP" sz="2000" kern="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会場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(X design studio)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は、受付の先を左に曲がった通路の先です</a:t>
            </a:r>
            <a:endParaRPr lang="en-US" altLang="ja-JP" sz="2000" kern="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会場と反対側の通路の角に、男女それぞれのお手洗いがあります</a:t>
            </a:r>
            <a:endParaRPr lang="en-US" altLang="ja-JP" sz="2000" kern="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ホールは２つあり、受付正面の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ホールにのみ、エレベータが停止　します。お帰りの際、ご留意ください</a:t>
            </a:r>
            <a:endParaRPr lang="en-US" altLang="ja-JP" sz="2000" kern="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130175" indent="0">
              <a:spcAft>
                <a:spcPts val="1200"/>
              </a:spcAft>
            </a:pP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(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お帰り前にトイレに立ち寄る場合は、　一度、受付前まで戻り</a:t>
            </a:r>
            <a:r>
              <a:rPr lang="en-US" altLang="ja-JP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EV</a:t>
            </a:r>
            <a:r>
              <a:rPr lang="ja-JP" altLang="en-US" sz="2000" kern="0" dirty="0">
                <a:latin typeface="Arial" panose="020B0604020202020204" pitchFamily="34" charset="0"/>
                <a:ea typeface="Meiryo UI" panose="020B0604030504040204" pitchFamily="50" charset="-128"/>
              </a:rPr>
              <a:t>に乗ることをお勧めします）</a:t>
            </a:r>
            <a:endParaRPr lang="en-US" altLang="ja-JP" sz="2000" kern="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3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</a:rPr>
              <a:t>OpenChain Japan</a:t>
            </a:r>
            <a:r>
              <a:rPr lang="ja-JP" altLang="en-US" sz="2800" dirty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</a:rPr>
              <a:t>WG</a:t>
            </a:r>
            <a:r>
              <a:rPr lang="ja-JP" altLang="en-US" sz="2800" dirty="0">
                <a:latin typeface="Arial" panose="020B0604020202020204" pitchFamily="34" charset="0"/>
                <a:ea typeface="Meiryo UI" panose="020B0604030504040204" pitchFamily="50" charset="-128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183005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OpenChain Japan Work Group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（以降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Japan WG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）は、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OpenChain Project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の活動の１つです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Japan WG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は、日本・アジアを中心に、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ライセンス遵守や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利用に関する課題解決を目指しています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規約等については、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Japan WG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として個別に設けておらず、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OpenChain Project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の規約等に従います（本文書に書かれた内容以外に特に注意する事項はありません）また、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  <a:hlinkClick r:id="rId2"/>
              </a:rPr>
              <a:t>The Linux Foundation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  <a:hlinkClick r:id="rId2"/>
              </a:rPr>
              <a:t>の行動規範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に従います。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OpenChain Project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の規約等の詳細についての問い合わせは、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Project General Manager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である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Shane Coughlan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　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  <a:hlinkClick r:id="rId3"/>
              </a:rPr>
              <a:t>coughlan@linux.com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　にお願いします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Arial" panose="020B0604020202020204" pitchFamily="34" charset="0"/>
                <a:ea typeface="Meiryo UI" panose="020B0604030504040204" pitchFamily="50" charset="-128"/>
              </a:rPr>
              <a:t>独占禁止法順守ポリシー </a:t>
            </a:r>
            <a:r>
              <a:rPr lang="en-US" altLang="ja-JP" sz="2800" dirty="0">
                <a:latin typeface="Arial" panose="020B0604020202020204" pitchFamily="34" charset="0"/>
                <a:ea typeface="Meiryo UI" panose="020B0604030504040204" pitchFamily="50" charset="-128"/>
              </a:rPr>
              <a:t>(Antitrust Policy)</a:t>
            </a:r>
            <a:endParaRPr lang="ja-JP" altLang="en-US" sz="28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Linux Foundation (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以下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と略す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) 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は、すべての活動を、適用されるべきすべての独占禁止法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/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/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の会議において、また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の活動に関連して、禁止されている行動の例は、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https://www.linuxfoundation.jp/antitrust-policy/ 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から入手できる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のメンバーであるならば、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LF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の法律顧問である 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Gesmer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Updegrove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 LLP 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の 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Andrew </a:t>
            </a:r>
            <a:r>
              <a:rPr lang="en-US" altLang="ja-JP" sz="2000" dirty="0" err="1">
                <a:latin typeface="Arial" panose="020B0604020202020204" pitchFamily="34" charset="0"/>
                <a:ea typeface="Meiryo UI" panose="020B0604030504040204" pitchFamily="50" charset="-128"/>
              </a:rPr>
              <a:t>Updegrove</a:t>
            </a:r>
            <a:r>
              <a:rPr lang="en-US" altLang="ja-JP" sz="2000" dirty="0"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  <a:r>
              <a:rPr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 </a:t>
            </a:r>
            <a:r>
              <a:rPr lang="en-US" altLang="ja-JP" sz="1800" dirty="0"/>
              <a:t>(English page follows this slide)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1757223" y="1013461"/>
            <a:ext cx="10214692" cy="172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tIns="36000" bIns="3600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13:30 - 13:40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オープニング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キーノート：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OpenChain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Shane Coughlan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さん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　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ご挨拶：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Ridgelinez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伊藤さん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13:40 - 13:50	OpenChain Japan WG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のご紹介：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Panasonic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加藤さん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13:50 - 14:20	OSS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コミュニティ活動と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OpenSSF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の紹介：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日立製作所　中村さん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</a:p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14:20 - 14:50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教育サブグループの新教育教材について：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日立製作所　岩田さん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912813">
              <a:spcBef>
                <a:spcPts val="0"/>
              </a:spcBef>
              <a:buNone/>
              <a:tabLst>
                <a:tab pos="1614488" algn="l"/>
              </a:tabLst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14:50 - 15:20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富士通での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OSS LICENSE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スキルの人材育成：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富士通　大内さん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9F627B-8917-427F-7679-6952FC65B675}"/>
              </a:ext>
            </a:extLst>
          </p:cNvPr>
          <p:cNvSpPr txBox="1"/>
          <p:nvPr/>
        </p:nvSpPr>
        <p:spPr>
          <a:xfrm>
            <a:off x="220085" y="1013461"/>
            <a:ext cx="1489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第１部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77641A9-EE3B-9597-055E-6EA4658711EF}"/>
              </a:ext>
            </a:extLst>
          </p:cNvPr>
          <p:cNvSpPr txBox="1">
            <a:spLocks/>
          </p:cNvSpPr>
          <p:nvPr/>
        </p:nvSpPr>
        <p:spPr>
          <a:xfrm>
            <a:off x="1757223" y="5680724"/>
            <a:ext cx="10214692" cy="6980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16:40 – 17:00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ブレークアウトセッションの共有（各チームより）</a:t>
            </a:r>
            <a:endParaRPr lang="en-US" altLang="ja-JP" sz="18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17:00 – 		</a:t>
            </a: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クロージング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19522B-1312-D1D2-8448-407825473267}"/>
              </a:ext>
            </a:extLst>
          </p:cNvPr>
          <p:cNvSpPr txBox="1"/>
          <p:nvPr/>
        </p:nvSpPr>
        <p:spPr>
          <a:xfrm>
            <a:off x="5031170" y="2734546"/>
            <a:ext cx="2129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(</a:t>
            </a:r>
            <a:r>
              <a:rPr kumimoji="1" lang="ja-JP" altLang="en-US" sz="1600" dirty="0">
                <a:latin typeface="Arial" panose="020B0604020202020204" pitchFamily="34" charset="0"/>
                <a:ea typeface="Meiryo UI" panose="020B0604030504040204" pitchFamily="50" charset="-128"/>
              </a:rPr>
              <a:t>休憩 </a:t>
            </a:r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10</a:t>
            </a:r>
            <a:r>
              <a:rPr kumimoji="1" lang="ja-JP" altLang="en-US" sz="1600" dirty="0">
                <a:latin typeface="Arial" panose="020B0604020202020204" pitchFamily="34" charset="0"/>
                <a:ea typeface="Meiryo UI" panose="020B0604030504040204" pitchFamily="50" charset="-128"/>
              </a:rPr>
              <a:t>分</a:t>
            </a:r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57A20FB-19D3-EC5F-A3EA-D1DC13032762}"/>
              </a:ext>
            </a:extLst>
          </p:cNvPr>
          <p:cNvSpPr txBox="1"/>
          <p:nvPr/>
        </p:nvSpPr>
        <p:spPr>
          <a:xfrm>
            <a:off x="5031170" y="5354741"/>
            <a:ext cx="2129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(</a:t>
            </a:r>
            <a:r>
              <a:rPr kumimoji="1" lang="ja-JP" altLang="en-US" sz="1600" dirty="0">
                <a:latin typeface="Arial" panose="020B0604020202020204" pitchFamily="34" charset="0"/>
                <a:ea typeface="Meiryo UI" panose="020B0604030504040204" pitchFamily="50" charset="-128"/>
              </a:rPr>
              <a:t>休憩 </a:t>
            </a:r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10</a:t>
            </a:r>
            <a:r>
              <a:rPr kumimoji="1" lang="ja-JP" altLang="en-US" sz="1600" dirty="0">
                <a:latin typeface="Arial" panose="020B0604020202020204" pitchFamily="34" charset="0"/>
                <a:ea typeface="Meiryo UI" panose="020B0604030504040204" pitchFamily="50" charset="-128"/>
              </a:rPr>
              <a:t>分</a:t>
            </a:r>
            <a:r>
              <a:rPr kumimoji="1" lang="en-US" altLang="ja-JP" sz="1600" dirty="0"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E62C83D-3EC2-5A87-82DA-93DE479D8D25}"/>
              </a:ext>
            </a:extLst>
          </p:cNvPr>
          <p:cNvSpPr txBox="1">
            <a:spLocks/>
          </p:cNvSpPr>
          <p:nvPr/>
        </p:nvSpPr>
        <p:spPr>
          <a:xfrm>
            <a:off x="1757223" y="3085009"/>
            <a:ext cx="10214692" cy="226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tIns="36000" bIns="3600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15:30 - 16:00	Open Source Summit NA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報告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　　日立ソリューションズ　　渡邊さん</a:t>
            </a:r>
            <a:endParaRPr lang="en-US" altLang="ja-JP" sz="19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（パート①）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en-US" altLang="ja-JP" sz="17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[OSPO-1]</a:t>
            </a:r>
            <a:r>
              <a:rPr lang="en-US" altLang="ja-JP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OPSO</a:t>
            </a:r>
            <a:r>
              <a:rPr lang="ja-JP" altLang="en-US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に必要なものとは</a:t>
            </a:r>
            <a:r>
              <a:rPr lang="en-US" altLang="ja-JP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?</a:t>
            </a:r>
            <a:r>
              <a:rPr lang="ja-JP" altLang="en-US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立ち上げるには</a:t>
            </a:r>
            <a:r>
              <a:rPr lang="en-US" altLang="ja-JP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? </a:t>
            </a:r>
            <a:r>
              <a:rPr lang="ja-JP" altLang="en-US" sz="1900" spc="-150" dirty="0">
                <a:latin typeface="Arial" panose="020B0604020202020204" pitchFamily="34" charset="0"/>
                <a:ea typeface="Meiryo UI" panose="020B0604030504040204" pitchFamily="50" charset="-128"/>
              </a:rPr>
              <a:t>　　 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ソシオネクスト　　大和田さん</a:t>
            </a:r>
            <a:endParaRPr lang="en-US" altLang="ja-JP" sz="19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en-US" altLang="ja-JP" sz="19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『OSS</a:t>
            </a:r>
            <a:r>
              <a:rPr lang="ja-JP" altLang="en-US" sz="19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ライセンスでよくある誤解</a:t>
            </a:r>
            <a:r>
              <a:rPr lang="en-US" altLang="ja-JP" sz="19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FAQ』</a:t>
            </a:r>
            <a:r>
              <a:rPr lang="ja-JP" altLang="en-US" sz="19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作成ハンズオン　　  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NEC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ソリューションイノベータ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島さん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	</a:t>
            </a:r>
            <a:r>
              <a:rPr lang="en-US" altLang="ja-JP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SPDX 3.0</a:t>
            </a:r>
            <a:r>
              <a:rPr lang="ja-JP" altLang="en-US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の紹介と</a:t>
            </a:r>
            <a:r>
              <a:rPr lang="en-US" altLang="ja-JP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SPDX Lite</a:t>
            </a:r>
            <a:r>
              <a:rPr lang="ja-JP" altLang="en-US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の取り組み</a:t>
            </a:r>
            <a:r>
              <a:rPr lang="en-US" altLang="ja-JP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　　　ソニーグループ　　小保田さん（他３名）　　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　</a:t>
            </a:r>
            <a:endParaRPr lang="en-US" altLang="ja-JP" sz="19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16:00 - 16:30	</a:t>
            </a:r>
            <a:r>
              <a:rPr lang="ja-JP" altLang="en-US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「</a:t>
            </a:r>
            <a:r>
              <a:rPr lang="en-US" altLang="ja-JP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コミュニティ活動と</a:t>
            </a:r>
            <a:r>
              <a:rPr lang="en-US" altLang="ja-JP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OpenSSF</a:t>
            </a:r>
            <a:r>
              <a:rPr lang="ja-JP" altLang="en-US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の紹介」</a:t>
            </a:r>
            <a:r>
              <a:rPr lang="en-US" altLang="ja-JP" sz="1900" spc="-8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QA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　　　日立製作所　　中村さん</a:t>
            </a: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 </a:t>
            </a: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ja-JP" altLang="en-US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（パート②）</a:t>
            </a:r>
            <a:r>
              <a:rPr lang="en-US" altLang="ja-JP" sz="18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en-US" altLang="ja-JP" sz="1800" spc="-15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[OSPO-2]</a:t>
            </a:r>
            <a:r>
              <a:rPr lang="en-US" altLang="ja-JP" sz="1900" dirty="0"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1900" dirty="0">
                <a:latin typeface="Arial" panose="020B0604020202020204" pitchFamily="34" charset="0"/>
                <a:ea typeface="Meiryo UI" panose="020B0604030504040204" pitchFamily="50" charset="-128"/>
              </a:rPr>
              <a:t>でリーダーシップをとる方法</a:t>
            </a:r>
            <a:r>
              <a:rPr lang="en-US" altLang="ja-JP" sz="1900" dirty="0"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latin typeface="Arial" panose="020B0604020202020204" pitchFamily="34" charset="0"/>
                <a:ea typeface="Meiryo UI" panose="020B0604030504040204" pitchFamily="50" charset="-128"/>
              </a:rPr>
              <a:t>　　　サイバートラスト　　茂田井さん</a:t>
            </a:r>
            <a:endParaRPr lang="en-US" altLang="ja-JP" sz="19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en-US" altLang="ja-JP" sz="1900" dirty="0"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ja-JP" altLang="en-US" sz="1900" dirty="0">
                <a:latin typeface="Arial" panose="020B0604020202020204" pitchFamily="34" charset="0"/>
                <a:ea typeface="Meiryo UI" panose="020B0604030504040204" pitchFamily="50" charset="-128"/>
              </a:rPr>
              <a:t>企業における</a:t>
            </a:r>
            <a:r>
              <a:rPr lang="en-US" altLang="ja-JP" sz="1900" dirty="0"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1900" dirty="0">
                <a:latin typeface="Arial" panose="020B0604020202020204" pitchFamily="34" charset="0"/>
                <a:ea typeface="Meiryo UI" panose="020B0604030504040204" pitchFamily="50" charset="-128"/>
              </a:rPr>
              <a:t>コンプラのための教育資料</a:t>
            </a:r>
            <a:r>
              <a:rPr lang="en-US" altLang="ja-JP" sz="1900" dirty="0"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latin typeface="Arial" panose="020B0604020202020204" pitchFamily="34" charset="0"/>
                <a:ea typeface="Meiryo UI" panose="020B0604030504040204" pitchFamily="50" charset="-128"/>
              </a:rPr>
              <a:t>　　　日立製作所 岩田さん・オリンパス 小泉さん</a:t>
            </a:r>
            <a:endParaRPr lang="en-US" altLang="ja-JP" sz="19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0" defTabSz="808038">
              <a:spcBef>
                <a:spcPts val="0"/>
              </a:spcBef>
              <a:buNone/>
              <a:defRPr/>
            </a:pPr>
            <a:r>
              <a:rPr lang="en-US" altLang="ja-JP" sz="19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	</a:t>
            </a:r>
            <a:r>
              <a:rPr lang="en-US" altLang="ja-JP" sz="1900" dirty="0" err="1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ITmedia</a:t>
            </a:r>
            <a:r>
              <a:rPr lang="ja-JP" altLang="en-US" sz="1900" dirty="0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連載</a:t>
            </a:r>
            <a:r>
              <a:rPr lang="en-US" altLang="ja-JP" sz="1900" dirty="0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finale – </a:t>
            </a:r>
            <a:r>
              <a:rPr lang="ja-JP" altLang="en-US" sz="1900" dirty="0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新連載トピックス検討</a:t>
            </a:r>
            <a:r>
              <a:rPr lang="en-US" altLang="ja-JP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1900" dirty="0">
                <a:solidFill>
                  <a:prstClr val="black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　　　日立ソリューションズ　　渡邊さん</a:t>
            </a:r>
            <a:r>
              <a:rPr lang="en-US" altLang="ja-JP" sz="1900" dirty="0">
                <a:solidFill>
                  <a:srgbClr val="FFFF00"/>
                </a:solidFill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*****  *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9043C6-990C-7EC6-2EB2-89FE9A87DA40}"/>
              </a:ext>
            </a:extLst>
          </p:cNvPr>
          <p:cNvSpPr txBox="1"/>
          <p:nvPr/>
        </p:nvSpPr>
        <p:spPr>
          <a:xfrm>
            <a:off x="220085" y="3085009"/>
            <a:ext cx="1489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第２部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D9BD9C-2246-BD28-BDC6-525AE37A1B96}"/>
              </a:ext>
            </a:extLst>
          </p:cNvPr>
          <p:cNvSpPr txBox="1"/>
          <p:nvPr/>
        </p:nvSpPr>
        <p:spPr>
          <a:xfrm>
            <a:off x="201168" y="3433034"/>
            <a:ext cx="162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latin typeface="Arial" panose="020B0604020202020204" pitchFamily="34" charset="0"/>
                <a:ea typeface="Meiryo UI" panose="020B0604030504040204" pitchFamily="50" charset="-128"/>
              </a:rPr>
              <a:t>ブレークアウト</a:t>
            </a:r>
            <a:endParaRPr kumimoji="1" lang="en-US" altLang="ja-JP" sz="14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Arial" panose="020B0604020202020204" pitchFamily="34" charset="0"/>
                <a:ea typeface="Meiryo UI" panose="020B0604030504040204" pitchFamily="50" charset="-128"/>
              </a:rPr>
              <a:t>セッション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99940EA-F88F-5F78-F93E-097FB7212D3B}"/>
              </a:ext>
            </a:extLst>
          </p:cNvPr>
          <p:cNvSpPr txBox="1"/>
          <p:nvPr/>
        </p:nvSpPr>
        <p:spPr>
          <a:xfrm>
            <a:off x="220085" y="5680724"/>
            <a:ext cx="1489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Arial" panose="020B0604020202020204" pitchFamily="34" charset="0"/>
                <a:ea typeface="Meiryo UI" panose="020B0604030504040204" pitchFamily="50" charset="-128"/>
              </a:rPr>
              <a:t>第３部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F26EEF3-1035-AA88-C151-79B86F0C8C2D}"/>
              </a:ext>
            </a:extLst>
          </p:cNvPr>
          <p:cNvSpPr txBox="1"/>
          <p:nvPr/>
        </p:nvSpPr>
        <p:spPr>
          <a:xfrm>
            <a:off x="165381" y="3972765"/>
            <a:ext cx="162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ハイライトされた</a:t>
            </a:r>
            <a:endParaRPr kumimoji="1" lang="en-US" altLang="ja-JP" sz="1400" dirty="0">
              <a:highlight>
                <a:srgbClr val="FFFF00"/>
              </a:highlight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highlight>
                  <a:srgbClr val="FFFF00"/>
                </a:highlight>
                <a:latin typeface="Arial" panose="020B0604020202020204" pitchFamily="34" charset="0"/>
                <a:ea typeface="Meiryo UI" panose="020B0604030504040204" pitchFamily="50" charset="-128"/>
              </a:rPr>
              <a:t>セッション</a:t>
            </a:r>
            <a:r>
              <a:rPr kumimoji="1" lang="ja-JP" altLang="en-US" sz="1400" dirty="0">
                <a:latin typeface="Arial" panose="020B0604020202020204" pitchFamily="34" charset="0"/>
                <a:ea typeface="Meiryo UI" panose="020B0604030504040204" pitchFamily="50" charset="-128"/>
              </a:rPr>
              <a:t>は</a:t>
            </a:r>
            <a:r>
              <a:rPr kumimoji="1" lang="en-US" altLang="ja-JP" sz="1400" dirty="0">
                <a:latin typeface="Arial" panose="020B0604020202020204" pitchFamily="34" charset="0"/>
                <a:ea typeface="Meiryo UI" panose="020B0604030504040204" pitchFamily="50" charset="-128"/>
              </a:rPr>
              <a:t>hybrid</a:t>
            </a:r>
            <a:endParaRPr kumimoji="1" lang="ja-JP" altLang="en-US" sz="14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Arial" panose="020B0604020202020204" pitchFamily="34" charset="0"/>
                <a:ea typeface="Meiryo UI" panose="020B0604030504040204" pitchFamily="50" charset="-128"/>
              </a:rPr>
              <a:t>第２部・ブレークアウトセッションについて（</a:t>
            </a:r>
            <a:r>
              <a:rPr lang="en-US" altLang="ja-JP" sz="3200" dirty="0">
                <a:latin typeface="Arial" panose="020B0604020202020204" pitchFamily="34" charset="0"/>
                <a:ea typeface="Meiryo UI" panose="020B0604030504040204" pitchFamily="50" charset="-128"/>
              </a:rPr>
              <a:t>15:30</a:t>
            </a:r>
            <a:r>
              <a:rPr lang="ja-JP" altLang="en-US" sz="3200" dirty="0">
                <a:latin typeface="Arial" panose="020B0604020202020204" pitchFamily="34" charset="0"/>
                <a:ea typeface="Meiryo UI" panose="020B0604030504040204" pitchFamily="50" charset="-128"/>
              </a:rPr>
              <a:t>～</a:t>
            </a:r>
            <a:r>
              <a:rPr lang="en-US" altLang="ja-JP" sz="3200" dirty="0">
                <a:latin typeface="Arial" panose="020B0604020202020204" pitchFamily="34" charset="0"/>
                <a:ea typeface="Meiryo UI" panose="020B0604030504040204" pitchFamily="50" charset="-128"/>
              </a:rPr>
              <a:t>16:30</a:t>
            </a:r>
            <a:r>
              <a:rPr lang="ja-JP" altLang="en-US" sz="3200" dirty="0">
                <a:latin typeface="Arial" panose="020B0604020202020204" pitchFamily="34" charset="0"/>
                <a:ea typeface="Meiryo UI" panose="020B0604030504040204" pitchFamily="50" charset="-128"/>
              </a:rPr>
              <a:t>）</a:t>
            </a:r>
            <a:endParaRPr lang="ja-JP" altLang="en-US" sz="2400" dirty="0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-1" y="1255713"/>
            <a:ext cx="8371505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Arial" panose="020B0604020202020204" pitchFamily="34" charset="0"/>
                <a:ea typeface="Meiryo UI" panose="020B0604030504040204" pitchFamily="50" charset="-128"/>
              </a:rPr>
              <a:t>４セッション</a:t>
            </a:r>
            <a:r>
              <a:rPr lang="en-US" altLang="ja-JP" sz="2400" dirty="0">
                <a:latin typeface="Arial" panose="020B0604020202020204" pitchFamily="34" charset="0"/>
                <a:ea typeface="Meiryo UI" panose="020B0604030504040204" pitchFamily="50" charset="-128"/>
              </a:rPr>
              <a:t>×</a:t>
            </a:r>
            <a:r>
              <a:rPr lang="ja-JP" altLang="en-US" sz="2400" dirty="0">
                <a:latin typeface="Arial" panose="020B0604020202020204" pitchFamily="34" charset="0"/>
                <a:ea typeface="Meiryo UI" panose="020B0604030504040204" pitchFamily="50" charset="-128"/>
              </a:rPr>
              <a:t>２スロットで、少人数でのセッションを行います</a:t>
            </a:r>
            <a:endParaRPr lang="en-US" altLang="ja-JP" sz="240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spc="-50" dirty="0">
                <a:latin typeface="Arial" panose="020B0604020202020204" pitchFamily="34" charset="0"/>
                <a:ea typeface="Meiryo UI" panose="020B0604030504040204" pitchFamily="50" charset="-128"/>
              </a:rPr>
              <a:t>第１部終了後、</a:t>
            </a:r>
            <a:r>
              <a:rPr kumimoji="1" lang="en-US" altLang="ja-JP" spc="-50" dirty="0">
                <a:latin typeface="Arial" panose="020B0604020202020204" pitchFamily="34" charset="0"/>
                <a:ea typeface="Meiryo UI" panose="020B0604030504040204" pitchFamily="50" charset="-128"/>
              </a:rPr>
              <a:t>10</a:t>
            </a:r>
            <a:r>
              <a:rPr kumimoji="1" lang="ja-JP" altLang="en-US" spc="-50" dirty="0">
                <a:latin typeface="Arial" panose="020B0604020202020204" pitchFamily="34" charset="0"/>
                <a:ea typeface="Meiryo UI" panose="020B0604030504040204" pitchFamily="50" charset="-128"/>
              </a:rPr>
              <a:t>分間の休憩をはさみ、第</a:t>
            </a:r>
            <a:r>
              <a:rPr kumimoji="1" lang="en-US" altLang="ja-JP" spc="-50" dirty="0">
                <a:latin typeface="Arial" panose="020B0604020202020204" pitchFamily="34" charset="0"/>
                <a:ea typeface="Meiryo UI" panose="020B0604030504040204" pitchFamily="50" charset="-128"/>
              </a:rPr>
              <a:t>2</a:t>
            </a:r>
            <a:r>
              <a:rPr kumimoji="1" lang="ja-JP" altLang="en-US" spc="-50" dirty="0">
                <a:latin typeface="Arial" panose="020B0604020202020204" pitchFamily="34" charset="0"/>
                <a:ea typeface="Meiryo UI" panose="020B0604030504040204" pitchFamily="50" charset="-128"/>
              </a:rPr>
              <a:t>部・ブレークアウトセッションを開始します</a:t>
            </a:r>
            <a:endParaRPr kumimoji="1" lang="en-US" altLang="ja-JP" spc="-50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会場の方は、各スロットで、４つのセッションのいずれかに参加ください（どのセッションにも参加可能です）</a:t>
            </a:r>
            <a:endParaRPr kumimoji="1"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オンライン参加の方は、各スロットで、ハイブリッド形式での開催となる、セッション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に参加可能です</a:t>
            </a:r>
            <a:endParaRPr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Arial" panose="020B0604020202020204" pitchFamily="34" charset="0"/>
                <a:ea typeface="Meiryo UI" panose="020B0604030504040204" pitchFamily="50" charset="-128"/>
              </a:rPr>
              <a:t>ブレークアウトセッションの内容共有</a:t>
            </a: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第２部終了後、</a:t>
            </a:r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10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分間の休憩をはさみ、第３部で各セッションの内容共有</a:t>
            </a:r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(20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分</a:t>
            </a:r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の時間を設けています</a:t>
            </a:r>
            <a:endParaRPr kumimoji="1" lang="en-US" altLang="ja-JP" dirty="0"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なお、セッション</a:t>
            </a:r>
            <a:r>
              <a:rPr kumimoji="1" lang="en-US" altLang="ja-JP" dirty="0"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r>
              <a:rPr kumimoji="1" lang="ja-JP" altLang="en-US" dirty="0">
                <a:latin typeface="Arial" panose="020B0604020202020204" pitchFamily="34" charset="0"/>
                <a:ea typeface="Meiryo UI" panose="020B0604030504040204" pitchFamily="50" charset="-128"/>
              </a:rPr>
              <a:t>については、後日、動画の公開を予定しています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B9EFC8-54D0-DD14-88C0-953CDC5E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55" y="4027082"/>
            <a:ext cx="3097120" cy="2484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CCA99-E3B1-E57F-3885-4147DA4EB153}"/>
              </a:ext>
            </a:extLst>
          </p:cNvPr>
          <p:cNvSpPr txBox="1"/>
          <p:nvPr/>
        </p:nvSpPr>
        <p:spPr>
          <a:xfrm>
            <a:off x="8585555" y="917839"/>
            <a:ext cx="324449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セッション１（</a:t>
            </a:r>
            <a:r>
              <a:rPr kumimoji="1" lang="en-US" altLang="ja-JP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15:30</a:t>
            </a:r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～</a:t>
            </a:r>
            <a:r>
              <a:rPr kumimoji="1" lang="en-US" altLang="ja-JP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16:00</a:t>
            </a:r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E25595-5814-4871-35B3-84163E536EB7}"/>
              </a:ext>
            </a:extLst>
          </p:cNvPr>
          <p:cNvSpPr txBox="1"/>
          <p:nvPr/>
        </p:nvSpPr>
        <p:spPr>
          <a:xfrm>
            <a:off x="8585555" y="3689207"/>
            <a:ext cx="3244495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/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セッション</a:t>
            </a:r>
            <a:r>
              <a:rPr kumimoji="1" lang="en-US" altLang="ja-JP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2</a:t>
            </a:r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（</a:t>
            </a:r>
            <a:r>
              <a:rPr kumimoji="1" lang="en-US" altLang="ja-JP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16:00</a:t>
            </a:r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～</a:t>
            </a:r>
            <a:r>
              <a:rPr kumimoji="1" lang="en-US" altLang="ja-JP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16:30</a:t>
            </a:r>
            <a:r>
              <a:rPr kumimoji="1" lang="ja-JP" altLang="en-US" b="1" dirty="0">
                <a:effectLst/>
                <a:latin typeface="Arial" panose="020B0604020202020204" pitchFamily="34" charset="0"/>
                <a:ea typeface="Meiryo UI" panose="020B0604030504040204" pitchFamily="50" charset="-128"/>
              </a:rPr>
              <a:t>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48797DA-DC3F-85CB-19F9-35D29099F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55" y="1265482"/>
            <a:ext cx="3097120" cy="24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3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23771D7B-F03E-90DA-4EF6-AD1D09D657FF}"/>
              </a:ext>
            </a:extLst>
          </p:cNvPr>
          <p:cNvSpPr txBox="1">
            <a:spLocks/>
          </p:cNvSpPr>
          <p:nvPr/>
        </p:nvSpPr>
        <p:spPr>
          <a:xfrm>
            <a:off x="490656" y="116136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3200" kern="0" dirty="0"/>
              <a:t>ブレークアウトセッション・パート１（</a:t>
            </a:r>
            <a:r>
              <a:rPr lang="en-US" altLang="ja-JP" sz="3200" kern="0" dirty="0"/>
              <a:t>15:30</a:t>
            </a:r>
            <a:r>
              <a:rPr lang="ja-JP" altLang="en-US" sz="3200" kern="0" dirty="0"/>
              <a:t>～</a:t>
            </a:r>
            <a:r>
              <a:rPr lang="en-US" altLang="ja-JP" sz="3200" kern="0" dirty="0"/>
              <a:t>16:00</a:t>
            </a:r>
            <a:r>
              <a:rPr lang="ja-JP" altLang="en-US" sz="3200" kern="0" dirty="0"/>
              <a:t>）</a:t>
            </a:r>
            <a:endParaRPr lang="ja-JP" altLang="en-US" kern="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4A9FC3-C2E1-7EB4-BBFF-F624C6C6F422}"/>
              </a:ext>
            </a:extLst>
          </p:cNvPr>
          <p:cNvSpPr/>
          <p:nvPr/>
        </p:nvSpPr>
        <p:spPr>
          <a:xfrm flipV="1">
            <a:off x="400050" y="1079999"/>
            <a:ext cx="4429125" cy="5220000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15408BD-BFDC-0357-517B-5F93057D7845}"/>
              </a:ext>
            </a:extLst>
          </p:cNvPr>
          <p:cNvSpPr/>
          <p:nvPr/>
        </p:nvSpPr>
        <p:spPr>
          <a:xfrm flipV="1">
            <a:off x="400605" y="1080000"/>
            <a:ext cx="628096" cy="502417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82DCA49-605E-4088-C8B0-976F38D18FD0}"/>
              </a:ext>
            </a:extLst>
          </p:cNvPr>
          <p:cNvSpPr/>
          <p:nvPr/>
        </p:nvSpPr>
        <p:spPr>
          <a:xfrm flipV="1">
            <a:off x="400605" y="5796000"/>
            <a:ext cx="628096" cy="502417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E0E11E8-A864-6460-CDDD-C72973ED2AE4}"/>
              </a:ext>
            </a:extLst>
          </p:cNvPr>
          <p:cNvCxnSpPr>
            <a:cxnSpLocks/>
          </p:cNvCxnSpPr>
          <p:nvPr/>
        </p:nvCxnSpPr>
        <p:spPr>
          <a:xfrm>
            <a:off x="400050" y="3695697"/>
            <a:ext cx="809625" cy="0"/>
          </a:xfrm>
          <a:prstGeom prst="line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B5318F8-E445-D033-337E-C0B5F4821F1A}"/>
              </a:ext>
            </a:extLst>
          </p:cNvPr>
          <p:cNvCxnSpPr>
            <a:cxnSpLocks/>
          </p:cNvCxnSpPr>
          <p:nvPr/>
        </p:nvCxnSpPr>
        <p:spPr>
          <a:xfrm>
            <a:off x="4019550" y="3695697"/>
            <a:ext cx="809625" cy="0"/>
          </a:xfrm>
          <a:prstGeom prst="line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F31FB00-E0E6-97F4-8196-9033FAD56D3E}"/>
              </a:ext>
            </a:extLst>
          </p:cNvPr>
          <p:cNvSpPr/>
          <p:nvPr/>
        </p:nvSpPr>
        <p:spPr>
          <a:xfrm flipV="1">
            <a:off x="1350112" y="1080000"/>
            <a:ext cx="1345463" cy="111893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2F8BD3-61B1-F626-6A9F-15A7B4C93DE1}"/>
              </a:ext>
            </a:extLst>
          </p:cNvPr>
          <p:cNvSpPr/>
          <p:nvPr/>
        </p:nvSpPr>
        <p:spPr>
          <a:xfrm flipV="1">
            <a:off x="2695575" y="1080000"/>
            <a:ext cx="1345463" cy="111893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903D8D-45BB-E6A5-9479-15C0CD97A576}"/>
              </a:ext>
            </a:extLst>
          </p:cNvPr>
          <p:cNvSpPr/>
          <p:nvPr/>
        </p:nvSpPr>
        <p:spPr>
          <a:xfrm flipV="1">
            <a:off x="1350112" y="6192000"/>
            <a:ext cx="1345463" cy="108000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B826C81-585C-9DA9-E2A6-EC4AB7DF3C07}"/>
              </a:ext>
            </a:extLst>
          </p:cNvPr>
          <p:cNvSpPr/>
          <p:nvPr/>
        </p:nvSpPr>
        <p:spPr>
          <a:xfrm flipV="1">
            <a:off x="2695575" y="6192000"/>
            <a:ext cx="1345463" cy="108000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26B439D-E07A-EAEF-BC84-3D509D0AF1BD}"/>
              </a:ext>
            </a:extLst>
          </p:cNvPr>
          <p:cNvSpPr>
            <a:spLocks noChangeAspect="1"/>
          </p:cNvSpPr>
          <p:nvPr/>
        </p:nvSpPr>
        <p:spPr>
          <a:xfrm>
            <a:off x="3439450" y="2163181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16C6CE-2F1C-B541-60D6-F1B62DC2351E}"/>
              </a:ext>
            </a:extLst>
          </p:cNvPr>
          <p:cNvSpPr>
            <a:spLocks noChangeAspect="1"/>
          </p:cNvSpPr>
          <p:nvPr/>
        </p:nvSpPr>
        <p:spPr>
          <a:xfrm>
            <a:off x="3788380" y="2153656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F69C35D-EDC9-11DA-6D9E-D6AD7A8B8B65}"/>
              </a:ext>
            </a:extLst>
          </p:cNvPr>
          <p:cNvSpPr>
            <a:spLocks noChangeAspect="1"/>
          </p:cNvSpPr>
          <p:nvPr/>
        </p:nvSpPr>
        <p:spPr>
          <a:xfrm>
            <a:off x="3468025" y="3125952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CFE6EDD2-DAD2-28DD-4020-79D65E1437A6}"/>
              </a:ext>
            </a:extLst>
          </p:cNvPr>
          <p:cNvSpPr>
            <a:spLocks noChangeAspect="1"/>
          </p:cNvSpPr>
          <p:nvPr/>
        </p:nvSpPr>
        <p:spPr>
          <a:xfrm>
            <a:off x="3816955" y="3116427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2DC2CDE-497D-6903-B73C-DF4DF055BD14}"/>
              </a:ext>
            </a:extLst>
          </p:cNvPr>
          <p:cNvSpPr>
            <a:spLocks noChangeAspect="1"/>
          </p:cNvSpPr>
          <p:nvPr/>
        </p:nvSpPr>
        <p:spPr>
          <a:xfrm rot="16200000">
            <a:off x="4139701" y="2847608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DC374CF-743D-46DB-4F2A-C47D52A748A1}"/>
              </a:ext>
            </a:extLst>
          </p:cNvPr>
          <p:cNvSpPr>
            <a:spLocks noChangeAspect="1"/>
          </p:cNvSpPr>
          <p:nvPr/>
        </p:nvSpPr>
        <p:spPr>
          <a:xfrm rot="16200000">
            <a:off x="4137263" y="2489190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5733B47-9618-CABD-EEAB-14BDBDD16ADC}"/>
              </a:ext>
            </a:extLst>
          </p:cNvPr>
          <p:cNvSpPr>
            <a:spLocks noChangeAspect="1"/>
          </p:cNvSpPr>
          <p:nvPr/>
        </p:nvSpPr>
        <p:spPr>
          <a:xfrm rot="16200000">
            <a:off x="3158593" y="2828558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16D5E3D-A4CD-2D23-A947-3CD8D299D039}"/>
              </a:ext>
            </a:extLst>
          </p:cNvPr>
          <p:cNvSpPr>
            <a:spLocks noChangeAspect="1"/>
          </p:cNvSpPr>
          <p:nvPr/>
        </p:nvSpPr>
        <p:spPr>
          <a:xfrm rot="16200000">
            <a:off x="3156155" y="2470140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A95CE73-D3C7-A9F2-55C0-15639C53164B}"/>
              </a:ext>
            </a:extLst>
          </p:cNvPr>
          <p:cNvSpPr/>
          <p:nvPr/>
        </p:nvSpPr>
        <p:spPr>
          <a:xfrm>
            <a:off x="1473920" y="2428061"/>
            <a:ext cx="626557" cy="614052"/>
          </a:xfrm>
          <a:prstGeom prst="rect">
            <a:avLst/>
          </a:prstGeom>
          <a:solidFill>
            <a:srgbClr val="F6B4BB"/>
          </a:solidFill>
          <a:ln w="4762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A9A2CC2-E039-4D30-5853-D9A69374DAAC}"/>
              </a:ext>
            </a:extLst>
          </p:cNvPr>
          <p:cNvSpPr>
            <a:spLocks noChangeAspect="1"/>
          </p:cNvSpPr>
          <p:nvPr/>
        </p:nvSpPr>
        <p:spPr>
          <a:xfrm>
            <a:off x="1492970" y="2163181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2FD93B2-CBAC-BAF9-C0E9-65FA67D3C631}"/>
              </a:ext>
            </a:extLst>
          </p:cNvPr>
          <p:cNvSpPr>
            <a:spLocks noChangeAspect="1"/>
          </p:cNvSpPr>
          <p:nvPr/>
        </p:nvSpPr>
        <p:spPr>
          <a:xfrm>
            <a:off x="1841900" y="2153656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3DCFE130-6BEC-9F10-58A5-8CDDF454A4EF}"/>
              </a:ext>
            </a:extLst>
          </p:cNvPr>
          <p:cNvSpPr>
            <a:spLocks noChangeAspect="1"/>
          </p:cNvSpPr>
          <p:nvPr/>
        </p:nvSpPr>
        <p:spPr>
          <a:xfrm>
            <a:off x="1521545" y="3125952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F0B3493-F8A2-F438-D8A1-81E9FB926CF6}"/>
              </a:ext>
            </a:extLst>
          </p:cNvPr>
          <p:cNvSpPr>
            <a:spLocks noChangeAspect="1"/>
          </p:cNvSpPr>
          <p:nvPr/>
        </p:nvSpPr>
        <p:spPr>
          <a:xfrm>
            <a:off x="1870475" y="3116427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73E6C41-58C4-AE7E-1D3D-0324E5480148}"/>
              </a:ext>
            </a:extLst>
          </p:cNvPr>
          <p:cNvSpPr>
            <a:spLocks noChangeAspect="1"/>
          </p:cNvSpPr>
          <p:nvPr/>
        </p:nvSpPr>
        <p:spPr>
          <a:xfrm rot="16200000">
            <a:off x="2193221" y="2847608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C64745-3493-8A4E-168C-0AD3B91F533A}"/>
              </a:ext>
            </a:extLst>
          </p:cNvPr>
          <p:cNvSpPr>
            <a:spLocks noChangeAspect="1"/>
          </p:cNvSpPr>
          <p:nvPr/>
        </p:nvSpPr>
        <p:spPr>
          <a:xfrm rot="16200000">
            <a:off x="2190783" y="2489190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913049A0-42F4-7ADE-9435-C396D76A3CDB}"/>
              </a:ext>
            </a:extLst>
          </p:cNvPr>
          <p:cNvSpPr>
            <a:spLocks noChangeAspect="1"/>
          </p:cNvSpPr>
          <p:nvPr/>
        </p:nvSpPr>
        <p:spPr>
          <a:xfrm rot="16200000">
            <a:off x="1212113" y="2828558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9AB2B01-81F4-AB58-4FA3-1976607A0090}"/>
              </a:ext>
            </a:extLst>
          </p:cNvPr>
          <p:cNvSpPr>
            <a:spLocks noChangeAspect="1"/>
          </p:cNvSpPr>
          <p:nvPr/>
        </p:nvSpPr>
        <p:spPr>
          <a:xfrm rot="16200000">
            <a:off x="1209675" y="2470140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3FA0BA4-AF70-D0CF-C849-9B1AAAF861BD}"/>
              </a:ext>
            </a:extLst>
          </p:cNvPr>
          <p:cNvSpPr>
            <a:spLocks noChangeAspect="1"/>
          </p:cNvSpPr>
          <p:nvPr/>
        </p:nvSpPr>
        <p:spPr>
          <a:xfrm>
            <a:off x="1492970" y="4265702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E37F4A3-E9EA-7914-19E8-C442E4FAE508}"/>
              </a:ext>
            </a:extLst>
          </p:cNvPr>
          <p:cNvSpPr>
            <a:spLocks noChangeAspect="1"/>
          </p:cNvSpPr>
          <p:nvPr/>
        </p:nvSpPr>
        <p:spPr>
          <a:xfrm>
            <a:off x="1841900" y="4256177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CD6196A-5206-EE8B-0F3F-80D5F88BB86E}"/>
              </a:ext>
            </a:extLst>
          </p:cNvPr>
          <p:cNvSpPr>
            <a:spLocks noChangeAspect="1"/>
          </p:cNvSpPr>
          <p:nvPr/>
        </p:nvSpPr>
        <p:spPr>
          <a:xfrm>
            <a:off x="1521545" y="5228473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35E78EC0-B4AB-A374-5812-760DE7A103D9}"/>
              </a:ext>
            </a:extLst>
          </p:cNvPr>
          <p:cNvSpPr>
            <a:spLocks noChangeAspect="1"/>
          </p:cNvSpPr>
          <p:nvPr/>
        </p:nvSpPr>
        <p:spPr>
          <a:xfrm>
            <a:off x="1870475" y="5218948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71E3FA87-745A-7383-C214-CA8F6470AF97}"/>
              </a:ext>
            </a:extLst>
          </p:cNvPr>
          <p:cNvSpPr>
            <a:spLocks noChangeAspect="1"/>
          </p:cNvSpPr>
          <p:nvPr/>
        </p:nvSpPr>
        <p:spPr>
          <a:xfrm rot="16200000">
            <a:off x="2193221" y="4950129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510CD2A-5A51-F5F6-2EC3-DAB71E85F5E9}"/>
              </a:ext>
            </a:extLst>
          </p:cNvPr>
          <p:cNvSpPr>
            <a:spLocks noChangeAspect="1"/>
          </p:cNvSpPr>
          <p:nvPr/>
        </p:nvSpPr>
        <p:spPr>
          <a:xfrm rot="16200000">
            <a:off x="2190783" y="4591711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C822C196-86BA-1BA1-16F4-A051CA7BAD86}"/>
              </a:ext>
            </a:extLst>
          </p:cNvPr>
          <p:cNvSpPr>
            <a:spLocks noChangeAspect="1"/>
          </p:cNvSpPr>
          <p:nvPr/>
        </p:nvSpPr>
        <p:spPr>
          <a:xfrm rot="16200000">
            <a:off x="1212113" y="4931079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B00ABC8-8DC3-61E2-6054-6B7845FCDBC1}"/>
              </a:ext>
            </a:extLst>
          </p:cNvPr>
          <p:cNvSpPr>
            <a:spLocks noChangeAspect="1"/>
          </p:cNvSpPr>
          <p:nvPr/>
        </p:nvSpPr>
        <p:spPr>
          <a:xfrm rot="16200000">
            <a:off x="1209675" y="4572661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83148C7-B9FE-14FA-E69C-D203D265578F}"/>
              </a:ext>
            </a:extLst>
          </p:cNvPr>
          <p:cNvSpPr>
            <a:spLocks noChangeAspect="1"/>
          </p:cNvSpPr>
          <p:nvPr/>
        </p:nvSpPr>
        <p:spPr>
          <a:xfrm>
            <a:off x="3479816" y="4262702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5E97E51-D236-76BF-9C0A-569ADCAEAEB0}"/>
              </a:ext>
            </a:extLst>
          </p:cNvPr>
          <p:cNvSpPr>
            <a:spLocks noChangeAspect="1"/>
          </p:cNvSpPr>
          <p:nvPr/>
        </p:nvSpPr>
        <p:spPr>
          <a:xfrm>
            <a:off x="3828746" y="4253177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D2A38FF0-E012-F075-ED25-1F866CAE1EB2}"/>
              </a:ext>
            </a:extLst>
          </p:cNvPr>
          <p:cNvSpPr>
            <a:spLocks noChangeAspect="1"/>
          </p:cNvSpPr>
          <p:nvPr/>
        </p:nvSpPr>
        <p:spPr>
          <a:xfrm>
            <a:off x="3508391" y="5225473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4565C7B1-8C77-D57C-3EA1-587FF7CD2712}"/>
              </a:ext>
            </a:extLst>
          </p:cNvPr>
          <p:cNvSpPr>
            <a:spLocks noChangeAspect="1"/>
          </p:cNvSpPr>
          <p:nvPr/>
        </p:nvSpPr>
        <p:spPr>
          <a:xfrm>
            <a:off x="3857321" y="5215948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A9A957A-2C5C-0865-62EF-D048C1D78B50}"/>
              </a:ext>
            </a:extLst>
          </p:cNvPr>
          <p:cNvSpPr>
            <a:spLocks noChangeAspect="1"/>
          </p:cNvSpPr>
          <p:nvPr/>
        </p:nvSpPr>
        <p:spPr>
          <a:xfrm rot="16200000">
            <a:off x="4180067" y="4947129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AF773CB-875C-779F-B65B-FE2138B02583}"/>
              </a:ext>
            </a:extLst>
          </p:cNvPr>
          <p:cNvSpPr>
            <a:spLocks noChangeAspect="1"/>
          </p:cNvSpPr>
          <p:nvPr/>
        </p:nvSpPr>
        <p:spPr>
          <a:xfrm rot="16200000">
            <a:off x="4177629" y="4588711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A8A17CB-CC6B-2473-FEE4-A69131772206}"/>
              </a:ext>
            </a:extLst>
          </p:cNvPr>
          <p:cNvSpPr>
            <a:spLocks noChangeAspect="1"/>
          </p:cNvSpPr>
          <p:nvPr/>
        </p:nvSpPr>
        <p:spPr>
          <a:xfrm rot="16200000">
            <a:off x="3198959" y="4928079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287F068-07C6-C753-DB9D-5606CB5C47ED}"/>
              </a:ext>
            </a:extLst>
          </p:cNvPr>
          <p:cNvSpPr>
            <a:spLocks noChangeAspect="1"/>
          </p:cNvSpPr>
          <p:nvPr/>
        </p:nvSpPr>
        <p:spPr>
          <a:xfrm rot="16200000">
            <a:off x="3196521" y="4569661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8F5A14D-2AEB-1038-FD0F-A8EDEDC13278}"/>
              </a:ext>
            </a:extLst>
          </p:cNvPr>
          <p:cNvSpPr/>
          <p:nvPr/>
        </p:nvSpPr>
        <p:spPr>
          <a:xfrm>
            <a:off x="4656557" y="1406139"/>
            <a:ext cx="351073" cy="18902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B752B85-CC5C-0129-E821-970EFC16889F}"/>
              </a:ext>
            </a:extLst>
          </p:cNvPr>
          <p:cNvSpPr/>
          <p:nvPr/>
        </p:nvSpPr>
        <p:spPr>
          <a:xfrm>
            <a:off x="4656557" y="4075934"/>
            <a:ext cx="351073" cy="18902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F57ED2B1-EE3F-A8B8-BF8E-5CC8EF069B42}"/>
              </a:ext>
            </a:extLst>
          </p:cNvPr>
          <p:cNvSpPr txBox="1">
            <a:spLocks/>
          </p:cNvSpPr>
          <p:nvPr/>
        </p:nvSpPr>
        <p:spPr>
          <a:xfrm>
            <a:off x="5292000" y="1080000"/>
            <a:ext cx="6588000" cy="1152000"/>
          </a:xfrm>
          <a:prstGeom prst="rect">
            <a:avLst/>
          </a:prstGeom>
          <a:solidFill>
            <a:srgbClr val="FADFE5"/>
          </a:solidFill>
          <a:ln w="44450">
            <a:noFill/>
          </a:ln>
        </p:spPr>
        <p:txBody>
          <a:bodyPr tIns="36000" bIns="3600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95350" defTabSz="808038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Open Source Summit NA</a:t>
            </a: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報告</a:t>
            </a:r>
            <a:endParaRPr lang="en-US" altLang="ja-JP" sz="22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  <a:p>
            <a:pPr marL="0" indent="895350" defTabSz="808038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日立ソリューションズ　　渡邊さん</a:t>
            </a:r>
            <a:endParaRPr lang="en-US" altLang="ja-JP" sz="22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9790545-1813-C53E-1FB8-FD120362F128}"/>
              </a:ext>
            </a:extLst>
          </p:cNvPr>
          <p:cNvSpPr/>
          <p:nvPr/>
        </p:nvSpPr>
        <p:spPr>
          <a:xfrm>
            <a:off x="3425868" y="2428061"/>
            <a:ext cx="626557" cy="614052"/>
          </a:xfrm>
          <a:prstGeom prst="rect">
            <a:avLst/>
          </a:prstGeom>
          <a:solidFill>
            <a:srgbClr val="F4E167"/>
          </a:solidFill>
          <a:ln w="4762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694166D-6CF3-E220-E7D6-B01B02D38876}"/>
              </a:ext>
            </a:extLst>
          </p:cNvPr>
          <p:cNvSpPr/>
          <p:nvPr/>
        </p:nvSpPr>
        <p:spPr>
          <a:xfrm>
            <a:off x="1473920" y="4558035"/>
            <a:ext cx="626557" cy="614052"/>
          </a:xfrm>
          <a:prstGeom prst="rect">
            <a:avLst/>
          </a:prstGeom>
          <a:solidFill>
            <a:srgbClr val="B0EAA9"/>
          </a:solidFill>
          <a:ln w="4762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C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CFEFD16-E60A-51F5-2FDA-E3AE59BF5DBE}"/>
              </a:ext>
            </a:extLst>
          </p:cNvPr>
          <p:cNvSpPr/>
          <p:nvPr/>
        </p:nvSpPr>
        <p:spPr>
          <a:xfrm>
            <a:off x="3463796" y="4558035"/>
            <a:ext cx="626557" cy="614052"/>
          </a:xfrm>
          <a:prstGeom prst="rect">
            <a:avLst/>
          </a:prstGeom>
          <a:solidFill>
            <a:srgbClr val="94DCF7"/>
          </a:solidFill>
          <a:ln w="4762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57CD8-C0C3-881E-CDA4-DAB18EDCBC72}"/>
              </a:ext>
            </a:extLst>
          </p:cNvPr>
          <p:cNvSpPr txBox="1">
            <a:spLocks/>
          </p:cNvSpPr>
          <p:nvPr/>
        </p:nvSpPr>
        <p:spPr>
          <a:xfrm>
            <a:off x="5292000" y="2431425"/>
            <a:ext cx="6588000" cy="1152000"/>
          </a:xfrm>
          <a:prstGeom prst="rect">
            <a:avLst/>
          </a:prstGeom>
          <a:solidFill>
            <a:srgbClr val="F7F4CF"/>
          </a:solidFill>
          <a:ln w="44450">
            <a:noFill/>
          </a:ln>
        </p:spPr>
        <p:txBody>
          <a:bodyPr tIns="36000" bIns="36000" anchor="ctr">
            <a:normAutofit fontScale="92500" lnSpcReduction="10000"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en-US" altLang="ja-JP" dirty="0"/>
              <a:t>[OSPO-1] OPSO</a:t>
            </a:r>
            <a:r>
              <a:rPr lang="ja-JP" altLang="en-US" dirty="0"/>
              <a:t>に必要なものとは</a:t>
            </a:r>
            <a:r>
              <a:rPr lang="en-US" altLang="ja-JP" dirty="0"/>
              <a:t>?</a:t>
            </a:r>
          </a:p>
          <a:p>
            <a:pPr indent="895350"/>
            <a:r>
              <a:rPr lang="ja-JP" altLang="en-US" dirty="0"/>
              <a:t>立ち上げるには？</a:t>
            </a:r>
            <a:endParaRPr lang="en-US" altLang="ja-JP" dirty="0"/>
          </a:p>
          <a:p>
            <a:pPr indent="895350"/>
            <a:r>
              <a:rPr lang="en-US" altLang="ja-JP" dirty="0"/>
              <a:t>	</a:t>
            </a:r>
            <a:r>
              <a:rPr lang="ja-JP" altLang="en-US" dirty="0"/>
              <a:t>ソシオネクスト　　大和田さん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470A04D-9BC5-BD3F-477C-506B4A12BE69}"/>
              </a:ext>
            </a:extLst>
          </p:cNvPr>
          <p:cNvSpPr txBox="1">
            <a:spLocks/>
          </p:cNvSpPr>
          <p:nvPr/>
        </p:nvSpPr>
        <p:spPr>
          <a:xfrm>
            <a:off x="5292000" y="3782850"/>
            <a:ext cx="6588000" cy="1152000"/>
          </a:xfrm>
          <a:prstGeom prst="rect">
            <a:avLst/>
          </a:prstGeom>
          <a:solidFill>
            <a:srgbClr val="E3F3E0"/>
          </a:solidFill>
          <a:ln w="44450">
            <a:noFill/>
          </a:ln>
        </p:spPr>
        <p:txBody>
          <a:bodyPr tIns="36000" bIns="36000" anchor="ctr">
            <a:normAutofit fontScale="92500" lnSpcReduction="10000"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en-US" altLang="ja-JP" dirty="0"/>
              <a:t>『OSS</a:t>
            </a:r>
            <a:r>
              <a:rPr lang="ja-JP" altLang="en-US" dirty="0"/>
              <a:t>ライセンスでよくある誤解</a:t>
            </a:r>
            <a:r>
              <a:rPr lang="en-US" altLang="ja-JP" dirty="0"/>
              <a:t>FAQ』</a:t>
            </a:r>
          </a:p>
          <a:p>
            <a:pPr indent="895350"/>
            <a:r>
              <a:rPr lang="ja-JP" altLang="en-US" dirty="0"/>
              <a:t>作成ハンズオン</a:t>
            </a:r>
            <a:endParaRPr lang="en-US" altLang="ja-JP" dirty="0"/>
          </a:p>
          <a:p>
            <a:pPr indent="895350"/>
            <a:r>
              <a:rPr lang="en-US" altLang="ja-JP" dirty="0"/>
              <a:t>	NEC</a:t>
            </a:r>
            <a:r>
              <a:rPr lang="ja-JP" altLang="en-US" dirty="0"/>
              <a:t>ソリューションイノベータ  島さん</a:t>
            </a:r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4B6F11D-7EF8-2EC4-F4FD-2F6A6F584583}"/>
              </a:ext>
            </a:extLst>
          </p:cNvPr>
          <p:cNvSpPr txBox="1">
            <a:spLocks/>
          </p:cNvSpPr>
          <p:nvPr/>
        </p:nvSpPr>
        <p:spPr>
          <a:xfrm>
            <a:off x="5292000" y="5134275"/>
            <a:ext cx="6588000" cy="1152000"/>
          </a:xfrm>
          <a:prstGeom prst="rect">
            <a:avLst/>
          </a:prstGeom>
          <a:solidFill>
            <a:srgbClr val="D1EFF5"/>
          </a:solidFill>
          <a:ln w="44450">
            <a:noFill/>
          </a:ln>
        </p:spPr>
        <p:txBody>
          <a:bodyPr tIns="36000" bIns="36000" anchor="ctr">
            <a:normAutofit lnSpcReduction="10000"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en-US" altLang="ja-JP" sz="2200" dirty="0"/>
              <a:t>SPDX 3.0</a:t>
            </a:r>
            <a:r>
              <a:rPr lang="ja-JP" altLang="en-US" sz="2200" dirty="0"/>
              <a:t>の紹介と</a:t>
            </a:r>
            <a:r>
              <a:rPr lang="en-US" altLang="ja-JP" sz="2200" dirty="0"/>
              <a:t>SPDX Lite</a:t>
            </a:r>
            <a:r>
              <a:rPr lang="ja-JP" altLang="en-US" sz="2200" dirty="0"/>
              <a:t>の取り組み</a:t>
            </a:r>
          </a:p>
          <a:p>
            <a:pPr indent="895350"/>
            <a:r>
              <a:rPr lang="en-US" altLang="ja-JP" sz="2200" dirty="0"/>
              <a:t>	</a:t>
            </a:r>
            <a:r>
              <a:rPr lang="ja-JP" altLang="en-US" sz="2200" dirty="0"/>
              <a:t>ソニーグループ　小保田さん 他３名</a:t>
            </a:r>
            <a:endParaRPr lang="en-US" altLang="ja-JP" sz="2200" dirty="0"/>
          </a:p>
          <a:p>
            <a:pPr indent="895350"/>
            <a:r>
              <a:rPr lang="en-US" altLang="ja-JP" sz="1800" dirty="0"/>
              <a:t>※ online</a:t>
            </a:r>
            <a:r>
              <a:rPr lang="ja-JP" altLang="en-US" sz="1800" dirty="0"/>
              <a:t>・対面のハイブリッドセッション</a:t>
            </a:r>
            <a:endParaRPr lang="en-US" altLang="ja-JP"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42DC5-3D1B-6C71-BA83-486FEE1837C6}"/>
              </a:ext>
            </a:extLst>
          </p:cNvPr>
          <p:cNvSpPr/>
          <p:nvPr/>
        </p:nvSpPr>
        <p:spPr>
          <a:xfrm>
            <a:off x="5433307" y="1362846"/>
            <a:ext cx="626557" cy="614052"/>
          </a:xfrm>
          <a:prstGeom prst="rect">
            <a:avLst/>
          </a:prstGeom>
          <a:solidFill>
            <a:srgbClr val="F6B4BB"/>
          </a:solidFill>
          <a:ln w="4762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F728A4-84DD-0ADF-6E7B-40B13216BD27}"/>
              </a:ext>
            </a:extLst>
          </p:cNvPr>
          <p:cNvSpPr/>
          <p:nvPr/>
        </p:nvSpPr>
        <p:spPr>
          <a:xfrm>
            <a:off x="5450156" y="2682375"/>
            <a:ext cx="626557" cy="614052"/>
          </a:xfrm>
          <a:prstGeom prst="rect">
            <a:avLst/>
          </a:prstGeom>
          <a:solidFill>
            <a:srgbClr val="F4E167"/>
          </a:solidFill>
          <a:ln w="4762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0FC0-9414-724F-B49E-503497D62C1C}"/>
              </a:ext>
            </a:extLst>
          </p:cNvPr>
          <p:cNvSpPr/>
          <p:nvPr/>
        </p:nvSpPr>
        <p:spPr>
          <a:xfrm>
            <a:off x="5444206" y="4056896"/>
            <a:ext cx="626557" cy="614052"/>
          </a:xfrm>
          <a:prstGeom prst="rect">
            <a:avLst/>
          </a:prstGeom>
          <a:solidFill>
            <a:srgbClr val="B0EAA9"/>
          </a:solidFill>
          <a:ln w="4762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C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9AABCA-2CE5-186E-EE83-444001612FFE}"/>
              </a:ext>
            </a:extLst>
          </p:cNvPr>
          <p:cNvSpPr/>
          <p:nvPr/>
        </p:nvSpPr>
        <p:spPr>
          <a:xfrm>
            <a:off x="5433307" y="5423931"/>
            <a:ext cx="626557" cy="614052"/>
          </a:xfrm>
          <a:prstGeom prst="rect">
            <a:avLst/>
          </a:prstGeom>
          <a:solidFill>
            <a:srgbClr val="94DCF7"/>
          </a:solidFill>
          <a:ln w="4762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297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23771D7B-F03E-90DA-4EF6-AD1D09D657FF}"/>
              </a:ext>
            </a:extLst>
          </p:cNvPr>
          <p:cNvSpPr txBox="1">
            <a:spLocks/>
          </p:cNvSpPr>
          <p:nvPr/>
        </p:nvSpPr>
        <p:spPr>
          <a:xfrm>
            <a:off x="490656" y="116136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 baseline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  <a:cs typeface="HGP創英角ｺﾞｼｯｸUB" pitchFamily="50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  <a:cs typeface="HGP創英角ｺﾞｼｯｸUB" pitchFamily="50" charset="-128"/>
              </a:defRPr>
            </a:lvl5pPr>
            <a:lvl6pPr marL="331688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6pPr>
            <a:lvl7pPr marL="66334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7pPr>
            <a:lvl8pPr marL="994996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8pPr>
            <a:lvl9pPr marL="1326667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70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defRPr>
            </a:lvl9pPr>
          </a:lstStyle>
          <a:p>
            <a:r>
              <a:rPr lang="ja-JP" altLang="en-US" sz="3200" kern="0" dirty="0"/>
              <a:t>ブレークアウトセッション・パート２（</a:t>
            </a:r>
            <a:r>
              <a:rPr lang="en-US" altLang="ja-JP" sz="3200" kern="0" dirty="0"/>
              <a:t>16:00</a:t>
            </a:r>
            <a:r>
              <a:rPr lang="ja-JP" altLang="en-US" sz="3200" kern="0" dirty="0"/>
              <a:t>～</a:t>
            </a:r>
            <a:r>
              <a:rPr lang="en-US" altLang="ja-JP" sz="3200" kern="0" dirty="0"/>
              <a:t>16:30</a:t>
            </a:r>
            <a:r>
              <a:rPr lang="ja-JP" altLang="en-US" sz="3200" kern="0" dirty="0"/>
              <a:t>）</a:t>
            </a:r>
            <a:endParaRPr lang="ja-JP" altLang="en-US" kern="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E4A9FC3-C2E1-7EB4-BBFF-F624C6C6F422}"/>
              </a:ext>
            </a:extLst>
          </p:cNvPr>
          <p:cNvSpPr/>
          <p:nvPr/>
        </p:nvSpPr>
        <p:spPr>
          <a:xfrm flipV="1">
            <a:off x="400050" y="1079999"/>
            <a:ext cx="4429125" cy="5220000"/>
          </a:xfrm>
          <a:prstGeom prst="rect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15408BD-BFDC-0357-517B-5F93057D7845}"/>
              </a:ext>
            </a:extLst>
          </p:cNvPr>
          <p:cNvSpPr/>
          <p:nvPr/>
        </p:nvSpPr>
        <p:spPr>
          <a:xfrm flipV="1">
            <a:off x="400605" y="1080000"/>
            <a:ext cx="628096" cy="502417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82DCA49-605E-4088-C8B0-976F38D18FD0}"/>
              </a:ext>
            </a:extLst>
          </p:cNvPr>
          <p:cNvSpPr/>
          <p:nvPr/>
        </p:nvSpPr>
        <p:spPr>
          <a:xfrm flipV="1">
            <a:off x="400605" y="5796000"/>
            <a:ext cx="628096" cy="502417"/>
          </a:xfrm>
          <a:prstGeom prst="rect">
            <a:avLst/>
          </a:prstGeom>
          <a:solidFill>
            <a:schemeClr val="bg1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E0E11E8-A864-6460-CDDD-C72973ED2AE4}"/>
              </a:ext>
            </a:extLst>
          </p:cNvPr>
          <p:cNvCxnSpPr>
            <a:cxnSpLocks/>
          </p:cNvCxnSpPr>
          <p:nvPr/>
        </p:nvCxnSpPr>
        <p:spPr>
          <a:xfrm>
            <a:off x="400050" y="3695697"/>
            <a:ext cx="809625" cy="0"/>
          </a:xfrm>
          <a:prstGeom prst="line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B5318F8-E445-D033-337E-C0B5F4821F1A}"/>
              </a:ext>
            </a:extLst>
          </p:cNvPr>
          <p:cNvCxnSpPr>
            <a:cxnSpLocks/>
          </p:cNvCxnSpPr>
          <p:nvPr/>
        </p:nvCxnSpPr>
        <p:spPr>
          <a:xfrm>
            <a:off x="4019550" y="3695697"/>
            <a:ext cx="809625" cy="0"/>
          </a:xfrm>
          <a:prstGeom prst="line">
            <a:avLst/>
          </a:prstGeom>
          <a:noFill/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F31FB00-E0E6-97F4-8196-9033FAD56D3E}"/>
              </a:ext>
            </a:extLst>
          </p:cNvPr>
          <p:cNvSpPr/>
          <p:nvPr/>
        </p:nvSpPr>
        <p:spPr>
          <a:xfrm flipV="1">
            <a:off x="1350112" y="1080000"/>
            <a:ext cx="1345463" cy="111893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2F8BD3-61B1-F626-6A9F-15A7B4C93DE1}"/>
              </a:ext>
            </a:extLst>
          </p:cNvPr>
          <p:cNvSpPr/>
          <p:nvPr/>
        </p:nvSpPr>
        <p:spPr>
          <a:xfrm flipV="1">
            <a:off x="2695575" y="1080000"/>
            <a:ext cx="1345463" cy="111893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B903D8D-45BB-E6A5-9479-15C0CD97A576}"/>
              </a:ext>
            </a:extLst>
          </p:cNvPr>
          <p:cNvSpPr/>
          <p:nvPr/>
        </p:nvSpPr>
        <p:spPr>
          <a:xfrm flipV="1">
            <a:off x="1350112" y="6192000"/>
            <a:ext cx="1345463" cy="108000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B826C81-585C-9DA9-E2A6-EC4AB7DF3C07}"/>
              </a:ext>
            </a:extLst>
          </p:cNvPr>
          <p:cNvSpPr/>
          <p:nvPr/>
        </p:nvSpPr>
        <p:spPr>
          <a:xfrm flipV="1">
            <a:off x="2695575" y="6192000"/>
            <a:ext cx="1345463" cy="108000"/>
          </a:xfrm>
          <a:prstGeom prst="rect">
            <a:avLst/>
          </a:prstGeom>
          <a:solidFill>
            <a:srgbClr val="DEDEDE"/>
          </a:solidFill>
          <a:ln w="476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26B439D-E07A-EAEF-BC84-3D509D0AF1BD}"/>
              </a:ext>
            </a:extLst>
          </p:cNvPr>
          <p:cNvSpPr>
            <a:spLocks noChangeAspect="1"/>
          </p:cNvSpPr>
          <p:nvPr/>
        </p:nvSpPr>
        <p:spPr>
          <a:xfrm>
            <a:off x="3439450" y="2163181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0216C6CE-2F1C-B541-60D6-F1B62DC2351E}"/>
              </a:ext>
            </a:extLst>
          </p:cNvPr>
          <p:cNvSpPr>
            <a:spLocks noChangeAspect="1"/>
          </p:cNvSpPr>
          <p:nvPr/>
        </p:nvSpPr>
        <p:spPr>
          <a:xfrm>
            <a:off x="3788380" y="2153656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F69C35D-EDC9-11DA-6D9E-D6AD7A8B8B65}"/>
              </a:ext>
            </a:extLst>
          </p:cNvPr>
          <p:cNvSpPr>
            <a:spLocks noChangeAspect="1"/>
          </p:cNvSpPr>
          <p:nvPr/>
        </p:nvSpPr>
        <p:spPr>
          <a:xfrm>
            <a:off x="3468025" y="3125952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CFE6EDD2-DAD2-28DD-4020-79D65E1437A6}"/>
              </a:ext>
            </a:extLst>
          </p:cNvPr>
          <p:cNvSpPr>
            <a:spLocks noChangeAspect="1"/>
          </p:cNvSpPr>
          <p:nvPr/>
        </p:nvSpPr>
        <p:spPr>
          <a:xfrm>
            <a:off x="3816955" y="3116427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2DC2CDE-497D-6903-B73C-DF4DF055BD14}"/>
              </a:ext>
            </a:extLst>
          </p:cNvPr>
          <p:cNvSpPr>
            <a:spLocks noChangeAspect="1"/>
          </p:cNvSpPr>
          <p:nvPr/>
        </p:nvSpPr>
        <p:spPr>
          <a:xfrm rot="16200000">
            <a:off x="4139701" y="2847608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DC374CF-743D-46DB-4F2A-C47D52A748A1}"/>
              </a:ext>
            </a:extLst>
          </p:cNvPr>
          <p:cNvSpPr>
            <a:spLocks noChangeAspect="1"/>
          </p:cNvSpPr>
          <p:nvPr/>
        </p:nvSpPr>
        <p:spPr>
          <a:xfrm rot="16200000">
            <a:off x="4137263" y="2489190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5733B47-9618-CABD-EEAB-14BDBDD16ADC}"/>
              </a:ext>
            </a:extLst>
          </p:cNvPr>
          <p:cNvSpPr>
            <a:spLocks noChangeAspect="1"/>
          </p:cNvSpPr>
          <p:nvPr/>
        </p:nvSpPr>
        <p:spPr>
          <a:xfrm rot="16200000">
            <a:off x="3158593" y="2828558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16D5E3D-A4CD-2D23-A947-3CD8D299D039}"/>
              </a:ext>
            </a:extLst>
          </p:cNvPr>
          <p:cNvSpPr>
            <a:spLocks noChangeAspect="1"/>
          </p:cNvSpPr>
          <p:nvPr/>
        </p:nvSpPr>
        <p:spPr>
          <a:xfrm rot="16200000">
            <a:off x="3156155" y="2470140"/>
            <a:ext cx="180000" cy="180000"/>
          </a:xfrm>
          <a:prstGeom prst="ellipse">
            <a:avLst/>
          </a:prstGeom>
          <a:solidFill>
            <a:srgbClr val="F4E167"/>
          </a:solidFill>
          <a:ln w="2857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A95CE73-D3C7-A9F2-55C0-15639C53164B}"/>
              </a:ext>
            </a:extLst>
          </p:cNvPr>
          <p:cNvSpPr/>
          <p:nvPr/>
        </p:nvSpPr>
        <p:spPr>
          <a:xfrm>
            <a:off x="1473920" y="2428061"/>
            <a:ext cx="626557" cy="614052"/>
          </a:xfrm>
          <a:prstGeom prst="rect">
            <a:avLst/>
          </a:prstGeom>
          <a:solidFill>
            <a:srgbClr val="F6B4BB"/>
          </a:solidFill>
          <a:ln w="4762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5A9A2CC2-E039-4D30-5853-D9A69374DAAC}"/>
              </a:ext>
            </a:extLst>
          </p:cNvPr>
          <p:cNvSpPr>
            <a:spLocks noChangeAspect="1"/>
          </p:cNvSpPr>
          <p:nvPr/>
        </p:nvSpPr>
        <p:spPr>
          <a:xfrm>
            <a:off x="1492970" y="2163181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22FD93B2-CBAC-BAF9-C0E9-65FA67D3C631}"/>
              </a:ext>
            </a:extLst>
          </p:cNvPr>
          <p:cNvSpPr>
            <a:spLocks noChangeAspect="1"/>
          </p:cNvSpPr>
          <p:nvPr/>
        </p:nvSpPr>
        <p:spPr>
          <a:xfrm>
            <a:off x="1841900" y="2153656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3DCFE130-6BEC-9F10-58A5-8CDDF454A4EF}"/>
              </a:ext>
            </a:extLst>
          </p:cNvPr>
          <p:cNvSpPr>
            <a:spLocks noChangeAspect="1"/>
          </p:cNvSpPr>
          <p:nvPr/>
        </p:nvSpPr>
        <p:spPr>
          <a:xfrm>
            <a:off x="1521545" y="3125952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F0B3493-F8A2-F438-D8A1-81E9FB926CF6}"/>
              </a:ext>
            </a:extLst>
          </p:cNvPr>
          <p:cNvSpPr>
            <a:spLocks noChangeAspect="1"/>
          </p:cNvSpPr>
          <p:nvPr/>
        </p:nvSpPr>
        <p:spPr>
          <a:xfrm>
            <a:off x="1870475" y="3116427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73E6C41-58C4-AE7E-1D3D-0324E5480148}"/>
              </a:ext>
            </a:extLst>
          </p:cNvPr>
          <p:cNvSpPr>
            <a:spLocks noChangeAspect="1"/>
          </p:cNvSpPr>
          <p:nvPr/>
        </p:nvSpPr>
        <p:spPr>
          <a:xfrm rot="16200000">
            <a:off x="2193221" y="2847608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2CC64745-3493-8A4E-168C-0AD3B91F533A}"/>
              </a:ext>
            </a:extLst>
          </p:cNvPr>
          <p:cNvSpPr>
            <a:spLocks noChangeAspect="1"/>
          </p:cNvSpPr>
          <p:nvPr/>
        </p:nvSpPr>
        <p:spPr>
          <a:xfrm rot="16200000">
            <a:off x="2190783" y="2489190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913049A0-42F4-7ADE-9435-C396D76A3CDB}"/>
              </a:ext>
            </a:extLst>
          </p:cNvPr>
          <p:cNvSpPr>
            <a:spLocks noChangeAspect="1"/>
          </p:cNvSpPr>
          <p:nvPr/>
        </p:nvSpPr>
        <p:spPr>
          <a:xfrm rot="16200000">
            <a:off x="1212113" y="2828558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9AB2B01-81F4-AB58-4FA3-1976607A0090}"/>
              </a:ext>
            </a:extLst>
          </p:cNvPr>
          <p:cNvSpPr>
            <a:spLocks noChangeAspect="1"/>
          </p:cNvSpPr>
          <p:nvPr/>
        </p:nvSpPr>
        <p:spPr>
          <a:xfrm rot="16200000">
            <a:off x="1209675" y="2470140"/>
            <a:ext cx="180000" cy="180000"/>
          </a:xfrm>
          <a:prstGeom prst="ellipse">
            <a:avLst/>
          </a:prstGeom>
          <a:solidFill>
            <a:srgbClr val="F6B4BB"/>
          </a:solidFill>
          <a:ln w="2857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solidFill>
                <a:srgbClr val="F6B4BB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03FA0BA4-AF70-D0CF-C849-9B1AAAF861BD}"/>
              </a:ext>
            </a:extLst>
          </p:cNvPr>
          <p:cNvSpPr>
            <a:spLocks noChangeAspect="1"/>
          </p:cNvSpPr>
          <p:nvPr/>
        </p:nvSpPr>
        <p:spPr>
          <a:xfrm>
            <a:off x="1492970" y="4265702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E37F4A3-E9EA-7914-19E8-C442E4FAE508}"/>
              </a:ext>
            </a:extLst>
          </p:cNvPr>
          <p:cNvSpPr>
            <a:spLocks noChangeAspect="1"/>
          </p:cNvSpPr>
          <p:nvPr/>
        </p:nvSpPr>
        <p:spPr>
          <a:xfrm>
            <a:off x="1841900" y="4256177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8CD6196A-5206-EE8B-0F3F-80D5F88BB86E}"/>
              </a:ext>
            </a:extLst>
          </p:cNvPr>
          <p:cNvSpPr>
            <a:spLocks noChangeAspect="1"/>
          </p:cNvSpPr>
          <p:nvPr/>
        </p:nvSpPr>
        <p:spPr>
          <a:xfrm>
            <a:off x="1521545" y="5228473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35E78EC0-B4AB-A374-5812-760DE7A103D9}"/>
              </a:ext>
            </a:extLst>
          </p:cNvPr>
          <p:cNvSpPr>
            <a:spLocks noChangeAspect="1"/>
          </p:cNvSpPr>
          <p:nvPr/>
        </p:nvSpPr>
        <p:spPr>
          <a:xfrm>
            <a:off x="1870475" y="5218948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71E3FA87-745A-7383-C214-CA8F6470AF97}"/>
              </a:ext>
            </a:extLst>
          </p:cNvPr>
          <p:cNvSpPr>
            <a:spLocks noChangeAspect="1"/>
          </p:cNvSpPr>
          <p:nvPr/>
        </p:nvSpPr>
        <p:spPr>
          <a:xfrm rot="16200000">
            <a:off x="2193221" y="4950129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2510CD2A-5A51-F5F6-2EC3-DAB71E85F5E9}"/>
              </a:ext>
            </a:extLst>
          </p:cNvPr>
          <p:cNvSpPr>
            <a:spLocks noChangeAspect="1"/>
          </p:cNvSpPr>
          <p:nvPr/>
        </p:nvSpPr>
        <p:spPr>
          <a:xfrm rot="16200000">
            <a:off x="2190783" y="4591711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C822C196-86BA-1BA1-16F4-A051CA7BAD86}"/>
              </a:ext>
            </a:extLst>
          </p:cNvPr>
          <p:cNvSpPr>
            <a:spLocks noChangeAspect="1"/>
          </p:cNvSpPr>
          <p:nvPr/>
        </p:nvSpPr>
        <p:spPr>
          <a:xfrm rot="16200000">
            <a:off x="1212113" y="4931079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B00ABC8-8DC3-61E2-6054-6B7845FCDBC1}"/>
              </a:ext>
            </a:extLst>
          </p:cNvPr>
          <p:cNvSpPr>
            <a:spLocks noChangeAspect="1"/>
          </p:cNvSpPr>
          <p:nvPr/>
        </p:nvSpPr>
        <p:spPr>
          <a:xfrm rot="16200000">
            <a:off x="1209675" y="4572661"/>
            <a:ext cx="180000" cy="180000"/>
          </a:xfrm>
          <a:prstGeom prst="ellipse">
            <a:avLst/>
          </a:prstGeom>
          <a:solidFill>
            <a:srgbClr val="B0EAA9"/>
          </a:solidFill>
          <a:ln w="2857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83148C7-B9FE-14FA-E69C-D203D265578F}"/>
              </a:ext>
            </a:extLst>
          </p:cNvPr>
          <p:cNvSpPr>
            <a:spLocks noChangeAspect="1"/>
          </p:cNvSpPr>
          <p:nvPr/>
        </p:nvSpPr>
        <p:spPr>
          <a:xfrm>
            <a:off x="3479816" y="4262702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75E97E51-D236-76BF-9C0A-569ADCAEAEB0}"/>
              </a:ext>
            </a:extLst>
          </p:cNvPr>
          <p:cNvSpPr>
            <a:spLocks noChangeAspect="1"/>
          </p:cNvSpPr>
          <p:nvPr/>
        </p:nvSpPr>
        <p:spPr>
          <a:xfrm>
            <a:off x="3828746" y="4253177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D2A38FF0-E012-F075-ED25-1F866CAE1EB2}"/>
              </a:ext>
            </a:extLst>
          </p:cNvPr>
          <p:cNvSpPr>
            <a:spLocks noChangeAspect="1"/>
          </p:cNvSpPr>
          <p:nvPr/>
        </p:nvSpPr>
        <p:spPr>
          <a:xfrm>
            <a:off x="3508391" y="5225473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4565C7B1-8C77-D57C-3EA1-587FF7CD2712}"/>
              </a:ext>
            </a:extLst>
          </p:cNvPr>
          <p:cNvSpPr>
            <a:spLocks noChangeAspect="1"/>
          </p:cNvSpPr>
          <p:nvPr/>
        </p:nvSpPr>
        <p:spPr>
          <a:xfrm>
            <a:off x="3857321" y="5215948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3A9A957A-2C5C-0865-62EF-D048C1D78B50}"/>
              </a:ext>
            </a:extLst>
          </p:cNvPr>
          <p:cNvSpPr>
            <a:spLocks noChangeAspect="1"/>
          </p:cNvSpPr>
          <p:nvPr/>
        </p:nvSpPr>
        <p:spPr>
          <a:xfrm rot="16200000">
            <a:off x="4180067" y="4947129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6AF773CB-875C-779F-B65B-FE2138B02583}"/>
              </a:ext>
            </a:extLst>
          </p:cNvPr>
          <p:cNvSpPr>
            <a:spLocks noChangeAspect="1"/>
          </p:cNvSpPr>
          <p:nvPr/>
        </p:nvSpPr>
        <p:spPr>
          <a:xfrm rot="16200000">
            <a:off x="4177629" y="4588711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A8A17CB-CC6B-2473-FEE4-A69131772206}"/>
              </a:ext>
            </a:extLst>
          </p:cNvPr>
          <p:cNvSpPr>
            <a:spLocks noChangeAspect="1"/>
          </p:cNvSpPr>
          <p:nvPr/>
        </p:nvSpPr>
        <p:spPr>
          <a:xfrm rot="16200000">
            <a:off x="3198959" y="4928079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B287F068-07C6-C753-DB9D-5606CB5C47ED}"/>
              </a:ext>
            </a:extLst>
          </p:cNvPr>
          <p:cNvSpPr>
            <a:spLocks noChangeAspect="1"/>
          </p:cNvSpPr>
          <p:nvPr/>
        </p:nvSpPr>
        <p:spPr>
          <a:xfrm rot="16200000">
            <a:off x="3196521" y="4569661"/>
            <a:ext cx="180000" cy="180000"/>
          </a:xfrm>
          <a:prstGeom prst="ellipse">
            <a:avLst/>
          </a:prstGeom>
          <a:solidFill>
            <a:srgbClr val="94DCF7"/>
          </a:solidFill>
          <a:ln w="2857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8F5A14D-2AEB-1038-FD0F-A8EDEDC13278}"/>
              </a:ext>
            </a:extLst>
          </p:cNvPr>
          <p:cNvSpPr/>
          <p:nvPr/>
        </p:nvSpPr>
        <p:spPr>
          <a:xfrm>
            <a:off x="4656557" y="1406139"/>
            <a:ext cx="351073" cy="18902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B752B85-CC5C-0129-E821-970EFC16889F}"/>
              </a:ext>
            </a:extLst>
          </p:cNvPr>
          <p:cNvSpPr/>
          <p:nvPr/>
        </p:nvSpPr>
        <p:spPr>
          <a:xfrm>
            <a:off x="4656557" y="4075934"/>
            <a:ext cx="351073" cy="1890288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kumimoji="1" lang="ja-JP" altLang="en-US"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79" name="コンテンツ プレースホルダー 2">
            <a:extLst>
              <a:ext uri="{FF2B5EF4-FFF2-40B4-BE49-F238E27FC236}">
                <a16:creationId xmlns:a16="http://schemas.microsoft.com/office/drawing/2014/main" id="{F57ED2B1-EE3F-A8B8-BF8E-5CC8EF069B42}"/>
              </a:ext>
            </a:extLst>
          </p:cNvPr>
          <p:cNvSpPr txBox="1">
            <a:spLocks/>
          </p:cNvSpPr>
          <p:nvPr/>
        </p:nvSpPr>
        <p:spPr>
          <a:xfrm>
            <a:off x="5292000" y="1080000"/>
            <a:ext cx="6588000" cy="1152000"/>
          </a:xfrm>
          <a:prstGeom prst="rect">
            <a:avLst/>
          </a:prstGeom>
          <a:solidFill>
            <a:srgbClr val="FADFE5"/>
          </a:solidFill>
          <a:ln w="44450">
            <a:noFill/>
          </a:ln>
        </p:spPr>
        <p:txBody>
          <a:bodyPr tIns="36000" bIns="3600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895350" defTabSz="808038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「</a:t>
            </a: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OSS</a:t>
            </a: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コミュニティ活動と</a:t>
            </a: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OpenSSF</a:t>
            </a: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の紹介」</a:t>
            </a: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QA</a:t>
            </a:r>
          </a:p>
          <a:p>
            <a:pPr marL="0" indent="895350" defTabSz="808038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ja-JP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	</a:t>
            </a:r>
            <a:r>
              <a:rPr lang="ja-JP" altLang="en-US" sz="2200" dirty="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日立製作所　　中村さん</a:t>
            </a:r>
            <a:endParaRPr lang="en-US" altLang="ja-JP" sz="2200" dirty="0">
              <a:solidFill>
                <a:prstClr val="black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9790545-1813-C53E-1FB8-FD120362F128}"/>
              </a:ext>
            </a:extLst>
          </p:cNvPr>
          <p:cNvSpPr/>
          <p:nvPr/>
        </p:nvSpPr>
        <p:spPr>
          <a:xfrm>
            <a:off x="3425868" y="2428061"/>
            <a:ext cx="626557" cy="614052"/>
          </a:xfrm>
          <a:prstGeom prst="rect">
            <a:avLst/>
          </a:prstGeom>
          <a:solidFill>
            <a:srgbClr val="F4E167"/>
          </a:solidFill>
          <a:ln w="4762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3694166D-6CF3-E220-E7D6-B01B02D38876}"/>
              </a:ext>
            </a:extLst>
          </p:cNvPr>
          <p:cNvSpPr/>
          <p:nvPr/>
        </p:nvSpPr>
        <p:spPr>
          <a:xfrm>
            <a:off x="1473920" y="4558035"/>
            <a:ext cx="626557" cy="614052"/>
          </a:xfrm>
          <a:prstGeom prst="rect">
            <a:avLst/>
          </a:prstGeom>
          <a:solidFill>
            <a:srgbClr val="B0EAA9"/>
          </a:solidFill>
          <a:ln w="4762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C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6CFEFD16-E60A-51F5-2FDA-E3AE59BF5DBE}"/>
              </a:ext>
            </a:extLst>
          </p:cNvPr>
          <p:cNvSpPr/>
          <p:nvPr/>
        </p:nvSpPr>
        <p:spPr>
          <a:xfrm>
            <a:off x="3463796" y="4558035"/>
            <a:ext cx="626557" cy="614052"/>
          </a:xfrm>
          <a:prstGeom prst="rect">
            <a:avLst/>
          </a:prstGeom>
          <a:solidFill>
            <a:srgbClr val="94DCF7"/>
          </a:solidFill>
          <a:ln w="4762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F57CD8-C0C3-881E-CDA4-DAB18EDCBC72}"/>
              </a:ext>
            </a:extLst>
          </p:cNvPr>
          <p:cNvSpPr txBox="1">
            <a:spLocks/>
          </p:cNvSpPr>
          <p:nvPr/>
        </p:nvSpPr>
        <p:spPr>
          <a:xfrm>
            <a:off x="5292000" y="2431425"/>
            <a:ext cx="6588000" cy="1152000"/>
          </a:xfrm>
          <a:prstGeom prst="rect">
            <a:avLst/>
          </a:prstGeom>
          <a:solidFill>
            <a:srgbClr val="F7F4CF"/>
          </a:solidFill>
          <a:ln w="44450">
            <a:noFill/>
          </a:ln>
        </p:spPr>
        <p:txBody>
          <a:bodyPr tIns="36000" bIns="36000" anchor="ctr">
            <a:normAutofit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en-US" altLang="ja-JP" sz="2200" dirty="0"/>
              <a:t>[OSPO-2]</a:t>
            </a:r>
            <a:r>
              <a:rPr lang="ja-JP" altLang="en-US" sz="2200" dirty="0"/>
              <a:t>　</a:t>
            </a:r>
            <a:r>
              <a:rPr lang="en-US" altLang="ja-JP" sz="2200" dirty="0"/>
              <a:t>OSS</a:t>
            </a:r>
            <a:r>
              <a:rPr lang="ja-JP" altLang="en-US" sz="2200" dirty="0"/>
              <a:t>でリーダーシップをとる方法</a:t>
            </a:r>
            <a:endParaRPr lang="en-US" altLang="ja-JP" sz="2200" dirty="0"/>
          </a:p>
          <a:p>
            <a:pPr indent="895350"/>
            <a:r>
              <a:rPr lang="en-US" altLang="ja-JP" sz="2200" dirty="0"/>
              <a:t>	</a:t>
            </a:r>
            <a:r>
              <a:rPr lang="ja-JP" altLang="en-US" sz="2200" dirty="0"/>
              <a:t>サイバートラスト　　茂田井さん</a:t>
            </a:r>
            <a:endParaRPr lang="en-US" altLang="ja-JP" sz="2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470A04D-9BC5-BD3F-477C-506B4A12BE69}"/>
              </a:ext>
            </a:extLst>
          </p:cNvPr>
          <p:cNvSpPr txBox="1">
            <a:spLocks/>
          </p:cNvSpPr>
          <p:nvPr/>
        </p:nvSpPr>
        <p:spPr>
          <a:xfrm>
            <a:off x="5292000" y="3782850"/>
            <a:ext cx="6588000" cy="1152000"/>
          </a:xfrm>
          <a:prstGeom prst="rect">
            <a:avLst/>
          </a:prstGeom>
          <a:solidFill>
            <a:srgbClr val="E3F3E0"/>
          </a:solidFill>
          <a:ln w="44450">
            <a:noFill/>
          </a:ln>
        </p:spPr>
        <p:txBody>
          <a:bodyPr tIns="36000" bIns="36000" anchor="ctr">
            <a:normAutofit fontScale="92500"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ja-JP" altLang="en-US" dirty="0"/>
              <a:t>企業における</a:t>
            </a:r>
            <a:r>
              <a:rPr lang="en-US" altLang="ja-JP" dirty="0"/>
              <a:t>OSS</a:t>
            </a:r>
            <a:r>
              <a:rPr lang="ja-JP" altLang="en-US" dirty="0"/>
              <a:t>コンプラのための教育資料</a:t>
            </a:r>
            <a:endParaRPr lang="en-US" altLang="ja-JP" dirty="0"/>
          </a:p>
          <a:p>
            <a:pPr indent="895350"/>
            <a:r>
              <a:rPr lang="en-US" altLang="ja-JP" dirty="0"/>
              <a:t>	</a:t>
            </a:r>
            <a:r>
              <a:rPr lang="ja-JP" altLang="en-US" dirty="0"/>
              <a:t>日立製作所 岩田さん・オリンパス 小泉さん</a:t>
            </a:r>
            <a:endParaRPr lang="en-US" altLang="ja-JP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4B6F11D-7EF8-2EC4-F4FD-2F6A6F584583}"/>
              </a:ext>
            </a:extLst>
          </p:cNvPr>
          <p:cNvSpPr txBox="1">
            <a:spLocks/>
          </p:cNvSpPr>
          <p:nvPr/>
        </p:nvSpPr>
        <p:spPr>
          <a:xfrm>
            <a:off x="5292000" y="5134275"/>
            <a:ext cx="6588000" cy="1152000"/>
          </a:xfrm>
          <a:prstGeom prst="rect">
            <a:avLst/>
          </a:prstGeom>
          <a:solidFill>
            <a:srgbClr val="D1EFF5"/>
          </a:solidFill>
          <a:ln w="44450">
            <a:noFill/>
          </a:ln>
        </p:spPr>
        <p:txBody>
          <a:bodyPr tIns="36000" bIns="36000" anchor="ctr">
            <a:normAutofit lnSpcReduction="10000"/>
          </a:bodyPr>
          <a:lstStyle>
            <a:defPPr>
              <a:defRPr lang="en-US"/>
            </a:defPPr>
            <a:lvl1pPr indent="0" defTabSz="808038">
              <a:lnSpc>
                <a:spcPct val="120000"/>
              </a:lnSpc>
              <a:spcBef>
                <a:spcPts val="0"/>
              </a:spcBef>
              <a:buFont typeface="Arial" pitchFamily="34" charset="0"/>
              <a:buNone/>
              <a:defRPr kumimoji="1" sz="2400">
                <a:solidFill>
                  <a:prstClr val="black"/>
                </a:solidFill>
                <a:latin typeface="Arial" panose="020B0604020202020204" pitchFamily="34" charset="0"/>
                <a:ea typeface="Meiryo UI" panose="020B0604030504040204" pitchFamily="50" charset="-128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kumimoji="1"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kumimoji="1"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kumimoji="1"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kumimoji="1"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kumimoji="1" sz="2000"/>
            </a:lvl9pPr>
          </a:lstStyle>
          <a:p>
            <a:pPr indent="895350"/>
            <a:r>
              <a:rPr lang="en-US" altLang="ja-JP" sz="2200" dirty="0" err="1"/>
              <a:t>ITmedia</a:t>
            </a:r>
            <a:r>
              <a:rPr lang="ja-JP" altLang="en-US" sz="2200" dirty="0"/>
              <a:t>連載</a:t>
            </a:r>
            <a:r>
              <a:rPr lang="en-US" altLang="ja-JP" sz="2200" dirty="0"/>
              <a:t>finale – </a:t>
            </a:r>
            <a:r>
              <a:rPr lang="ja-JP" altLang="en-US" sz="2200" dirty="0"/>
              <a:t>新連載トピックス検討	　　　日立ソリューションズ　　渡邊さん</a:t>
            </a:r>
            <a:endParaRPr lang="en-US" altLang="ja-JP" sz="2200" dirty="0"/>
          </a:p>
          <a:p>
            <a:pPr indent="895350"/>
            <a:r>
              <a:rPr lang="en-US" altLang="ja-JP" sz="1800" dirty="0"/>
              <a:t>※ online</a:t>
            </a:r>
            <a:r>
              <a:rPr lang="ja-JP" altLang="en-US" sz="1800" dirty="0"/>
              <a:t>・対面のハイブリッドセッション</a:t>
            </a:r>
            <a:endParaRPr lang="en-US" altLang="ja-JP" sz="1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0542DC5-3D1B-6C71-BA83-486FEE1837C6}"/>
              </a:ext>
            </a:extLst>
          </p:cNvPr>
          <p:cNvSpPr/>
          <p:nvPr/>
        </p:nvSpPr>
        <p:spPr>
          <a:xfrm>
            <a:off x="5433307" y="1362846"/>
            <a:ext cx="626557" cy="614052"/>
          </a:xfrm>
          <a:prstGeom prst="rect">
            <a:avLst/>
          </a:prstGeom>
          <a:solidFill>
            <a:srgbClr val="F6B4BB"/>
          </a:solidFill>
          <a:ln w="47625">
            <a:solidFill>
              <a:srgbClr val="C90C1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A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FF728A4-84DD-0ADF-6E7B-40B13216BD27}"/>
              </a:ext>
            </a:extLst>
          </p:cNvPr>
          <p:cNvSpPr/>
          <p:nvPr/>
        </p:nvSpPr>
        <p:spPr>
          <a:xfrm>
            <a:off x="5450156" y="2682375"/>
            <a:ext cx="626557" cy="614052"/>
          </a:xfrm>
          <a:prstGeom prst="rect">
            <a:avLst/>
          </a:prstGeom>
          <a:solidFill>
            <a:srgbClr val="F4E167"/>
          </a:solidFill>
          <a:ln w="47625">
            <a:solidFill>
              <a:srgbClr val="CA8C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B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C50FC0-9414-724F-B49E-503497D62C1C}"/>
              </a:ext>
            </a:extLst>
          </p:cNvPr>
          <p:cNvSpPr/>
          <p:nvPr/>
        </p:nvSpPr>
        <p:spPr>
          <a:xfrm>
            <a:off x="5444206" y="4056896"/>
            <a:ext cx="626557" cy="614052"/>
          </a:xfrm>
          <a:prstGeom prst="rect">
            <a:avLst/>
          </a:prstGeom>
          <a:solidFill>
            <a:srgbClr val="B0EAA9"/>
          </a:solidFill>
          <a:ln w="47625">
            <a:solidFill>
              <a:srgbClr val="39A01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C</a:t>
            </a:r>
            <a:endParaRPr kumimoji="1" lang="ja-JP" altLang="en-US" sz="40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9AABCA-2CE5-186E-EE83-444001612FFE}"/>
              </a:ext>
            </a:extLst>
          </p:cNvPr>
          <p:cNvSpPr/>
          <p:nvPr/>
        </p:nvSpPr>
        <p:spPr>
          <a:xfrm>
            <a:off x="5433307" y="5423931"/>
            <a:ext cx="626557" cy="614052"/>
          </a:xfrm>
          <a:prstGeom prst="rect">
            <a:avLst/>
          </a:prstGeom>
          <a:solidFill>
            <a:srgbClr val="94DCF7"/>
          </a:solidFill>
          <a:ln w="47625">
            <a:solidFill>
              <a:srgbClr val="007C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50" charset="-128"/>
              </a:rPr>
              <a:t>D</a:t>
            </a:r>
            <a:endParaRPr kumimoji="1" lang="ja-JP" altLang="en-US" sz="3600" dirty="0">
              <a:solidFill>
                <a:schemeClr val="tx1"/>
              </a:solidFill>
              <a:latin typeface="Arial" panose="020B0604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9574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/>
      </a:bodyPr>
      <a:lstStyle>
        <a:defPPr algn="ctr">
          <a:defRPr kumimoji="1" smtClean="0">
            <a:latin typeface="Arial" panose="020B0604020202020204" pitchFamily="34" charset="0"/>
            <a:ea typeface="Meiryo UI" panose="020B0604030504040204" pitchFamily="50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vert="horz" rtlCol="0">
        <a:spAutoFit/>
      </a:bodyPr>
      <a:lstStyle>
        <a:defPPr algn="l">
          <a:defRPr kumimoji="1" smtClean="0">
            <a:latin typeface="Arial" panose="020B0604020202020204" pitchFamily="34" charset="0"/>
            <a:ea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2112</Words>
  <Application>Microsoft Office PowerPoint</Application>
  <PresentationFormat>ワイド画面</PresentationFormat>
  <Paragraphs>194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30" baseType="lpstr">
      <vt:lpstr>HGP創英角ｺﾞｼｯｸUB</vt:lpstr>
      <vt:lpstr>HGS行書体</vt:lpstr>
      <vt:lpstr>ＭＳ Ｐゴシック</vt:lpstr>
      <vt:lpstr>Myriad Pro</vt:lpstr>
      <vt:lpstr>游ゴシック</vt:lpstr>
      <vt:lpstr>Arial</vt:lpstr>
      <vt:lpstr>Segoe UI</vt:lpstr>
      <vt:lpstr>Segoe UI Symbol</vt:lpstr>
      <vt:lpstr>Tahoma</vt:lpstr>
      <vt:lpstr>Wingdings</vt:lpstr>
      <vt:lpstr>1_OSSL資料_20160418_c</vt:lpstr>
      <vt:lpstr>2_OSSL資料_20160418_c</vt:lpstr>
      <vt:lpstr>第28回全体会合／第3回ハイブリッド会合 All member meeting #28 / Hybrid all member meeting #3  </vt:lpstr>
      <vt:lpstr>全体会合　Meeting</vt:lpstr>
      <vt:lpstr>PowerPoint プレゼンテーション</vt:lpstr>
      <vt:lpstr>OpenChain Japan WGについて</vt:lpstr>
      <vt:lpstr>独占禁止法順守ポリシー (Antitrust Policy)</vt:lpstr>
      <vt:lpstr>アジェンダ (English page follows this slide)</vt:lpstr>
      <vt:lpstr>第２部・ブレークアウトセッションについて（15:30～16:30）</vt:lpstr>
      <vt:lpstr>PowerPoint プレゼンテーション</vt:lpstr>
      <vt:lpstr>PowerPoint プレゼンテーション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  <vt:lpstr>クロージング – お知らせ①</vt:lpstr>
      <vt:lpstr>クロージング – お知らせ②</vt:lpstr>
      <vt:lpstr>クロージング – お知らせ③</vt:lpstr>
      <vt:lpstr>クロージング – お知らせ④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2023-07-12T11:06:26Z</dcterms:created>
  <dcterms:modified xsi:type="dcterms:W3CDTF">2023-08-03T15:27:41Z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2023-07-12T11:12:00Z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4d9ce363-22fb-4759-a988-f5412fe90934</vt:lpwstr>
  </property>
  <property fmtid="{D5CDD505-2E9C-101B-9397-08002B2CF9AE}" pid="8" name="MSIP_Label_a7295cc1-d279-42ac-ab4d-3b0f4fece050_ContentBits">
    <vt:lpwstr>0</vt:lpwstr>
  </property>
</Properties>
</file>