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Changes from v2.3 to v3.0</a:t>
            </a:r>
            <a:endParaRPr kumimoji="1" lang="ja-JP" altLang="en-US" dirty="0"/>
          </a:p>
        </p:txBody>
      </p:sp>
      <p:pic>
        <p:nvPicPr>
          <p:cNvPr id="1026" name="Picture 2" descr="D:\Temp\OpenChainSPDX\spdx-2.3-docu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3648076" cy="4610100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>
            <a:off x="3995936" y="3429000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Changes from v2.3 to </a:t>
            </a:r>
            <a:r>
              <a:rPr lang="en-US" altLang="ja-JP" dirty="0" smtClean="0"/>
              <a:t>v3.0(detail)</a:t>
            </a:r>
            <a:endParaRPr kumimoji="1" lang="ja-JP" altLang="en-US" dirty="0"/>
          </a:p>
        </p:txBody>
      </p:sp>
      <p:pic>
        <p:nvPicPr>
          <p:cNvPr id="1026" name="Picture 2" descr="D:\Temp\OpenChainSPDX\spdx-2.3-docu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3648076" cy="4610100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>
            <a:off x="3923928" y="4797152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4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  <p:cxnSp>
        <p:nvCxnSpPr>
          <p:cNvPr id="20" name="直線矢印コネクタ 19"/>
          <p:cNvCxnSpPr>
            <a:endCxn id="12" idx="1"/>
          </p:cNvCxnSpPr>
          <p:nvPr/>
        </p:nvCxnSpPr>
        <p:spPr>
          <a:xfrm flipV="1">
            <a:off x="3419872" y="2132856"/>
            <a:ext cx="144016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3491880" y="2636912"/>
            <a:ext cx="1728192" cy="43204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3347864" y="2276872"/>
            <a:ext cx="1872208" cy="3240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7" idx="1"/>
          </p:cNvCxnSpPr>
          <p:nvPr/>
        </p:nvCxnSpPr>
        <p:spPr>
          <a:xfrm flipV="1">
            <a:off x="3491880" y="2708920"/>
            <a:ext cx="1800200" cy="86409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419872" y="2204864"/>
            <a:ext cx="1584176" cy="28083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563888" y="3356992"/>
            <a:ext cx="2232248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347864" y="2708920"/>
            <a:ext cx="2088232" cy="129614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491880" y="3212976"/>
            <a:ext cx="2232248" cy="180020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8" idx="1"/>
          </p:cNvCxnSpPr>
          <p:nvPr/>
        </p:nvCxnSpPr>
        <p:spPr>
          <a:xfrm>
            <a:off x="3491880" y="3140968"/>
            <a:ext cx="2376264" cy="72008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3635896" y="3068960"/>
            <a:ext cx="2160240" cy="144016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吹き出し 52"/>
          <p:cNvSpPr/>
          <p:nvPr/>
        </p:nvSpPr>
        <p:spPr>
          <a:xfrm>
            <a:off x="1043608" y="6398568"/>
            <a:ext cx="1224136" cy="270792"/>
          </a:xfrm>
          <a:prstGeom prst="wedgeRoundRectCallout">
            <a:avLst>
              <a:gd name="adj1" fmla="val 14542"/>
              <a:gd name="adj2" fmla="val -8519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deprecated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3419872" y="2276872"/>
            <a:ext cx="1512168" cy="72008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字形 31"/>
          <p:cNvSpPr/>
          <p:nvPr/>
        </p:nvSpPr>
        <p:spPr>
          <a:xfrm rot="2741746">
            <a:off x="2609166" y="5825804"/>
            <a:ext cx="494004" cy="558595"/>
          </a:xfrm>
          <a:prstGeom prst="plus">
            <a:avLst>
              <a:gd name="adj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Changes from v2.3 to v3.0 (Package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Information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3995936" y="3933056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4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563888" y="2276872"/>
            <a:ext cx="1440160" cy="936104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5364088" y="5085184"/>
            <a:ext cx="1080120" cy="1368152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8" idx="1"/>
          </p:cNvCxnSpPr>
          <p:nvPr/>
        </p:nvCxnSpPr>
        <p:spPr>
          <a:xfrm>
            <a:off x="3635896" y="3284984"/>
            <a:ext cx="2232248" cy="576064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491880" y="2708920"/>
            <a:ext cx="2016224" cy="108012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3563888" y="2276872"/>
            <a:ext cx="1368152" cy="43204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467544" y="1556792"/>
            <a:ext cx="3312368" cy="496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Package 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608" y="2060848"/>
            <a:ext cx="265591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7.1 Package name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 Package SPDX identifier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7.3 Package version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3608" y="2852936"/>
            <a:ext cx="26559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7.21 External reference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7.22 External reference comment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827584" y="3429000"/>
            <a:ext cx="288032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7.4 Package file name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7.5 Package supplier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7.6 Package originator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7.7 Package download location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7.8 Files analyzed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7.9 Package verification code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7.10 Package checksum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7.11 Package home page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7.12 Source information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7.18 Package summary description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7.19 Package detailed description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7.20 Package comment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0" y="5777880"/>
            <a:ext cx="320384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7.13 Concluded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7.14 All licenses information from files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7.15 Declared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7.16 Comments on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7.17 Copyright text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3203848" y="6371184"/>
            <a:ext cx="2655912" cy="486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7.23 Package attribution text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7.24 Primary Package Purpose </a:t>
            </a:r>
            <a:r>
              <a:rPr lang="en-US" altLang="ja-JP" sz="1200" dirty="0" smtClean="0">
                <a:solidFill>
                  <a:schemeClr val="tx1"/>
                </a:solidFill>
              </a:rPr>
              <a:t>field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2987824" y="3356992"/>
            <a:ext cx="3168352" cy="2664296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508104" y="4365104"/>
            <a:ext cx="576064" cy="1368152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3851920" y="5589240"/>
            <a:ext cx="1800200" cy="620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7.25 </a:t>
            </a:r>
            <a:r>
              <a:rPr lang="en-US" altLang="ja-JP" sz="1200" dirty="0" smtClean="0">
                <a:solidFill>
                  <a:schemeClr val="tx1"/>
                </a:solidFill>
              </a:rPr>
              <a:t>Release Date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7.26 Built Date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7.27 Valid Until Date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197</Words>
  <Application>Microsoft Office PowerPoint</Application>
  <PresentationFormat>画面に合わせる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Changes from v2.3 to v3.0</vt:lpstr>
      <vt:lpstr>Changes from v2.3 to v3.0(detail)</vt:lpstr>
      <vt:lpstr>Changes from v2.3 to v3.0 (Package Information）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momo</dc:creator>
  <cp:lastModifiedBy>あ</cp:lastModifiedBy>
  <cp:revision>79</cp:revision>
  <dcterms:created xsi:type="dcterms:W3CDTF">2023-03-08T01:06:06Z</dcterms:created>
  <dcterms:modified xsi:type="dcterms:W3CDTF">2023-03-14T08:41:06Z</dcterms:modified>
</cp:coreProperties>
</file>