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1"/>
  </p:notesMasterIdLst>
  <p:sldIdLst>
    <p:sldId id="257" r:id="rId2"/>
    <p:sldId id="258" r:id="rId3"/>
    <p:sldId id="259" r:id="rId4"/>
    <p:sldId id="271" r:id="rId5"/>
    <p:sldId id="272" r:id="rId6"/>
    <p:sldId id="273" r:id="rId7"/>
    <p:sldId id="275" r:id="rId8"/>
    <p:sldId id="276" r:id="rId9"/>
    <p:sldId id="270"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77" d="100"/>
          <a:sy n="77" d="100"/>
        </p:scale>
        <p:origin x="1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9F198-3590-4483-8408-2C296A1700D5}" type="datetimeFigureOut">
              <a:rPr kumimoji="1" lang="ja-JP" altLang="en-US" smtClean="0"/>
              <a:t>2023/10/16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E7770-311C-4A26-9E30-E21D700DECB4}" type="slidenum">
              <a:rPr kumimoji="1" lang="ja-JP" altLang="en-US" smtClean="0"/>
              <a:t>‹#›</a:t>
            </a:fld>
            <a:endParaRPr kumimoji="1" lang="ja-JP" altLang="en-US"/>
          </a:p>
        </p:txBody>
      </p:sp>
    </p:spTree>
    <p:extLst>
      <p:ext uri="{BB962C8B-B14F-4D97-AF65-F5344CB8AC3E}">
        <p14:creationId xmlns:p14="http://schemas.microsoft.com/office/powerpoint/2010/main" val="21396197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462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930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3051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797467" y="1635171"/>
            <a:ext cx="7378000" cy="25260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5600">
                <a:solidFill>
                  <a:schemeClr val="lt1"/>
                </a:solidFill>
                <a:latin typeface="+mj-lt"/>
              </a:defRPr>
            </a:lvl1pPr>
            <a:lvl2pPr lvl="1" rtl="0">
              <a:spcBef>
                <a:spcPts val="0"/>
              </a:spcBef>
              <a:spcAft>
                <a:spcPts val="0"/>
              </a:spcAft>
              <a:buClr>
                <a:schemeClr val="lt1"/>
              </a:buClr>
              <a:buSzPts val="4200"/>
              <a:buNone/>
              <a:defRPr sz="5600">
                <a:solidFill>
                  <a:schemeClr val="lt1"/>
                </a:solidFill>
              </a:defRPr>
            </a:lvl2pPr>
            <a:lvl3pPr lvl="2" rtl="0">
              <a:spcBef>
                <a:spcPts val="0"/>
              </a:spcBef>
              <a:spcAft>
                <a:spcPts val="0"/>
              </a:spcAft>
              <a:buClr>
                <a:schemeClr val="lt1"/>
              </a:buClr>
              <a:buSzPts val="4200"/>
              <a:buNone/>
              <a:defRPr sz="5600">
                <a:solidFill>
                  <a:schemeClr val="lt1"/>
                </a:solidFill>
              </a:defRPr>
            </a:lvl3pPr>
            <a:lvl4pPr lvl="3" rtl="0">
              <a:spcBef>
                <a:spcPts val="0"/>
              </a:spcBef>
              <a:spcAft>
                <a:spcPts val="0"/>
              </a:spcAft>
              <a:buClr>
                <a:schemeClr val="lt1"/>
              </a:buClr>
              <a:buSzPts val="4200"/>
              <a:buNone/>
              <a:defRPr sz="5600">
                <a:solidFill>
                  <a:schemeClr val="lt1"/>
                </a:solidFill>
              </a:defRPr>
            </a:lvl4pPr>
            <a:lvl5pPr lvl="4" rtl="0">
              <a:spcBef>
                <a:spcPts val="0"/>
              </a:spcBef>
              <a:spcAft>
                <a:spcPts val="0"/>
              </a:spcAft>
              <a:buClr>
                <a:schemeClr val="lt1"/>
              </a:buClr>
              <a:buSzPts val="4200"/>
              <a:buNone/>
              <a:defRPr sz="5600">
                <a:solidFill>
                  <a:schemeClr val="lt1"/>
                </a:solidFill>
              </a:defRPr>
            </a:lvl5pPr>
            <a:lvl6pPr lvl="5" rtl="0">
              <a:spcBef>
                <a:spcPts val="0"/>
              </a:spcBef>
              <a:spcAft>
                <a:spcPts val="0"/>
              </a:spcAft>
              <a:buClr>
                <a:schemeClr val="lt1"/>
              </a:buClr>
              <a:buSzPts val="4200"/>
              <a:buNone/>
              <a:defRPr sz="5600">
                <a:solidFill>
                  <a:schemeClr val="lt1"/>
                </a:solidFill>
              </a:defRPr>
            </a:lvl6pPr>
            <a:lvl7pPr lvl="6" rtl="0">
              <a:spcBef>
                <a:spcPts val="0"/>
              </a:spcBef>
              <a:spcAft>
                <a:spcPts val="0"/>
              </a:spcAft>
              <a:buClr>
                <a:schemeClr val="lt1"/>
              </a:buClr>
              <a:buSzPts val="4200"/>
              <a:buNone/>
              <a:defRPr sz="5600">
                <a:solidFill>
                  <a:schemeClr val="lt1"/>
                </a:solidFill>
              </a:defRPr>
            </a:lvl7pPr>
            <a:lvl8pPr lvl="7" rtl="0">
              <a:spcBef>
                <a:spcPts val="0"/>
              </a:spcBef>
              <a:spcAft>
                <a:spcPts val="0"/>
              </a:spcAft>
              <a:buClr>
                <a:schemeClr val="lt1"/>
              </a:buClr>
              <a:buSzPts val="4200"/>
              <a:buNone/>
              <a:defRPr sz="5600">
                <a:solidFill>
                  <a:schemeClr val="lt1"/>
                </a:solidFill>
              </a:defRPr>
            </a:lvl8pPr>
            <a:lvl9pPr lvl="8" rtl="0">
              <a:spcBef>
                <a:spcPts val="0"/>
              </a:spcBef>
              <a:spcAft>
                <a:spcPts val="0"/>
              </a:spcAft>
              <a:buClr>
                <a:schemeClr val="lt1"/>
              </a:buClr>
              <a:buSzPts val="4200"/>
              <a:buNone/>
              <a:defRPr sz="5600">
                <a:solidFill>
                  <a:schemeClr val="lt1"/>
                </a:solidFill>
              </a:defRPr>
            </a:lvl9pPr>
          </a:lstStyle>
          <a:p>
            <a:r>
              <a:rPr lang="en-US" altLang="ja-JP"/>
              <a:t>Click to edit Master title style</a:t>
            </a:r>
            <a:endParaRPr dirty="0"/>
          </a:p>
        </p:txBody>
      </p:sp>
      <p:sp>
        <p:nvSpPr>
          <p:cNvPr id="30" name="Google Shape;30;p4"/>
          <p:cNvSpPr txBox="1">
            <a:spLocks noGrp="1"/>
          </p:cNvSpPr>
          <p:nvPr>
            <p:ph type="subTitle" idx="1"/>
          </p:nvPr>
        </p:nvSpPr>
        <p:spPr>
          <a:xfrm>
            <a:off x="797467" y="4342608"/>
            <a:ext cx="6633175" cy="577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800">
                <a:solidFill>
                  <a:schemeClr val="lt1"/>
                </a:solidFill>
                <a:latin typeface="+mj-lt"/>
              </a:defRPr>
            </a:lvl1pPr>
            <a:lvl2pPr lvl="1" rtl="0">
              <a:lnSpc>
                <a:spcPct val="100000"/>
              </a:lnSpc>
              <a:spcBef>
                <a:spcPts val="0"/>
              </a:spcBef>
              <a:spcAft>
                <a:spcPts val="0"/>
              </a:spcAft>
              <a:buClr>
                <a:schemeClr val="lt1"/>
              </a:buClr>
              <a:buSzPts val="2100"/>
              <a:buNone/>
              <a:defRPr sz="2800">
                <a:solidFill>
                  <a:schemeClr val="lt1"/>
                </a:solidFill>
              </a:defRPr>
            </a:lvl2pPr>
            <a:lvl3pPr lvl="2" rtl="0">
              <a:lnSpc>
                <a:spcPct val="100000"/>
              </a:lnSpc>
              <a:spcBef>
                <a:spcPts val="0"/>
              </a:spcBef>
              <a:spcAft>
                <a:spcPts val="0"/>
              </a:spcAft>
              <a:buClr>
                <a:schemeClr val="lt1"/>
              </a:buClr>
              <a:buSzPts val="2100"/>
              <a:buNone/>
              <a:defRPr sz="2800">
                <a:solidFill>
                  <a:schemeClr val="lt1"/>
                </a:solidFill>
              </a:defRPr>
            </a:lvl3pPr>
            <a:lvl4pPr lvl="3" rtl="0">
              <a:lnSpc>
                <a:spcPct val="100000"/>
              </a:lnSpc>
              <a:spcBef>
                <a:spcPts val="0"/>
              </a:spcBef>
              <a:spcAft>
                <a:spcPts val="0"/>
              </a:spcAft>
              <a:buClr>
                <a:schemeClr val="lt1"/>
              </a:buClr>
              <a:buSzPts val="2100"/>
              <a:buNone/>
              <a:defRPr sz="2800">
                <a:solidFill>
                  <a:schemeClr val="lt1"/>
                </a:solidFill>
              </a:defRPr>
            </a:lvl4pPr>
            <a:lvl5pPr lvl="4" rtl="0">
              <a:lnSpc>
                <a:spcPct val="100000"/>
              </a:lnSpc>
              <a:spcBef>
                <a:spcPts val="0"/>
              </a:spcBef>
              <a:spcAft>
                <a:spcPts val="0"/>
              </a:spcAft>
              <a:buClr>
                <a:schemeClr val="lt1"/>
              </a:buClr>
              <a:buSzPts val="2100"/>
              <a:buNone/>
              <a:defRPr sz="2800">
                <a:solidFill>
                  <a:schemeClr val="lt1"/>
                </a:solidFill>
              </a:defRPr>
            </a:lvl5pPr>
            <a:lvl6pPr lvl="5" rtl="0">
              <a:lnSpc>
                <a:spcPct val="100000"/>
              </a:lnSpc>
              <a:spcBef>
                <a:spcPts val="0"/>
              </a:spcBef>
              <a:spcAft>
                <a:spcPts val="0"/>
              </a:spcAft>
              <a:buClr>
                <a:schemeClr val="lt1"/>
              </a:buClr>
              <a:buSzPts val="2100"/>
              <a:buNone/>
              <a:defRPr sz="2800">
                <a:solidFill>
                  <a:schemeClr val="lt1"/>
                </a:solidFill>
              </a:defRPr>
            </a:lvl6pPr>
            <a:lvl7pPr lvl="6" rtl="0">
              <a:lnSpc>
                <a:spcPct val="100000"/>
              </a:lnSpc>
              <a:spcBef>
                <a:spcPts val="0"/>
              </a:spcBef>
              <a:spcAft>
                <a:spcPts val="0"/>
              </a:spcAft>
              <a:buClr>
                <a:schemeClr val="lt1"/>
              </a:buClr>
              <a:buSzPts val="2100"/>
              <a:buNone/>
              <a:defRPr sz="2800">
                <a:solidFill>
                  <a:schemeClr val="lt1"/>
                </a:solidFill>
              </a:defRPr>
            </a:lvl7pPr>
            <a:lvl8pPr lvl="7" rtl="0">
              <a:lnSpc>
                <a:spcPct val="100000"/>
              </a:lnSpc>
              <a:spcBef>
                <a:spcPts val="0"/>
              </a:spcBef>
              <a:spcAft>
                <a:spcPts val="0"/>
              </a:spcAft>
              <a:buClr>
                <a:schemeClr val="lt1"/>
              </a:buClr>
              <a:buSzPts val="2100"/>
              <a:buNone/>
              <a:defRPr sz="2800">
                <a:solidFill>
                  <a:schemeClr val="lt1"/>
                </a:solidFill>
              </a:defRPr>
            </a:lvl8pPr>
            <a:lvl9pPr lvl="8" rtl="0">
              <a:lnSpc>
                <a:spcPct val="100000"/>
              </a:lnSpc>
              <a:spcBef>
                <a:spcPts val="0"/>
              </a:spcBef>
              <a:spcAft>
                <a:spcPts val="0"/>
              </a:spcAft>
              <a:buClr>
                <a:schemeClr val="lt1"/>
              </a:buClr>
              <a:buSzPts val="2100"/>
              <a:buNone/>
              <a:defRPr sz="2800">
                <a:solidFill>
                  <a:schemeClr val="lt1"/>
                </a:solidFill>
              </a:defRPr>
            </a:lvl9pPr>
          </a:lstStyle>
          <a:p>
            <a:r>
              <a:rPr lang="en-US" altLang="ja-JP"/>
              <a:t>Click to edit Master subtitle style</a:t>
            </a:r>
            <a:endParaRPr dirty="0"/>
          </a:p>
        </p:txBody>
      </p:sp>
      <p:pic>
        <p:nvPicPr>
          <p:cNvPr id="31" name="Google Shape;31;p4"/>
          <p:cNvPicPr preferRelativeResize="0"/>
          <p:nvPr/>
        </p:nvPicPr>
        <p:blipFill>
          <a:blip r:embed="rId2">
            <a:alphaModFix/>
          </a:blip>
          <a:stretch>
            <a:fillRect/>
          </a:stretch>
        </p:blipFill>
        <p:spPr>
          <a:xfrm rot="5400000">
            <a:off x="11083137" y="5735579"/>
            <a:ext cx="1126457" cy="1118400"/>
          </a:xfrm>
          <a:prstGeom prst="rect">
            <a:avLst/>
          </a:prstGeom>
          <a:noFill/>
          <a:ln>
            <a:noFill/>
          </a:ln>
        </p:spPr>
      </p:pic>
      <p:sp>
        <p:nvSpPr>
          <p:cNvPr id="32" name="Google Shape;32;p4"/>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3" name="Google Shape;33;p4"/>
          <p:cNvSpPr/>
          <p:nvPr/>
        </p:nvSpPr>
        <p:spPr>
          <a:xfrm>
            <a:off x="10945200" y="0"/>
            <a:ext cx="1246800" cy="1246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pic>
        <p:nvPicPr>
          <p:cNvPr id="34" name="Google Shape;34;p4"/>
          <p:cNvPicPr preferRelativeResize="0"/>
          <p:nvPr/>
        </p:nvPicPr>
        <p:blipFill>
          <a:blip r:embed="rId3">
            <a:alphaModFix/>
          </a:blip>
          <a:stretch>
            <a:fillRect/>
          </a:stretch>
        </p:blipFill>
        <p:spPr>
          <a:xfrm>
            <a:off x="9698400" y="4468"/>
            <a:ext cx="1246800" cy="1237881"/>
          </a:xfrm>
          <a:prstGeom prst="rect">
            <a:avLst/>
          </a:prstGeom>
          <a:noFill/>
          <a:ln>
            <a:noFill/>
          </a:ln>
        </p:spPr>
      </p:pic>
      <p:pic>
        <p:nvPicPr>
          <p:cNvPr id="35" name="Google Shape;35;p4"/>
          <p:cNvPicPr preferRelativeResize="0"/>
          <p:nvPr/>
        </p:nvPicPr>
        <p:blipFill>
          <a:blip r:embed="rId4">
            <a:alphaModFix/>
          </a:blip>
          <a:stretch>
            <a:fillRect/>
          </a:stretch>
        </p:blipFill>
        <p:spPr>
          <a:xfrm>
            <a:off x="940784" y="5646707"/>
            <a:ext cx="1592899" cy="5248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3046102" y="5496905"/>
            <a:ext cx="1440365" cy="824404"/>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7430642" y="4755764"/>
            <a:ext cx="3522133" cy="1879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11243921" y="5908223"/>
            <a:ext cx="965600" cy="96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62" name="Google Shape;62;p9"/>
          <p:cNvSpPr/>
          <p:nvPr/>
        </p:nvSpPr>
        <p:spPr>
          <a:xfrm rot="10800000">
            <a:off x="10268701" y="5908267"/>
            <a:ext cx="975200" cy="9740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63" name="Google Shape;63;p9"/>
          <p:cNvSpPr txBox="1">
            <a:spLocks noGrp="1"/>
          </p:cNvSpPr>
          <p:nvPr>
            <p:ph type="title"/>
          </p:nvPr>
        </p:nvSpPr>
        <p:spPr>
          <a:xfrm>
            <a:off x="415600" y="546667"/>
            <a:ext cx="11360800" cy="810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mj-l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ltLang="ja-JP"/>
              <a:t>Click to edit Master title style</a:t>
            </a:r>
            <a:endParaRPr dirty="0"/>
          </a:p>
        </p:txBody>
      </p:sp>
      <p:sp>
        <p:nvSpPr>
          <p:cNvPr id="64" name="Google Shape;64;p9"/>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65" name="Google Shape;65;p9"/>
          <p:cNvSpPr/>
          <p:nvPr/>
        </p:nvSpPr>
        <p:spPr>
          <a:xfrm>
            <a:off x="11224800" y="0"/>
            <a:ext cx="967200" cy="967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66" name="Google Shape;66;p9"/>
          <p:cNvSpPr txBox="1">
            <a:spLocks noGrp="1"/>
          </p:cNvSpPr>
          <p:nvPr>
            <p:ph type="body" idx="1"/>
          </p:nvPr>
        </p:nvSpPr>
        <p:spPr>
          <a:xfrm>
            <a:off x="373800" y="1688600"/>
            <a:ext cx="11360800" cy="44520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atin typeface="+mn-lt"/>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ltLang="ja-JP"/>
              <a:t>Click to edit Master text styles</a:t>
            </a:r>
          </a:p>
        </p:txBody>
      </p:sp>
      <p:pic>
        <p:nvPicPr>
          <p:cNvPr id="67" name="Google Shape;67;p9"/>
          <p:cNvPicPr preferRelativeResize="0"/>
          <p:nvPr/>
        </p:nvPicPr>
        <p:blipFill>
          <a:blip r:embed="rId2">
            <a:alphaModFix/>
          </a:blip>
          <a:stretch>
            <a:fillRect/>
          </a:stretch>
        </p:blipFill>
        <p:spPr>
          <a:xfrm>
            <a:off x="253780" y="6201600"/>
            <a:ext cx="1294373" cy="426467"/>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754458" y="6157912"/>
            <a:ext cx="897764" cy="51384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6" y="5504409"/>
            <a:ext cx="1353600" cy="13536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52" name="Google Shape;52;p7"/>
          <p:cNvSpPr txBox="1">
            <a:spLocks noGrp="1"/>
          </p:cNvSpPr>
          <p:nvPr>
            <p:ph type="title"/>
          </p:nvPr>
        </p:nvSpPr>
        <p:spPr>
          <a:xfrm>
            <a:off x="797467" y="2869796"/>
            <a:ext cx="10962800" cy="1118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5600">
                <a:solidFill>
                  <a:schemeClr val="lt1"/>
                </a:solidFill>
                <a:latin typeface="+mj-lt"/>
              </a:defRPr>
            </a:lvl1pPr>
            <a:lvl2pPr lvl="1">
              <a:spcBef>
                <a:spcPts val="0"/>
              </a:spcBef>
              <a:spcAft>
                <a:spcPts val="0"/>
              </a:spcAft>
              <a:buClr>
                <a:schemeClr val="lt1"/>
              </a:buClr>
              <a:buSzPts val="4200"/>
              <a:buNone/>
              <a:defRPr sz="5600">
                <a:solidFill>
                  <a:schemeClr val="lt1"/>
                </a:solidFill>
              </a:defRPr>
            </a:lvl2pPr>
            <a:lvl3pPr lvl="2">
              <a:spcBef>
                <a:spcPts val="0"/>
              </a:spcBef>
              <a:spcAft>
                <a:spcPts val="0"/>
              </a:spcAft>
              <a:buClr>
                <a:schemeClr val="lt1"/>
              </a:buClr>
              <a:buSzPts val="4200"/>
              <a:buNone/>
              <a:defRPr sz="5600">
                <a:solidFill>
                  <a:schemeClr val="lt1"/>
                </a:solidFill>
              </a:defRPr>
            </a:lvl3pPr>
            <a:lvl4pPr lvl="3">
              <a:spcBef>
                <a:spcPts val="0"/>
              </a:spcBef>
              <a:spcAft>
                <a:spcPts val="0"/>
              </a:spcAft>
              <a:buClr>
                <a:schemeClr val="lt1"/>
              </a:buClr>
              <a:buSzPts val="4200"/>
              <a:buNone/>
              <a:defRPr sz="5600">
                <a:solidFill>
                  <a:schemeClr val="lt1"/>
                </a:solidFill>
              </a:defRPr>
            </a:lvl4pPr>
            <a:lvl5pPr lvl="4">
              <a:spcBef>
                <a:spcPts val="0"/>
              </a:spcBef>
              <a:spcAft>
                <a:spcPts val="0"/>
              </a:spcAft>
              <a:buClr>
                <a:schemeClr val="lt1"/>
              </a:buClr>
              <a:buSzPts val="4200"/>
              <a:buNone/>
              <a:defRPr sz="5600">
                <a:solidFill>
                  <a:schemeClr val="lt1"/>
                </a:solidFill>
              </a:defRPr>
            </a:lvl5pPr>
            <a:lvl6pPr lvl="5">
              <a:spcBef>
                <a:spcPts val="0"/>
              </a:spcBef>
              <a:spcAft>
                <a:spcPts val="0"/>
              </a:spcAft>
              <a:buClr>
                <a:schemeClr val="lt1"/>
              </a:buClr>
              <a:buSzPts val="4200"/>
              <a:buNone/>
              <a:defRPr sz="5600">
                <a:solidFill>
                  <a:schemeClr val="lt1"/>
                </a:solidFill>
              </a:defRPr>
            </a:lvl6pPr>
            <a:lvl7pPr lvl="6">
              <a:spcBef>
                <a:spcPts val="0"/>
              </a:spcBef>
              <a:spcAft>
                <a:spcPts val="0"/>
              </a:spcAft>
              <a:buClr>
                <a:schemeClr val="lt1"/>
              </a:buClr>
              <a:buSzPts val="4200"/>
              <a:buNone/>
              <a:defRPr sz="5600">
                <a:solidFill>
                  <a:schemeClr val="lt1"/>
                </a:solidFill>
              </a:defRPr>
            </a:lvl7pPr>
            <a:lvl8pPr lvl="7">
              <a:spcBef>
                <a:spcPts val="0"/>
              </a:spcBef>
              <a:spcAft>
                <a:spcPts val="0"/>
              </a:spcAft>
              <a:buClr>
                <a:schemeClr val="lt1"/>
              </a:buClr>
              <a:buSzPts val="4200"/>
              <a:buNone/>
              <a:defRPr sz="5600">
                <a:solidFill>
                  <a:schemeClr val="lt1"/>
                </a:solidFill>
              </a:defRPr>
            </a:lvl8pPr>
            <a:lvl9pPr lvl="8">
              <a:spcBef>
                <a:spcPts val="0"/>
              </a:spcBef>
              <a:spcAft>
                <a:spcPts val="0"/>
              </a:spcAft>
              <a:buClr>
                <a:schemeClr val="lt1"/>
              </a:buClr>
              <a:buSzPts val="4200"/>
              <a:buNone/>
              <a:defRPr sz="5600">
                <a:solidFill>
                  <a:schemeClr val="lt1"/>
                </a:solidFill>
              </a:defRPr>
            </a:lvl9pPr>
          </a:lstStyle>
          <a:p>
            <a:r>
              <a:rPr lang="en-US" altLang="ja-JP"/>
              <a:t>Click to edit Master title style</a:t>
            </a:r>
            <a:endParaRPr dirty="0"/>
          </a:p>
        </p:txBody>
      </p:sp>
      <p:sp>
        <p:nvSpPr>
          <p:cNvPr id="53" name="Google Shape;53;p7"/>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54" name="Google Shape;54;p7"/>
          <p:cNvPicPr preferRelativeResize="0"/>
          <p:nvPr/>
        </p:nvPicPr>
        <p:blipFill>
          <a:blip r:embed="rId2">
            <a:alphaModFix/>
          </a:blip>
          <a:stretch>
            <a:fillRect/>
          </a:stretch>
        </p:blipFill>
        <p:spPr>
          <a:xfrm>
            <a:off x="10838400" y="1"/>
            <a:ext cx="1353600" cy="1343937"/>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7430642" y="4755764"/>
            <a:ext cx="3522133" cy="18796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46667"/>
            <a:ext cx="11360800" cy="810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r>
              <a:rPr lang="en-US" dirty="0" err="1"/>
              <a:t>aaa</a:t>
            </a:r>
            <a:endParaRPr dirty="0"/>
          </a:p>
        </p:txBody>
      </p:sp>
      <p:sp>
        <p:nvSpPr>
          <p:cNvPr id="7" name="Google Shape;7;p1"/>
          <p:cNvSpPr txBox="1">
            <a:spLocks noGrp="1"/>
          </p:cNvSpPr>
          <p:nvPr>
            <p:ph type="body" idx="1"/>
          </p:nvPr>
        </p:nvSpPr>
        <p:spPr>
          <a:xfrm>
            <a:off x="415600" y="1639833"/>
            <a:ext cx="11360800" cy="4452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dirty="0"/>
          </a:p>
        </p:txBody>
      </p:sp>
      <p:sp>
        <p:nvSpPr>
          <p:cNvPr id="8" name="Google Shape;8;p1"/>
          <p:cNvSpPr txBox="1">
            <a:spLocks noGrp="1"/>
          </p:cNvSpPr>
          <p:nvPr>
            <p:ph type="sldNum" idx="12"/>
          </p:nvPr>
        </p:nvSpPr>
        <p:spPr>
          <a:xfrm>
            <a:off x="11280575" y="6201587"/>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lt1"/>
                </a:solidFill>
                <a:latin typeface="Roboto"/>
                <a:ea typeface="Roboto"/>
                <a:cs typeface="Roboto"/>
                <a:sym typeface="Roboto"/>
              </a:defRPr>
            </a:lvl1pPr>
            <a:lvl2pPr lvl="1" algn="r">
              <a:buNone/>
              <a:defRPr sz="1333">
                <a:solidFill>
                  <a:schemeClr val="lt1"/>
                </a:solidFill>
                <a:latin typeface="Roboto"/>
                <a:ea typeface="Roboto"/>
                <a:cs typeface="Roboto"/>
                <a:sym typeface="Roboto"/>
              </a:defRPr>
            </a:lvl2pPr>
            <a:lvl3pPr lvl="2" algn="r">
              <a:buNone/>
              <a:defRPr sz="1333">
                <a:solidFill>
                  <a:schemeClr val="lt1"/>
                </a:solidFill>
                <a:latin typeface="Roboto"/>
                <a:ea typeface="Roboto"/>
                <a:cs typeface="Roboto"/>
                <a:sym typeface="Roboto"/>
              </a:defRPr>
            </a:lvl3pPr>
            <a:lvl4pPr lvl="3" algn="r">
              <a:buNone/>
              <a:defRPr sz="1333">
                <a:solidFill>
                  <a:schemeClr val="lt1"/>
                </a:solidFill>
                <a:latin typeface="Roboto"/>
                <a:ea typeface="Roboto"/>
                <a:cs typeface="Roboto"/>
                <a:sym typeface="Roboto"/>
              </a:defRPr>
            </a:lvl4pPr>
            <a:lvl5pPr lvl="4" algn="r">
              <a:buNone/>
              <a:defRPr sz="1333">
                <a:solidFill>
                  <a:schemeClr val="lt1"/>
                </a:solidFill>
                <a:latin typeface="Roboto"/>
                <a:ea typeface="Roboto"/>
                <a:cs typeface="Roboto"/>
                <a:sym typeface="Roboto"/>
              </a:defRPr>
            </a:lvl5pPr>
            <a:lvl6pPr lvl="5" algn="r">
              <a:buNone/>
              <a:defRPr sz="1333">
                <a:solidFill>
                  <a:schemeClr val="lt1"/>
                </a:solidFill>
                <a:latin typeface="Roboto"/>
                <a:ea typeface="Roboto"/>
                <a:cs typeface="Roboto"/>
                <a:sym typeface="Roboto"/>
              </a:defRPr>
            </a:lvl6pPr>
            <a:lvl7pPr lvl="6" algn="r">
              <a:buNone/>
              <a:defRPr sz="1333">
                <a:solidFill>
                  <a:schemeClr val="lt1"/>
                </a:solidFill>
                <a:latin typeface="Roboto"/>
                <a:ea typeface="Roboto"/>
                <a:cs typeface="Roboto"/>
                <a:sym typeface="Roboto"/>
              </a:defRPr>
            </a:lvl7pPr>
            <a:lvl8pPr lvl="7" algn="r">
              <a:buNone/>
              <a:defRPr sz="1333">
                <a:solidFill>
                  <a:schemeClr val="lt1"/>
                </a:solidFill>
                <a:latin typeface="Roboto"/>
                <a:ea typeface="Roboto"/>
                <a:cs typeface="Roboto"/>
                <a:sym typeface="Roboto"/>
              </a:defRPr>
            </a:lvl8pPr>
            <a:lvl9pPr lvl="8" algn="r">
              <a:buNone/>
              <a:defRPr sz="1333">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3"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mj-lt"/>
          <a:ea typeface="Roboto Slab" panose="020B0604020202020204" pitchFamily="2" charset="0"/>
          <a:cs typeface="Roboto Slab" panose="020B0604020202020204" pitchFamily="2" charset="0"/>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linuxfoundation.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uxfoundation.jp/antitrust-polic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160905-EDAE-4381-8FB7-D697F19A27BA}"/>
              </a:ext>
            </a:extLst>
          </p:cNvPr>
          <p:cNvSpPr>
            <a:spLocks noGrp="1"/>
          </p:cNvSpPr>
          <p:nvPr>
            <p:ph type="ctrTitle"/>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r"/>
            <a:r>
              <a:rPr lang="en-US" altLang="ja-JP" sz="4800" dirty="0">
                <a:solidFill>
                  <a:schemeClr val="bg1"/>
                </a:solidFill>
                <a:latin typeface="BIZ UDPゴシック" panose="020B0400000000000000" pitchFamily="50" charset="-128"/>
                <a:ea typeface="BIZ UDPゴシック" panose="020B0400000000000000" pitchFamily="50" charset="-128"/>
              </a:rPr>
              <a:t>OpenChain JWG</a:t>
            </a:r>
            <a:br>
              <a:rPr lang="en-US" altLang="ja-JP" sz="4800" dirty="0">
                <a:solidFill>
                  <a:schemeClr val="bg1"/>
                </a:solidFill>
                <a:latin typeface="BIZ UDPゴシック" panose="020B0400000000000000" pitchFamily="50" charset="-128"/>
                <a:ea typeface="BIZ UDPゴシック" panose="020B0400000000000000" pitchFamily="50" charset="-128"/>
              </a:rPr>
            </a:br>
            <a:r>
              <a:rPr lang="ja-JP" altLang="en-US" sz="4800" dirty="0">
                <a:solidFill>
                  <a:schemeClr val="bg1"/>
                </a:solidFill>
                <a:latin typeface="BIZ UDPゴシック" panose="020B0400000000000000" pitchFamily="50" charset="-128"/>
                <a:ea typeface="BIZ UDPゴシック" panose="020B0400000000000000" pitchFamily="50" charset="-128"/>
              </a:rPr>
              <a:t>教育</a:t>
            </a:r>
            <a:r>
              <a:rPr kumimoji="1" lang="en-US" altLang="ja-JP" sz="4800" dirty="0">
                <a:solidFill>
                  <a:schemeClr val="bg1"/>
                </a:solidFill>
                <a:latin typeface="BIZ UDPゴシック" panose="020B0400000000000000" pitchFamily="50" charset="-128"/>
                <a:ea typeface="BIZ UDPゴシック" panose="020B0400000000000000" pitchFamily="50" charset="-128"/>
              </a:rPr>
              <a:t> SG</a:t>
            </a:r>
            <a:br>
              <a:rPr kumimoji="1" lang="en-US" altLang="ja-JP" sz="4800" dirty="0">
                <a:solidFill>
                  <a:schemeClr val="bg1"/>
                </a:solidFill>
                <a:latin typeface="BIZ UDPゴシック" panose="020B0400000000000000" pitchFamily="50" charset="-128"/>
                <a:ea typeface="BIZ UDPゴシック" panose="020B0400000000000000" pitchFamily="50" charset="-128"/>
              </a:rPr>
            </a:br>
            <a:r>
              <a:rPr kumimoji="1" lang="en-US" altLang="ja-JP" sz="4800" dirty="0">
                <a:solidFill>
                  <a:schemeClr val="bg1"/>
                </a:solidFill>
                <a:latin typeface="BIZ UDPゴシック" panose="020B0400000000000000" pitchFamily="50" charset="-128"/>
                <a:ea typeface="BIZ UDPゴシック" panose="020B0400000000000000" pitchFamily="50" charset="-128"/>
              </a:rPr>
              <a:t>10</a:t>
            </a:r>
            <a:r>
              <a:rPr kumimoji="1" lang="ja-JP" altLang="en-US" sz="4800" dirty="0">
                <a:solidFill>
                  <a:schemeClr val="bg1"/>
                </a:solidFill>
                <a:latin typeface="BIZ UDPゴシック" panose="020B0400000000000000" pitchFamily="50" charset="-128"/>
                <a:ea typeface="BIZ UDPゴシック" panose="020B0400000000000000" pitchFamily="50" charset="-128"/>
              </a:rPr>
              <a:t>月会合</a:t>
            </a:r>
          </a:p>
        </p:txBody>
      </p:sp>
      <p:sp>
        <p:nvSpPr>
          <p:cNvPr id="11" name="Subtitle 10">
            <a:extLst>
              <a:ext uri="{FF2B5EF4-FFF2-40B4-BE49-F238E27FC236}">
                <a16:creationId xmlns:a16="http://schemas.microsoft.com/office/drawing/2014/main" id="{58446F7D-159C-4C26-A06F-DD905AE4ED62}"/>
              </a:ext>
            </a:extLst>
          </p:cNvPr>
          <p:cNvSpPr>
            <a:spLocks noGrp="1"/>
          </p:cNvSpPr>
          <p:nvPr>
            <p:ph type="subTitle" idx="1"/>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kumimoji="1" lang="en-US" altLang="ja-JP" dirty="0">
                <a:solidFill>
                  <a:schemeClr val="bg1"/>
                </a:solidFill>
              </a:rPr>
              <a:t>2023/10/18</a:t>
            </a:r>
            <a:endParaRPr kumimoji="1" lang="ja-JP" altLang="en-US" dirty="0">
              <a:solidFill>
                <a:schemeClr val="bg1"/>
              </a:solidFill>
            </a:endParaRPr>
          </a:p>
        </p:txBody>
      </p:sp>
    </p:spTree>
    <p:extLst>
      <p:ext uri="{BB962C8B-B14F-4D97-AF65-F5344CB8AC3E}">
        <p14:creationId xmlns:p14="http://schemas.microsoft.com/office/powerpoint/2010/main" val="3246503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r>
              <a:rPr lang="en-US" sz="3200" dirty="0"/>
              <a:t>Anti-Trust Policy Notice</a:t>
            </a:r>
          </a:p>
        </p:txBody>
      </p:sp>
      <p:sp>
        <p:nvSpPr>
          <p:cNvPr id="158" name="Google Shape;158;p25"/>
          <p:cNvSpPr txBox="1">
            <a:spLocks noGrp="1"/>
          </p:cNvSpPr>
          <p:nvPr>
            <p:ph type="body" idx="1"/>
          </p:nvPr>
        </p:nvSpPr>
        <p:spPr/>
        <p:txBody>
          <a:bodyPr>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400"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r>
              <a:rPr lang="en-US" sz="2400" dirty="0"/>
              <a:t>Examples of types of actions that are prohibited at Linux Foundation meetings and in connection with Linux Foundation activities are described in the Linux Foundation Antitrust Policy available at </a:t>
            </a:r>
            <a:r>
              <a:rPr lang="en-US" sz="2400" dirty="0">
                <a:hlinkClick r:id="rId3"/>
              </a:rPr>
              <a:t>http://www.linuxfoundation.org/</a:t>
            </a:r>
            <a:r>
              <a:rPr lang="en-US" sz="2400" dirty="0"/>
              <a:t> antitrust-policy. If you have questions about these matters, please contact your company counsel, or if you are a member of the Linux Foundation, feel free to contact Andrew </a:t>
            </a:r>
            <a:r>
              <a:rPr lang="en-US" sz="2400" dirty="0" err="1"/>
              <a:t>Updegrove</a:t>
            </a:r>
            <a:r>
              <a:rPr lang="en-US" sz="2400" dirty="0"/>
              <a:t> of the firm of </a:t>
            </a:r>
            <a:r>
              <a:rPr lang="en-US" sz="2400" dirty="0" err="1"/>
              <a:t>Gesmer</a:t>
            </a:r>
            <a:r>
              <a:rPr lang="en-US" sz="2400" dirty="0"/>
              <a:t> </a:t>
            </a:r>
            <a:r>
              <a:rPr lang="en-US" sz="2400" dirty="0" err="1"/>
              <a:t>Updegrove</a:t>
            </a:r>
            <a:r>
              <a:rPr lang="en-US" sz="2400" dirty="0"/>
              <a:t> LLP, which provides legal counsel to the Linux Foundation.</a:t>
            </a:r>
          </a:p>
          <a:p>
            <a:pPr lvl="0"/>
            <a:endParaRPr lang="en-US" dirty="0"/>
          </a:p>
          <a:p>
            <a:pPr lvl="0"/>
            <a:endParaRPr lang="en-US"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r>
              <a:rPr lang="ja-JP" altLang="en-US" sz="3200" dirty="0"/>
              <a:t>独占禁止法順守ポリシー </a:t>
            </a:r>
            <a:r>
              <a:rPr lang="en-US" altLang="ja-JP" sz="3200" dirty="0"/>
              <a:t>(</a:t>
            </a:r>
            <a:r>
              <a:rPr lang="en-US" sz="3200" dirty="0"/>
              <a:t>Antitrust Policy)</a:t>
            </a:r>
          </a:p>
        </p:txBody>
      </p:sp>
      <p:sp>
        <p:nvSpPr>
          <p:cNvPr id="158" name="Google Shape;158;p25"/>
          <p:cNvSpPr txBox="1">
            <a:spLocks noGrp="1"/>
          </p:cNvSpPr>
          <p:nvPr>
            <p:ph type="body" idx="1"/>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altLang="ja-JP" sz="2400" dirty="0"/>
              <a:t>Linux Foundation (</a:t>
            </a:r>
            <a:r>
              <a:rPr lang="ja-JP" altLang="en-US" sz="2400" dirty="0"/>
              <a:t>以下</a:t>
            </a:r>
            <a:r>
              <a:rPr lang="en-US" altLang="ja-JP" sz="2400" dirty="0"/>
              <a:t>LF</a:t>
            </a:r>
            <a:r>
              <a:rPr lang="ja-JP" altLang="en-US" sz="2400" dirty="0"/>
              <a:t>と略す</a:t>
            </a:r>
            <a:r>
              <a:rPr lang="en-US" altLang="ja-JP" sz="2400" dirty="0"/>
              <a:t>) </a:t>
            </a:r>
            <a:r>
              <a:rPr lang="ja-JP" altLang="en-US" sz="2400" dirty="0"/>
              <a:t>の会議は、産業界で競合関係にある企業同士の参加が不可欠です。</a:t>
            </a:r>
            <a:r>
              <a:rPr lang="en-US" altLang="ja-JP" sz="2400" dirty="0"/>
              <a:t>LF</a:t>
            </a:r>
            <a:r>
              <a:rPr lang="ja-JP" altLang="en-US" sz="2400" dirty="0"/>
              <a:t>は、すべての活動を、適用されるべきすべての独占禁止法</a:t>
            </a:r>
            <a:r>
              <a:rPr lang="en-US" altLang="ja-JP" sz="2400" dirty="0"/>
              <a:t>/</a:t>
            </a:r>
            <a:r>
              <a:rPr lang="ja-JP" altLang="en-US" sz="2400" dirty="0"/>
              <a:t>競争法に則って運営します。従って、会議の出席者は、アジェンダに沿って会議を進め、国内外の独占禁止法</a:t>
            </a:r>
            <a:r>
              <a:rPr lang="en-US" altLang="ja-JP" sz="2400" dirty="0"/>
              <a:t>/</a:t>
            </a:r>
            <a:r>
              <a:rPr lang="ja-JP" altLang="en-US" sz="2400" dirty="0"/>
              <a:t>競争法の下で禁止されているいかなる活動にも参加しないよう、注意を払うことが非常に重要です。</a:t>
            </a:r>
          </a:p>
          <a:p>
            <a:r>
              <a:rPr lang="en-US" altLang="ja-JP" sz="2400" dirty="0"/>
              <a:t>LF</a:t>
            </a:r>
            <a:r>
              <a:rPr lang="ja-JP" altLang="en-US" sz="2400" dirty="0"/>
              <a:t>の会議において、また</a:t>
            </a:r>
            <a:r>
              <a:rPr lang="en-US" altLang="ja-JP" sz="2400" dirty="0"/>
              <a:t>LF</a:t>
            </a:r>
            <a:r>
              <a:rPr lang="ja-JP" altLang="en-US" sz="2400" dirty="0"/>
              <a:t>の活動に関連して、禁止されている行動の例は、</a:t>
            </a:r>
            <a:r>
              <a:rPr lang="en-US" altLang="ja-JP" sz="2400" dirty="0">
                <a:hlinkClick r:id="rId3"/>
              </a:rPr>
              <a:t>https://www.linuxfoundation.jp/antitrust-policy/</a:t>
            </a:r>
            <a:r>
              <a:rPr lang="ja-JP" altLang="en-US" sz="2400" dirty="0"/>
              <a:t> から入手できる</a:t>
            </a:r>
            <a:r>
              <a:rPr lang="en-US" altLang="ja-JP" sz="2400" dirty="0"/>
              <a:t>LF</a:t>
            </a:r>
            <a:r>
              <a:rPr lang="ja-JP" altLang="en-US" sz="2400" dirty="0"/>
              <a:t>独占禁止法順守ポリシーに記載されています。これらの事項について質問がある場合は、あなたの会社の法律顧問に問い合わせるか、もしあなたが</a:t>
            </a:r>
            <a:r>
              <a:rPr lang="en-US" altLang="ja-JP" sz="2400" dirty="0"/>
              <a:t>LF</a:t>
            </a:r>
            <a:r>
              <a:rPr lang="ja-JP" altLang="en-US" sz="2400" dirty="0"/>
              <a:t>のメンバーであるならば、</a:t>
            </a:r>
            <a:r>
              <a:rPr lang="en-US" altLang="ja-JP" sz="2400" dirty="0"/>
              <a:t>LF</a:t>
            </a:r>
            <a:r>
              <a:rPr lang="ja-JP" altLang="en-US" sz="2400" dirty="0"/>
              <a:t>の法律顧問である </a:t>
            </a:r>
            <a:r>
              <a:rPr lang="en-US" altLang="ja-JP" sz="2400" dirty="0" err="1"/>
              <a:t>Gesmer</a:t>
            </a:r>
            <a:r>
              <a:rPr lang="ja-JP" altLang="en-US" sz="2400" dirty="0"/>
              <a:t> </a:t>
            </a:r>
            <a:r>
              <a:rPr lang="en-US" altLang="ja-JP" sz="2400" dirty="0" err="1"/>
              <a:t>Updegrove</a:t>
            </a:r>
            <a:r>
              <a:rPr lang="ja-JP" altLang="en-US" sz="2400" dirty="0"/>
              <a:t> </a:t>
            </a:r>
            <a:r>
              <a:rPr lang="en-US" altLang="ja-JP" sz="2400" dirty="0"/>
              <a:t>LLP </a:t>
            </a:r>
            <a:r>
              <a:rPr lang="ja-JP" altLang="en-US" sz="2400" dirty="0"/>
              <a:t>の </a:t>
            </a:r>
            <a:r>
              <a:rPr lang="en-US" altLang="ja-JP" sz="2400" dirty="0"/>
              <a:t>Andrew </a:t>
            </a:r>
            <a:r>
              <a:rPr lang="en-US" altLang="ja-JP" sz="2400" dirty="0" err="1"/>
              <a:t>Updegrove</a:t>
            </a:r>
            <a:r>
              <a:rPr lang="ja-JP" altLang="en-US" sz="2400" dirty="0"/>
              <a:t> にお問い合わせください。</a:t>
            </a:r>
          </a:p>
          <a:p>
            <a:pPr lvl="0"/>
            <a:endParaRPr lang="ja-JP" altLang="en-US" dirty="0"/>
          </a:p>
          <a:p>
            <a:pPr lvl="0"/>
            <a:endParaRPr lang="ja-JP" altLang="en-US" dirty="0"/>
          </a:p>
        </p:txBody>
      </p:sp>
      <p:sp>
        <p:nvSpPr>
          <p:cNvPr id="4" name="テキスト ボックス 3">
            <a:extLst>
              <a:ext uri="{FF2B5EF4-FFF2-40B4-BE49-F238E27FC236}">
                <a16:creationId xmlns:a16="http://schemas.microsoft.com/office/drawing/2014/main" id="{F4B69969-C2B2-4035-B697-410820198BDC}"/>
              </a:ext>
            </a:extLst>
          </p:cNvPr>
          <p:cNvSpPr txBox="1"/>
          <p:nvPr/>
        </p:nvSpPr>
        <p:spPr>
          <a:xfrm>
            <a:off x="0" y="134679"/>
            <a:ext cx="1477328" cy="46166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kumimoji="1" lang="en-US" altLang="ja-JP" sz="2400" dirty="0">
                <a:latin typeface="游ゴシック Medium" panose="020B0500000000000000" pitchFamily="50" charset="-128"/>
                <a:ea typeface="游ゴシック Medium" panose="020B0500000000000000" pitchFamily="50" charset="-128"/>
              </a:rPr>
              <a:t>【</a:t>
            </a:r>
            <a:r>
              <a:rPr kumimoji="1" lang="ja-JP" altLang="en-US" sz="2400" dirty="0">
                <a:latin typeface="游ゴシック Medium" panose="020B0500000000000000" pitchFamily="50" charset="-128"/>
                <a:ea typeface="游ゴシック Medium" panose="020B0500000000000000" pitchFamily="50" charset="-128"/>
              </a:rPr>
              <a:t>参考</a:t>
            </a:r>
            <a:r>
              <a:rPr kumimoji="1" lang="en-US" altLang="ja-JP" sz="2400" dirty="0">
                <a:latin typeface="游ゴシック Medium" panose="020B0500000000000000" pitchFamily="50" charset="-128"/>
                <a:ea typeface="游ゴシック Medium" panose="020B0500000000000000" pitchFamily="50" charset="-128"/>
              </a:rPr>
              <a:t>】</a:t>
            </a:r>
            <a:endParaRPr kumimoji="1" lang="ja-JP" altLang="en-US" sz="24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403559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D0F21B-2A1A-AE7A-FFBD-32A64D59972F}"/>
              </a:ext>
            </a:extLst>
          </p:cNvPr>
          <p:cNvSpPr>
            <a:spLocks noGrp="1"/>
          </p:cNvSpPr>
          <p:nvPr>
            <p:ph type="title"/>
          </p:nvPr>
        </p:nvSpPr>
        <p:spPr/>
        <p:txBody>
          <a:bodyPr/>
          <a:lstStyle/>
          <a:p>
            <a:r>
              <a:rPr lang="ja-JP" altLang="en-US" dirty="0">
                <a:latin typeface="BIZ UDPゴシック" panose="020B0400000000000000" pitchFamily="50" charset="-128"/>
                <a:ea typeface="BIZ UDPゴシック" panose="020B0400000000000000" pitchFamily="50" charset="-128"/>
              </a:rPr>
              <a:t>目次</a:t>
            </a:r>
            <a:endParaRPr kumimoji="1" lang="ja-JP" altLang="en-US" dirty="0">
              <a:latin typeface="BIZ UDPゴシック" panose="020B0400000000000000" pitchFamily="50" charset="-128"/>
              <a:ea typeface="BIZ UDPゴシック" panose="020B0400000000000000" pitchFamily="50" charset="-128"/>
            </a:endParaRPr>
          </a:p>
        </p:txBody>
      </p:sp>
      <p:sp>
        <p:nvSpPr>
          <p:cNvPr id="3" name="テキスト プレースホルダー 2">
            <a:extLst>
              <a:ext uri="{FF2B5EF4-FFF2-40B4-BE49-F238E27FC236}">
                <a16:creationId xmlns:a16="http://schemas.microsoft.com/office/drawing/2014/main" id="{3DA02B5D-3D44-64F3-68E9-B0656605EF17}"/>
              </a:ext>
            </a:extLst>
          </p:cNvPr>
          <p:cNvSpPr>
            <a:spLocks noGrp="1"/>
          </p:cNvSpPr>
          <p:nvPr>
            <p:ph type="body" idx="1"/>
          </p:nvPr>
        </p:nvSpPr>
        <p:spPr/>
        <p:txBody>
          <a:bodyPr/>
          <a:lstStyle/>
          <a:p>
            <a:pPr>
              <a:lnSpc>
                <a:spcPct val="200000"/>
              </a:lnSpc>
              <a:buFont typeface="+mj-lt"/>
              <a:buAutoNum type="arabicPeriod"/>
            </a:pPr>
            <a:r>
              <a:rPr kumimoji="1" lang="en-US" altLang="ja-JP" dirty="0">
                <a:latin typeface="BIZ UDPゴシック" panose="020B0400000000000000" pitchFamily="50" charset="-128"/>
                <a:ea typeface="BIZ UDPゴシック" panose="020B0400000000000000" pitchFamily="50" charset="-128"/>
              </a:rPr>
              <a:t>OSC</a:t>
            </a:r>
            <a:r>
              <a:rPr kumimoji="1" lang="ja-JP" altLang="en-US" dirty="0">
                <a:latin typeface="BIZ UDPゴシック" panose="020B0400000000000000" pitchFamily="50" charset="-128"/>
                <a:ea typeface="BIZ UDPゴシック" panose="020B0400000000000000" pitchFamily="50" charset="-128"/>
              </a:rPr>
              <a:t>パネルディスカッションに向けた議論</a:t>
            </a:r>
            <a:endParaRPr kumimoji="1" lang="en-US" altLang="ja-JP" dirty="0">
              <a:latin typeface="BIZ UDPゴシック" panose="020B0400000000000000" pitchFamily="50" charset="-128"/>
              <a:ea typeface="BIZ UDPゴシック" panose="020B0400000000000000" pitchFamily="50" charset="-128"/>
            </a:endParaRPr>
          </a:p>
          <a:p>
            <a:pPr>
              <a:lnSpc>
                <a:spcPct val="200000"/>
              </a:lnSpc>
              <a:buFont typeface="+mj-lt"/>
              <a:buAutoNum type="arabicPeriod"/>
            </a:pPr>
            <a:r>
              <a:rPr lang="ja-JP" altLang="en-US" dirty="0">
                <a:latin typeface="BIZ UDPゴシック" panose="020B0400000000000000" pitchFamily="50" charset="-128"/>
                <a:ea typeface="BIZ UDPゴシック" panose="020B0400000000000000" pitchFamily="50" charset="-128"/>
              </a:rPr>
              <a:t>教育資料応用編レビュー</a:t>
            </a:r>
            <a:endParaRPr lang="en-US" altLang="ja-JP"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986475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44A8D-40CD-F506-F62C-40991FDDD253}"/>
              </a:ext>
            </a:extLst>
          </p:cNvPr>
          <p:cNvSpPr>
            <a:spLocks noGrp="1"/>
          </p:cNvSpPr>
          <p:nvPr>
            <p:ph type="title"/>
          </p:nvPr>
        </p:nvSpPr>
        <p:spPr/>
        <p:txBody>
          <a:bodyPr>
            <a:normAutofit/>
          </a:bodyPr>
          <a:lstStyle/>
          <a:p>
            <a:r>
              <a:rPr kumimoji="1" lang="ja-JP" altLang="en-US" dirty="0">
                <a:latin typeface="BIZ UDPゴシック" panose="020B0400000000000000" pitchFamily="50" charset="-128"/>
                <a:ea typeface="BIZ UDPゴシック" panose="020B0400000000000000" pitchFamily="50" charset="-128"/>
              </a:rPr>
              <a:t>この会の進め方について</a:t>
            </a:r>
            <a:r>
              <a:rPr lang="ja-JP" altLang="en-US" dirty="0">
                <a:latin typeface="BIZ UDPゴシック" panose="020B0400000000000000" pitchFamily="50" charset="-128"/>
                <a:ea typeface="BIZ UDPゴシック" panose="020B0400000000000000" pitchFamily="50" charset="-128"/>
              </a:rPr>
              <a:t>（再掲）</a:t>
            </a:r>
            <a:endParaRPr kumimoji="1" lang="ja-JP" altLang="en-US" dirty="0">
              <a:latin typeface="BIZ UDPゴシック" panose="020B0400000000000000" pitchFamily="50" charset="-128"/>
              <a:ea typeface="BIZ UDPゴシック" panose="020B0400000000000000" pitchFamily="50" charset="-128"/>
            </a:endParaRPr>
          </a:p>
        </p:txBody>
      </p:sp>
      <p:sp>
        <p:nvSpPr>
          <p:cNvPr id="3" name="テキスト プレースホルダー 2">
            <a:extLst>
              <a:ext uri="{FF2B5EF4-FFF2-40B4-BE49-F238E27FC236}">
                <a16:creationId xmlns:a16="http://schemas.microsoft.com/office/drawing/2014/main" id="{EE37845F-F87D-5282-C46A-9C9FD6A479D9}"/>
              </a:ext>
            </a:extLst>
          </p:cNvPr>
          <p:cNvSpPr>
            <a:spLocks noGrp="1"/>
          </p:cNvSpPr>
          <p:nvPr>
            <p:ph type="body" idx="1"/>
          </p:nvPr>
        </p:nvSpPr>
        <p:spPr/>
        <p:txBody>
          <a:bodyPr/>
          <a:lstStyle/>
          <a:p>
            <a:pPr marL="152396" indent="0">
              <a:lnSpc>
                <a:spcPct val="150000"/>
              </a:lnSpc>
              <a:buNone/>
            </a:pPr>
            <a:r>
              <a:rPr kumimoji="1" lang="ja-JP" altLang="en-US" dirty="0">
                <a:latin typeface="BIZ UDPゴシック" panose="020B0400000000000000" pitchFamily="50" charset="-128"/>
                <a:ea typeface="BIZ UDPゴシック" panose="020B0400000000000000" pitchFamily="50" charset="-128"/>
              </a:rPr>
              <a:t>以前にも言った通り、基本的に今までのやり方を踏襲します。</a:t>
            </a:r>
            <a:endParaRPr kumimoji="1" lang="en-US" altLang="ja-JP" dirty="0">
              <a:latin typeface="BIZ UDPゴシック" panose="020B0400000000000000" pitchFamily="50" charset="-128"/>
              <a:ea typeface="BIZ UDPゴシック" panose="020B0400000000000000" pitchFamily="50" charset="-128"/>
            </a:endParaRPr>
          </a:p>
          <a:p>
            <a:pPr marL="152396" indent="0">
              <a:lnSpc>
                <a:spcPct val="150000"/>
              </a:lnSpc>
              <a:buNone/>
            </a:pPr>
            <a:r>
              <a:rPr kumimoji="1" lang="ja-JP" altLang="en-US" dirty="0">
                <a:latin typeface="BIZ UDPゴシック" panose="020B0400000000000000" pitchFamily="50" charset="-128"/>
                <a:ea typeface="BIZ UDPゴシック" panose="020B0400000000000000" pitchFamily="50" charset="-128"/>
              </a:rPr>
              <a:t>オンライン会合が月に</a:t>
            </a:r>
            <a:r>
              <a:rPr kumimoji="1" lang="en-US" altLang="ja-JP" dirty="0">
                <a:latin typeface="BIZ UDPゴシック" panose="020B0400000000000000" pitchFamily="50" charset="-128"/>
                <a:ea typeface="BIZ UDPゴシック" panose="020B0400000000000000" pitchFamily="50" charset="-128"/>
              </a:rPr>
              <a:t>1</a:t>
            </a:r>
            <a:r>
              <a:rPr kumimoji="1" lang="ja-JP" altLang="en-US" dirty="0">
                <a:latin typeface="BIZ UDPゴシック" panose="020B0400000000000000" pitchFamily="50" charset="-128"/>
                <a:ea typeface="BIZ UDPゴシック" panose="020B0400000000000000" pitchFamily="50" charset="-128"/>
              </a:rPr>
              <a:t>回</a:t>
            </a:r>
            <a:r>
              <a:rPr kumimoji="1" lang="en-US" altLang="ja-JP" dirty="0">
                <a:latin typeface="BIZ UDPゴシック" panose="020B0400000000000000" pitchFamily="50" charset="-128"/>
                <a:ea typeface="BIZ UDPゴシック" panose="020B0400000000000000" pitchFamily="50" charset="-128"/>
              </a:rPr>
              <a:t>1</a:t>
            </a:r>
            <a:r>
              <a:rPr kumimoji="1" lang="ja-JP" altLang="en-US" dirty="0">
                <a:latin typeface="BIZ UDPゴシック" panose="020B0400000000000000" pitchFamily="50" charset="-128"/>
                <a:ea typeface="BIZ UDPゴシック" panose="020B0400000000000000" pitchFamily="50" charset="-128"/>
              </a:rPr>
              <a:t>時間程度。気が向いたらオフラインも、、、</a:t>
            </a:r>
            <a:endParaRPr kumimoji="1" lang="en-US" altLang="ja-JP" dirty="0">
              <a:latin typeface="BIZ UDPゴシック" panose="020B0400000000000000" pitchFamily="50" charset="-128"/>
              <a:ea typeface="BIZ UDPゴシック" panose="020B0400000000000000" pitchFamily="50" charset="-128"/>
            </a:endParaRPr>
          </a:p>
          <a:p>
            <a:pPr marL="152396" indent="0">
              <a:lnSpc>
                <a:spcPct val="150000"/>
              </a:lnSpc>
              <a:buNone/>
            </a:pPr>
            <a:endParaRPr lang="en-US" altLang="ja-JP" dirty="0">
              <a:latin typeface="BIZ UDPゴシック" panose="020B0400000000000000" pitchFamily="50" charset="-128"/>
              <a:ea typeface="BIZ UDPゴシック" panose="020B0400000000000000" pitchFamily="50" charset="-128"/>
            </a:endParaRPr>
          </a:p>
          <a:p>
            <a:pPr>
              <a:lnSpc>
                <a:spcPct val="150000"/>
              </a:lnSpc>
            </a:pPr>
            <a:r>
              <a:rPr kumimoji="1" lang="ja-JP" altLang="en-US" dirty="0">
                <a:latin typeface="BIZ UDPゴシック" panose="020B0400000000000000" pitchFamily="50" charset="-128"/>
                <a:ea typeface="BIZ UDPゴシック" panose="020B0400000000000000" pitchFamily="50" charset="-128"/>
              </a:rPr>
              <a:t>チャタムハウスルール</a:t>
            </a:r>
            <a:endParaRPr kumimoji="1" lang="en-US" altLang="ja-JP" dirty="0">
              <a:latin typeface="BIZ UDPゴシック" panose="020B0400000000000000" pitchFamily="50" charset="-128"/>
              <a:ea typeface="BIZ UDPゴシック" panose="020B0400000000000000" pitchFamily="50" charset="-128"/>
            </a:endParaRPr>
          </a:p>
          <a:p>
            <a:pPr lvl="1">
              <a:lnSpc>
                <a:spcPct val="150000"/>
              </a:lnSpc>
            </a:pPr>
            <a:r>
              <a:rPr kumimoji="1" lang="ja-JP" altLang="en-US" dirty="0">
                <a:latin typeface="BIZ UDPゴシック" panose="020B0400000000000000" pitchFamily="50" charset="-128"/>
                <a:ea typeface="BIZ UDPゴシック" panose="020B0400000000000000" pitchFamily="50" charset="-128"/>
              </a:rPr>
              <a:t>発言は発言者・会社名を伏せて扱います。「会社名を出してもいいよ</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むしろ出して」とかその逆の場合には、その都度最初に断ってください。</a:t>
            </a:r>
            <a:endParaRPr kumimoji="1" lang="en-US" altLang="ja-JP" dirty="0">
              <a:latin typeface="BIZ UDPゴシック" panose="020B0400000000000000" pitchFamily="50" charset="-128"/>
              <a:ea typeface="BIZ UDPゴシック" panose="020B0400000000000000" pitchFamily="50" charset="-128"/>
            </a:endParaRPr>
          </a:p>
          <a:p>
            <a:pPr>
              <a:lnSpc>
                <a:spcPct val="150000"/>
              </a:lnSpc>
            </a:pPr>
            <a:r>
              <a:rPr lang="ja-JP" altLang="en-US" dirty="0">
                <a:latin typeface="BIZ UDPゴシック" panose="020B0400000000000000" pitchFamily="50" charset="-128"/>
                <a:ea typeface="BIZ UDPゴシック" panose="020B0400000000000000" pitchFamily="50" charset="-128"/>
              </a:rPr>
              <a:t>議事録</a:t>
            </a:r>
            <a:r>
              <a:rPr kumimoji="1" lang="ja-JP" altLang="en-US" dirty="0">
                <a:latin typeface="BIZ UDPゴシック" panose="020B0400000000000000" pitchFamily="50" charset="-128"/>
                <a:ea typeface="BIZ UDPゴシック" panose="020B0400000000000000" pitchFamily="50" charset="-128"/>
              </a:rPr>
              <a:t>は私</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オリンパスから出します</a:t>
            </a:r>
            <a:endParaRPr kumimoji="1" lang="en-US" altLang="ja-JP" dirty="0">
              <a:latin typeface="BIZ UDPゴシック" panose="020B0400000000000000" pitchFamily="50" charset="-128"/>
              <a:ea typeface="BIZ UDPゴシック" panose="020B0400000000000000" pitchFamily="50" charset="-128"/>
            </a:endParaRPr>
          </a:p>
          <a:p>
            <a:pPr lvl="1">
              <a:lnSpc>
                <a:spcPct val="150000"/>
              </a:lnSpc>
            </a:pPr>
            <a:r>
              <a:rPr kumimoji="1" lang="ja-JP" altLang="en-US" dirty="0">
                <a:latin typeface="BIZ UDPゴシック" panose="020B0400000000000000" pitchFamily="50" charset="-128"/>
                <a:ea typeface="BIZ UDPゴシック" panose="020B0400000000000000" pitchFamily="50" charset="-128"/>
              </a:rPr>
              <a:t>発言のみを記載し、発言者・会社名は書きません</a:t>
            </a:r>
            <a:endParaRPr kumimoji="1" lang="en-US" altLang="ja-JP" dirty="0">
              <a:latin typeface="BIZ UDPゴシック" panose="020B0400000000000000" pitchFamily="50" charset="-128"/>
              <a:ea typeface="BIZ UDPゴシック" panose="020B0400000000000000" pitchFamily="50" charset="-128"/>
            </a:endParaRPr>
          </a:p>
          <a:p>
            <a:pPr lvl="1">
              <a:lnSpc>
                <a:spcPct val="150000"/>
              </a:lnSpc>
            </a:pPr>
            <a:r>
              <a:rPr lang="ja-JP" altLang="en-US" dirty="0">
                <a:latin typeface="BIZ UDPゴシック" panose="020B0400000000000000" pitchFamily="50" charset="-128"/>
                <a:ea typeface="BIZ UDPゴシック" panose="020B0400000000000000" pitchFamily="50" charset="-128"/>
              </a:rPr>
              <a:t>メールでの展開とします（会社の</a:t>
            </a:r>
            <a:r>
              <a:rPr lang="en-US" altLang="ja-JP" dirty="0">
                <a:latin typeface="BIZ UDPゴシック" panose="020B0400000000000000" pitchFamily="50" charset="-128"/>
                <a:ea typeface="BIZ UDPゴシック" panose="020B0400000000000000" pitchFamily="50" charset="-128"/>
              </a:rPr>
              <a:t>PC</a:t>
            </a:r>
            <a:r>
              <a:rPr lang="ja-JP" altLang="en-US" dirty="0">
                <a:latin typeface="BIZ UDPゴシック" panose="020B0400000000000000" pitchFamily="50" charset="-128"/>
                <a:ea typeface="BIZ UDPゴシック" panose="020B0400000000000000" pitchFamily="50" charset="-128"/>
              </a:rPr>
              <a:t>からだと</a:t>
            </a:r>
            <a:r>
              <a:rPr lang="en-US" altLang="ja-JP" dirty="0">
                <a:latin typeface="BIZ UDPゴシック" panose="020B0400000000000000" pitchFamily="50" charset="-128"/>
                <a:ea typeface="BIZ UDPゴシック" panose="020B0400000000000000" pitchFamily="50" charset="-128"/>
              </a:rPr>
              <a:t>Slack</a:t>
            </a:r>
            <a:r>
              <a:rPr lang="ja-JP" altLang="en-US" dirty="0">
                <a:latin typeface="BIZ UDPゴシック" panose="020B0400000000000000" pitchFamily="50" charset="-128"/>
                <a:ea typeface="BIZ UDPゴシック" panose="020B0400000000000000" pitchFamily="50" charset="-128"/>
              </a:rPr>
              <a:t>でのファイルのやり取りができないため）</a:t>
            </a:r>
            <a:endParaRPr lang="en-US" altLang="ja-JP" dirty="0">
              <a:latin typeface="BIZ UDPゴシック" panose="020B0400000000000000" pitchFamily="50" charset="-128"/>
              <a:ea typeface="BIZ UDPゴシック" panose="020B0400000000000000" pitchFamily="50" charset="-128"/>
            </a:endParaRPr>
          </a:p>
          <a:p>
            <a:pPr>
              <a:lnSpc>
                <a:spcPct val="150000"/>
              </a:lnSpc>
            </a:pPr>
            <a:r>
              <a:rPr lang="ja-JP" altLang="en-US" dirty="0">
                <a:latin typeface="BIZ UDPゴシック" panose="020B0400000000000000" pitchFamily="50" charset="-128"/>
                <a:ea typeface="BIZ UDPゴシック" panose="020B0400000000000000" pitchFamily="50" charset="-128"/>
              </a:rPr>
              <a:t>お願い</a:t>
            </a:r>
            <a:endParaRPr lang="en-US" altLang="ja-JP" dirty="0">
              <a:latin typeface="BIZ UDPゴシック" panose="020B0400000000000000" pitchFamily="50" charset="-128"/>
              <a:ea typeface="BIZ UDPゴシック" panose="020B0400000000000000" pitchFamily="50" charset="-128"/>
            </a:endParaRPr>
          </a:p>
          <a:p>
            <a:pPr lvl="1">
              <a:lnSpc>
                <a:spcPct val="150000"/>
              </a:lnSpc>
            </a:pPr>
            <a:r>
              <a:rPr kumimoji="1" lang="ja-JP" altLang="en-US" dirty="0">
                <a:latin typeface="BIZ UDPゴシック" panose="020B0400000000000000" pitchFamily="50" charset="-128"/>
                <a:ea typeface="BIZ UDPゴシック" panose="020B0400000000000000" pitchFamily="50" charset="-128"/>
              </a:rPr>
              <a:t>メールアドレス教えてください（今回会議案内が直接は</a:t>
            </a:r>
            <a:r>
              <a:rPr lang="ja-JP" altLang="en-US" dirty="0">
                <a:latin typeface="BIZ UDPゴシック" panose="020B0400000000000000" pitchFamily="50" charset="-128"/>
                <a:ea typeface="BIZ UDPゴシック" panose="020B0400000000000000" pitchFamily="50" charset="-128"/>
              </a:rPr>
              <a:t>届かなかった</a:t>
            </a:r>
            <a:r>
              <a:rPr kumimoji="1" lang="ja-JP" altLang="en-US" dirty="0">
                <a:latin typeface="BIZ UDPゴシック" panose="020B0400000000000000" pitchFamily="50" charset="-128"/>
                <a:ea typeface="BIZ UDPゴシック" panose="020B0400000000000000" pitchFamily="50" charset="-128"/>
              </a:rPr>
              <a:t>方）</a:t>
            </a:r>
          </a:p>
          <a:p>
            <a:pPr lvl="1"/>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580986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F73F91-36B2-1410-DBE3-CCC06072C2F3}"/>
              </a:ext>
            </a:extLst>
          </p:cNvPr>
          <p:cNvSpPr>
            <a:spLocks noGrp="1"/>
          </p:cNvSpPr>
          <p:nvPr>
            <p:ph type="title"/>
          </p:nvPr>
        </p:nvSpPr>
        <p:spPr/>
        <p:txBody>
          <a:bodyPr>
            <a:normAutofit/>
          </a:bodyPr>
          <a:lstStyle/>
          <a:p>
            <a:r>
              <a:rPr kumimoji="1" lang="en-US" altLang="ja-JP" dirty="0">
                <a:latin typeface="BIZ UDPゴシック" panose="020B0400000000000000" pitchFamily="50" charset="-128"/>
                <a:ea typeface="BIZ UDPゴシック" panose="020B0400000000000000" pitchFamily="50" charset="-128"/>
              </a:rPr>
              <a:t>OCS</a:t>
            </a:r>
            <a:r>
              <a:rPr kumimoji="1" lang="ja-JP" altLang="en-US" dirty="0">
                <a:latin typeface="BIZ UDPゴシック" panose="020B0400000000000000" pitchFamily="50" charset="-128"/>
                <a:ea typeface="BIZ UDPゴシック" panose="020B0400000000000000" pitchFamily="50" charset="-128"/>
              </a:rPr>
              <a:t>パネルディスカッションに向けた議論</a:t>
            </a:r>
          </a:p>
        </p:txBody>
      </p:sp>
      <p:sp>
        <p:nvSpPr>
          <p:cNvPr id="3" name="テキスト プレースホルダー 2">
            <a:extLst>
              <a:ext uri="{FF2B5EF4-FFF2-40B4-BE49-F238E27FC236}">
                <a16:creationId xmlns:a16="http://schemas.microsoft.com/office/drawing/2014/main" id="{6AE4D87D-35FA-95CB-1346-3F647A47DB20}"/>
              </a:ext>
            </a:extLst>
          </p:cNvPr>
          <p:cNvSpPr>
            <a:spLocks noGrp="1"/>
          </p:cNvSpPr>
          <p:nvPr>
            <p:ph type="body" idx="1"/>
          </p:nvPr>
        </p:nvSpPr>
        <p:spPr/>
        <p:txBody>
          <a:bodyPr>
            <a:normAutofit/>
          </a:bodyPr>
          <a:lstStyle/>
          <a:p>
            <a:r>
              <a:rPr kumimoji="1" lang="en-US" altLang="ja-JP" dirty="0">
                <a:latin typeface="BIZ UDPゴシック" panose="020B0400000000000000" pitchFamily="50" charset="-128"/>
                <a:ea typeface="BIZ UDPゴシック" panose="020B0400000000000000" pitchFamily="50" charset="-128"/>
              </a:rPr>
              <a:t>Slack</a:t>
            </a:r>
            <a:r>
              <a:rPr kumimoji="1" lang="ja-JP" altLang="en-US" dirty="0">
                <a:latin typeface="BIZ UDPゴシック" panose="020B0400000000000000" pitchFamily="50" charset="-128"/>
                <a:ea typeface="BIZ UDPゴシック" panose="020B0400000000000000" pitchFamily="50" charset="-128"/>
              </a:rPr>
              <a:t>のチャンネルで議論が進んでいる通り、</a:t>
            </a:r>
            <a:r>
              <a:rPr kumimoji="1" lang="en-US" altLang="ja-JP" dirty="0">
                <a:latin typeface="BIZ UDPゴシック" panose="020B0400000000000000" pitchFamily="50" charset="-128"/>
                <a:ea typeface="BIZ UDPゴシック" panose="020B0400000000000000" pitchFamily="50" charset="-128"/>
              </a:rPr>
              <a:t>12/7</a:t>
            </a:r>
            <a:r>
              <a:rPr kumimoji="1" lang="ja-JP" altLang="en-US" dirty="0">
                <a:latin typeface="BIZ UDPゴシック" panose="020B0400000000000000" pitchFamily="50" charset="-128"/>
                <a:ea typeface="BIZ UDPゴシック" panose="020B0400000000000000" pitchFamily="50" charset="-128"/>
              </a:rPr>
              <a:t>、</a:t>
            </a:r>
            <a:r>
              <a:rPr kumimoji="1" lang="en-US" altLang="ja-JP" dirty="0">
                <a:latin typeface="BIZ UDPゴシック" panose="020B0400000000000000" pitchFamily="50" charset="-128"/>
                <a:ea typeface="BIZ UDPゴシック" panose="020B0400000000000000" pitchFamily="50" charset="-128"/>
              </a:rPr>
              <a:t>8</a:t>
            </a:r>
            <a:r>
              <a:rPr kumimoji="1" lang="ja-JP" altLang="en-US" dirty="0">
                <a:latin typeface="BIZ UDPゴシック" panose="020B0400000000000000" pitchFamily="50" charset="-128"/>
                <a:ea typeface="BIZ UDPゴシック" panose="020B0400000000000000" pitchFamily="50" charset="-128"/>
              </a:rPr>
              <a:t>の</a:t>
            </a:r>
            <a:r>
              <a:rPr kumimoji="1" lang="en-US" altLang="ja-JP" dirty="0">
                <a:latin typeface="BIZ UDPゴシック" panose="020B0400000000000000" pitchFamily="50" charset="-128"/>
                <a:ea typeface="BIZ UDPゴシック" panose="020B0400000000000000" pitchFamily="50" charset="-128"/>
              </a:rPr>
              <a:t>Open Compliance Summit</a:t>
            </a:r>
            <a:r>
              <a:rPr kumimoji="1" lang="ja-JP" altLang="en-US" dirty="0">
                <a:latin typeface="BIZ UDPゴシック" panose="020B0400000000000000" pitchFamily="50" charset="-128"/>
                <a:ea typeface="BIZ UDPゴシック" panose="020B0400000000000000" pitchFamily="50" charset="-128"/>
              </a:rPr>
              <a:t>にて</a:t>
            </a:r>
            <a:r>
              <a:rPr kumimoji="1" lang="en-US" altLang="ja-JP" dirty="0">
                <a:latin typeface="BIZ UDPゴシック" panose="020B0400000000000000" pitchFamily="50" charset="-128"/>
                <a:ea typeface="BIZ UDPゴシック" panose="020B0400000000000000" pitchFamily="50" charset="-128"/>
              </a:rPr>
              <a:t>OpenChain JWG</a:t>
            </a:r>
            <a:r>
              <a:rPr lang="ja-JP" altLang="en-US" dirty="0">
                <a:latin typeface="BIZ UDPゴシック" panose="020B0400000000000000" pitchFamily="50" charset="-128"/>
                <a:ea typeface="BIZ UDPゴシック" panose="020B0400000000000000" pitchFamily="50" charset="-128"/>
              </a:rPr>
              <a:t> 教育</a:t>
            </a:r>
            <a:r>
              <a:rPr lang="en-US" altLang="ja-JP" dirty="0">
                <a:latin typeface="BIZ UDPゴシック" panose="020B0400000000000000" pitchFamily="50" charset="-128"/>
                <a:ea typeface="BIZ UDPゴシック" panose="020B0400000000000000" pitchFamily="50" charset="-128"/>
              </a:rPr>
              <a:t>SG</a:t>
            </a:r>
            <a:r>
              <a:rPr lang="ja-JP" altLang="en-US" dirty="0">
                <a:latin typeface="BIZ UDPゴシック" panose="020B0400000000000000" pitchFamily="50" charset="-128"/>
                <a:ea typeface="BIZ UDPゴシック" panose="020B0400000000000000" pitchFamily="50" charset="-128"/>
              </a:rPr>
              <a:t>として現在作成中の教育資料についてパネルディスカッションを実施する予定です。全員が全員登壇するわけではないですが、「</a:t>
            </a:r>
            <a:r>
              <a:rPr kumimoji="1" lang="en-US" altLang="ja-JP" dirty="0">
                <a:latin typeface="BIZ UDPゴシック" panose="020B0400000000000000" pitchFamily="50" charset="-128"/>
                <a:ea typeface="BIZ UDPゴシック" panose="020B0400000000000000" pitchFamily="50" charset="-128"/>
              </a:rPr>
              <a:t>OpenChain JWG</a:t>
            </a:r>
            <a:r>
              <a:rPr lang="ja-JP" altLang="en-US" dirty="0">
                <a:latin typeface="BIZ UDPゴシック" panose="020B0400000000000000" pitchFamily="50" charset="-128"/>
                <a:ea typeface="BIZ UDPゴシック" panose="020B0400000000000000" pitchFamily="50" charset="-128"/>
              </a:rPr>
              <a:t> 教育</a:t>
            </a:r>
            <a:r>
              <a:rPr lang="en-US" altLang="ja-JP" dirty="0">
                <a:latin typeface="BIZ UDPゴシック" panose="020B0400000000000000" pitchFamily="50" charset="-128"/>
                <a:ea typeface="BIZ UDPゴシック" panose="020B0400000000000000" pitchFamily="50" charset="-128"/>
              </a:rPr>
              <a:t>SG</a:t>
            </a:r>
            <a:r>
              <a:rPr lang="ja-JP" altLang="en-US" dirty="0">
                <a:latin typeface="BIZ UDPゴシック" panose="020B0400000000000000" pitchFamily="50" charset="-128"/>
                <a:ea typeface="BIZ UDPゴシック" panose="020B0400000000000000" pitchFamily="50" charset="-128"/>
              </a:rPr>
              <a:t>として」ですから、ぜひこの場で議論しておきたいです。</a:t>
            </a:r>
            <a:endParaRPr kumimoji="1" lang="en-US" altLang="ja-JP" dirty="0">
              <a:latin typeface="BIZ UDPゴシック" panose="020B0400000000000000" pitchFamily="50" charset="-128"/>
              <a:ea typeface="BIZ UDPゴシック" panose="020B0400000000000000" pitchFamily="50" charset="-128"/>
            </a:endParaRPr>
          </a:p>
          <a:p>
            <a:pPr lvl="1"/>
            <a:endParaRPr kumimoji="1" lang="ja-JP" altLang="en-US" dirty="0">
              <a:latin typeface="BIZ UDPゴシック" panose="020B0400000000000000" pitchFamily="50" charset="-128"/>
              <a:ea typeface="BIZ UDPゴシック" panose="020B0400000000000000" pitchFamily="50" charset="-128"/>
            </a:endParaRPr>
          </a:p>
          <a:p>
            <a:pPr lvl="1"/>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589699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44A8D-40CD-F506-F62C-40991FDDD253}"/>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教育資料応用編レビュー</a:t>
            </a:r>
          </a:p>
        </p:txBody>
      </p:sp>
      <p:sp>
        <p:nvSpPr>
          <p:cNvPr id="3" name="テキスト プレースホルダー 2">
            <a:extLst>
              <a:ext uri="{FF2B5EF4-FFF2-40B4-BE49-F238E27FC236}">
                <a16:creationId xmlns:a16="http://schemas.microsoft.com/office/drawing/2014/main" id="{EE37845F-F87D-5282-C46A-9C9FD6A479D9}"/>
              </a:ext>
            </a:extLst>
          </p:cNvPr>
          <p:cNvSpPr>
            <a:spLocks noGrp="1"/>
          </p:cNvSpPr>
          <p:nvPr>
            <p:ph type="body" idx="1"/>
          </p:nvPr>
        </p:nvSpPr>
        <p:spPr/>
        <p:txBody>
          <a:bodyPr/>
          <a:lstStyle/>
          <a:p>
            <a:pPr marL="152396" indent="0">
              <a:lnSpc>
                <a:spcPct val="150000"/>
              </a:lnSpc>
              <a:buNone/>
            </a:pPr>
            <a:r>
              <a:rPr lang="ja-JP" altLang="en-US" dirty="0">
                <a:latin typeface="BIZ UDPゴシック" panose="020B0400000000000000" pitchFamily="50" charset="-128"/>
                <a:ea typeface="BIZ UDPゴシック" panose="020B0400000000000000" pitchFamily="50" charset="-128"/>
              </a:rPr>
              <a:t>（空白）</a:t>
            </a:r>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963218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44A8D-40CD-F506-F62C-40991FDDD253}"/>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なにか他にあれば</a:t>
            </a:r>
          </a:p>
        </p:txBody>
      </p:sp>
      <p:sp>
        <p:nvSpPr>
          <p:cNvPr id="3" name="テキスト プレースホルダー 2">
            <a:extLst>
              <a:ext uri="{FF2B5EF4-FFF2-40B4-BE49-F238E27FC236}">
                <a16:creationId xmlns:a16="http://schemas.microsoft.com/office/drawing/2014/main" id="{EE37845F-F87D-5282-C46A-9C9FD6A479D9}"/>
              </a:ext>
            </a:extLst>
          </p:cNvPr>
          <p:cNvSpPr>
            <a:spLocks noGrp="1"/>
          </p:cNvSpPr>
          <p:nvPr>
            <p:ph type="body" idx="1"/>
          </p:nvPr>
        </p:nvSpPr>
        <p:spPr/>
        <p:txBody>
          <a:bodyPr/>
          <a:lstStyle/>
          <a:p>
            <a:pPr marL="152396" indent="0">
              <a:lnSpc>
                <a:spcPct val="150000"/>
              </a:lnSpc>
              <a:buNone/>
            </a:pPr>
            <a:r>
              <a:rPr lang="ja-JP" altLang="en-US" dirty="0">
                <a:latin typeface="BIZ UDPゴシック" panose="020B0400000000000000" pitchFamily="50" charset="-128"/>
                <a:ea typeface="BIZ UDPゴシック" panose="020B0400000000000000" pitchFamily="50" charset="-128"/>
              </a:rPr>
              <a:t>教育</a:t>
            </a:r>
            <a:r>
              <a:rPr lang="en-US" altLang="ja-JP" dirty="0">
                <a:latin typeface="BIZ UDPゴシック" panose="020B0400000000000000" pitchFamily="50" charset="-128"/>
                <a:ea typeface="BIZ UDPゴシック" panose="020B0400000000000000" pitchFamily="50" charset="-128"/>
              </a:rPr>
              <a:t>SG</a:t>
            </a:r>
            <a:r>
              <a:rPr lang="ja-JP" altLang="en-US" dirty="0">
                <a:latin typeface="BIZ UDPゴシック" panose="020B0400000000000000" pitchFamily="50" charset="-128"/>
                <a:ea typeface="BIZ UDPゴシック" panose="020B0400000000000000" pitchFamily="50" charset="-128"/>
              </a:rPr>
              <a:t>の</a:t>
            </a:r>
            <a:r>
              <a:rPr lang="en-US" altLang="ja-JP" dirty="0">
                <a:latin typeface="BIZ UDPゴシック" panose="020B0400000000000000" pitchFamily="50" charset="-128"/>
                <a:ea typeface="BIZ UDPゴシック" panose="020B0400000000000000" pitchFamily="50" charset="-128"/>
              </a:rPr>
              <a:t>ML</a:t>
            </a:r>
            <a:r>
              <a:rPr lang="ja-JP" altLang="en-US" dirty="0">
                <a:latin typeface="BIZ UDPゴシック" panose="020B0400000000000000" pitchFamily="50" charset="-128"/>
                <a:ea typeface="BIZ UDPゴシック" panose="020B0400000000000000" pitchFamily="50" charset="-128"/>
              </a:rPr>
              <a:t>への登録、よろしくお願いします。（せっかく作ったので、、、）</a:t>
            </a:r>
            <a:endParaRPr lang="en-US" altLang="ja-JP">
              <a:latin typeface="BIZ UDPゴシック" panose="020B0400000000000000" pitchFamily="50" charset="-128"/>
              <a:ea typeface="BIZ UDPゴシック" panose="020B0400000000000000" pitchFamily="50" charset="-128"/>
            </a:endParaRPr>
          </a:p>
          <a:p>
            <a:pPr marL="152396" indent="0">
              <a:lnSpc>
                <a:spcPct val="150000"/>
              </a:lnSpc>
              <a:buNone/>
            </a:pPr>
            <a:endParaRPr lang="en-US" altLang="ja-JP" dirty="0">
              <a:latin typeface="BIZ UDPゴシック" panose="020B0400000000000000" pitchFamily="50" charset="-128"/>
              <a:ea typeface="BIZ UDPゴシック" panose="020B0400000000000000" pitchFamily="50" charset="-128"/>
            </a:endParaRPr>
          </a:p>
          <a:p>
            <a:pPr marL="152396" indent="0">
              <a:lnSpc>
                <a:spcPct val="150000"/>
              </a:lnSpc>
              <a:buNone/>
            </a:pPr>
            <a:r>
              <a:rPr lang="ja-JP" altLang="en-US" dirty="0">
                <a:latin typeface="BIZ UDPゴシック" panose="020B0400000000000000" pitchFamily="50" charset="-128"/>
                <a:ea typeface="BIZ UDPゴシック" panose="020B0400000000000000" pitchFamily="50" charset="-128"/>
              </a:rPr>
              <a:t>（以下、空白）</a:t>
            </a:r>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733746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 name="Title 1">
            <a:extLst>
              <a:ext uri="{FF2B5EF4-FFF2-40B4-BE49-F238E27FC236}">
                <a16:creationId xmlns:a16="http://schemas.microsoft.com/office/drawing/2014/main" id="{7B0585D3-3EA5-46D0-985D-376874F4D979}"/>
              </a:ext>
            </a:extLst>
          </p:cNvPr>
          <p:cNvSpPr>
            <a:spLocks noGrp="1"/>
          </p:cNvSpPr>
          <p:nvPr>
            <p:ph type="title"/>
          </p:nvPr>
        </p:nvSpPr>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kumimoji="1" lang="ja-JP" altLang="en-US" dirty="0"/>
          </a:p>
        </p:txBody>
      </p:sp>
    </p:spTree>
    <p:extLst>
      <p:ext uri="{BB962C8B-B14F-4D97-AF65-F5344CB8AC3E}">
        <p14:creationId xmlns:p14="http://schemas.microsoft.com/office/powerpoint/2010/main" val="3044271733"/>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CJWG-Template">
      <a:majorFont>
        <a:latin typeface="游ゴシック Light"/>
        <a:ea typeface="游ゴシック Light"/>
        <a:cs typeface=""/>
      </a:majorFont>
      <a:minorFont>
        <a:latin typeface="游ゴシック"/>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penChainJWG-Template.potx" id="{C20B2CE1-4FCA-4575-9768-E0D663FF81C4}" vid="{D678F007-BB20-40E9-9E1A-243482967CF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TotalTime>
  <Words>627</Words>
  <Application>Microsoft Office PowerPoint</Application>
  <PresentationFormat>ワイド画面</PresentationFormat>
  <Paragraphs>31</Paragraphs>
  <Slides>9</Slides>
  <Notes>3</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9</vt:i4>
      </vt:variant>
    </vt:vector>
  </HeadingPairs>
  <TitlesOfParts>
    <vt:vector size="18" baseType="lpstr">
      <vt:lpstr>BIZ UDPゴシック</vt:lpstr>
      <vt:lpstr>Open Sans Medium</vt:lpstr>
      <vt:lpstr>游ゴシック</vt:lpstr>
      <vt:lpstr>游ゴシック Light</vt:lpstr>
      <vt:lpstr>游ゴシック Medium</vt:lpstr>
      <vt:lpstr>Arial</vt:lpstr>
      <vt:lpstr>Roboto</vt:lpstr>
      <vt:lpstr>Roboto Slab Light</vt:lpstr>
      <vt:lpstr>Linux Foundation EU Theme 2023</vt:lpstr>
      <vt:lpstr>OpenChain JWG 教育 SG 10月会合</vt:lpstr>
      <vt:lpstr>Anti-Trust Policy Notice</vt:lpstr>
      <vt:lpstr>独占禁止法順守ポリシー (Antitrust Policy)</vt:lpstr>
      <vt:lpstr>目次</vt:lpstr>
      <vt:lpstr>この会の進め方について（再掲）</vt:lpstr>
      <vt:lpstr>OCSパネルディスカッションに向けた議論</vt:lpstr>
      <vt:lpstr>教育資料応用編レビュー</vt:lpstr>
      <vt:lpstr>なにか他にあれば</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OpenChain JWG 教育 SG 9月会合</dc:title>
  <dc:creator>Satoru Koizumi</dc:creator>
  <cp:lastModifiedBy>Satoru Koizumi (小泉　悟)</cp:lastModifiedBy>
  <cp:revision>4</cp:revision>
  <dcterms:created xsi:type="dcterms:W3CDTF">2023-08-30T04:38:36Z</dcterms:created>
  <dcterms:modified xsi:type="dcterms:W3CDTF">2023-10-16T03:56:58Z</dcterms:modified>
</cp:coreProperties>
</file>