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 id="2147483905" r:id="rId2"/>
  </p:sldMasterIdLst>
  <p:notesMasterIdLst>
    <p:notesMasterId r:id="rId9"/>
  </p:notesMasterIdLst>
  <p:sldIdLst>
    <p:sldId id="406" r:id="rId3"/>
    <p:sldId id="298" r:id="rId4"/>
    <p:sldId id="407" r:id="rId5"/>
    <p:sldId id="413" r:id="rId6"/>
    <p:sldId id="414" r:id="rId7"/>
    <p:sldId id="41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0FD02-8CDA-418C-BAB6-BABC51B411E6}" v="2" dt="2023-04-24T07:16:31.84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7" autoAdjust="0"/>
    <p:restoredTop sz="94899" autoAdjust="0"/>
  </p:normalViewPr>
  <p:slideViewPr>
    <p:cSldViewPr snapToGrid="0">
      <p:cViewPr varScale="1">
        <p:scale>
          <a:sx n="76" d="100"/>
          <a:sy n="76" d="100"/>
        </p:scale>
        <p:origin x="32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Fukuchi" userId="9096e0ce-2636-4b16-92b5-c93736e5200e" providerId="ADAL" clId="{EC30FD02-8CDA-418C-BAB6-BABC51B411E6}"/>
    <pc:docChg chg="custSel addSld delSld modSld">
      <pc:chgData name="Hiroyuki Fukuchi" userId="9096e0ce-2636-4b16-92b5-c93736e5200e" providerId="ADAL" clId="{EC30FD02-8CDA-418C-BAB6-BABC51B411E6}" dt="2023-04-24T07:32:34.822" v="1142" actId="404"/>
      <pc:docMkLst>
        <pc:docMk/>
      </pc:docMkLst>
      <pc:sldChg chg="modSp mod">
        <pc:chgData name="Hiroyuki Fukuchi" userId="9096e0ce-2636-4b16-92b5-c93736e5200e" providerId="ADAL" clId="{EC30FD02-8CDA-418C-BAB6-BABC51B411E6}" dt="2023-04-24T06:51:52.235" v="22" actId="20577"/>
        <pc:sldMkLst>
          <pc:docMk/>
          <pc:sldMk cId="1065168627" sldId="406"/>
        </pc:sldMkLst>
        <pc:spChg chg="mod">
          <ac:chgData name="Hiroyuki Fukuchi" userId="9096e0ce-2636-4b16-92b5-c93736e5200e" providerId="ADAL" clId="{EC30FD02-8CDA-418C-BAB6-BABC51B411E6}" dt="2023-04-24T06:51:52.235" v="22" actId="20577"/>
          <ac:spMkLst>
            <pc:docMk/>
            <pc:sldMk cId="1065168627" sldId="406"/>
            <ac:spMk id="4" creationId="{EF661AA3-1D1A-41E4-8ABD-6A4BFD8D4443}"/>
          </ac:spMkLst>
        </pc:spChg>
      </pc:sldChg>
      <pc:sldChg chg="modSp mod">
        <pc:chgData name="Hiroyuki Fukuchi" userId="9096e0ce-2636-4b16-92b5-c93736e5200e" providerId="ADAL" clId="{EC30FD02-8CDA-418C-BAB6-BABC51B411E6}" dt="2023-04-24T06:52:11.264" v="40" actId="20577"/>
        <pc:sldMkLst>
          <pc:docMk/>
          <pc:sldMk cId="3157610484" sldId="407"/>
        </pc:sldMkLst>
        <pc:spChg chg="mod">
          <ac:chgData name="Hiroyuki Fukuchi" userId="9096e0ce-2636-4b16-92b5-c93736e5200e" providerId="ADAL" clId="{EC30FD02-8CDA-418C-BAB6-BABC51B411E6}" dt="2023-04-24T06:52:11.264" v="40" actId="20577"/>
          <ac:spMkLst>
            <pc:docMk/>
            <pc:sldMk cId="3157610484" sldId="407"/>
            <ac:spMk id="3" creationId="{DCB9D8AC-530B-4BE5-95F6-09BB35EF5322}"/>
          </ac:spMkLst>
        </pc:spChg>
      </pc:sldChg>
      <pc:sldChg chg="modSp mod">
        <pc:chgData name="Hiroyuki Fukuchi" userId="9096e0ce-2636-4b16-92b5-c93736e5200e" providerId="ADAL" clId="{EC30FD02-8CDA-418C-BAB6-BABC51B411E6}" dt="2023-04-24T06:54:48.135" v="351" actId="20577"/>
        <pc:sldMkLst>
          <pc:docMk/>
          <pc:sldMk cId="307013110" sldId="413"/>
        </pc:sldMkLst>
        <pc:spChg chg="mod">
          <ac:chgData name="Hiroyuki Fukuchi" userId="9096e0ce-2636-4b16-92b5-c93736e5200e" providerId="ADAL" clId="{EC30FD02-8CDA-418C-BAB6-BABC51B411E6}" dt="2023-04-24T06:54:48.135" v="351" actId="20577"/>
          <ac:spMkLst>
            <pc:docMk/>
            <pc:sldMk cId="307013110" sldId="413"/>
            <ac:spMk id="4" creationId="{ABFDCCAD-7AED-49DB-AE57-CD33644179AF}"/>
          </ac:spMkLst>
        </pc:spChg>
      </pc:sldChg>
      <pc:sldChg chg="addSp modSp new mod">
        <pc:chgData name="Hiroyuki Fukuchi" userId="9096e0ce-2636-4b16-92b5-c93736e5200e" providerId="ADAL" clId="{EC30FD02-8CDA-418C-BAB6-BABC51B411E6}" dt="2023-04-24T07:32:34.822" v="1142" actId="404"/>
        <pc:sldMkLst>
          <pc:docMk/>
          <pc:sldMk cId="2122751160" sldId="414"/>
        </pc:sldMkLst>
        <pc:spChg chg="mod">
          <ac:chgData name="Hiroyuki Fukuchi" userId="9096e0ce-2636-4b16-92b5-c93736e5200e" providerId="ADAL" clId="{EC30FD02-8CDA-418C-BAB6-BABC51B411E6}" dt="2023-04-24T06:54:40.987" v="346" actId="20577"/>
          <ac:spMkLst>
            <pc:docMk/>
            <pc:sldMk cId="2122751160" sldId="414"/>
            <ac:spMk id="2" creationId="{FF385F05-7100-D875-3B5C-D0B2515E96CB}"/>
          </ac:spMkLst>
        </pc:spChg>
        <pc:spChg chg="add mod">
          <ac:chgData name="Hiroyuki Fukuchi" userId="9096e0ce-2636-4b16-92b5-c93736e5200e" providerId="ADAL" clId="{EC30FD02-8CDA-418C-BAB6-BABC51B411E6}" dt="2023-04-24T07:32:34.822" v="1142" actId="404"/>
          <ac:spMkLst>
            <pc:docMk/>
            <pc:sldMk cId="2122751160" sldId="414"/>
            <ac:spMk id="3" creationId="{BD13E2F8-E8A5-CBBC-FDC4-17D0533B675A}"/>
          </ac:spMkLst>
        </pc:spChg>
      </pc:sldChg>
      <pc:sldChg chg="addSp modSp new mod">
        <pc:chgData name="Hiroyuki Fukuchi" userId="9096e0ce-2636-4b16-92b5-c93736e5200e" providerId="ADAL" clId="{EC30FD02-8CDA-418C-BAB6-BABC51B411E6}" dt="2023-04-24T07:30:58.449" v="1141" actId="404"/>
        <pc:sldMkLst>
          <pc:docMk/>
          <pc:sldMk cId="1656732237" sldId="415"/>
        </pc:sldMkLst>
        <pc:spChg chg="add mod">
          <ac:chgData name="Hiroyuki Fukuchi" userId="9096e0ce-2636-4b16-92b5-c93736e5200e" providerId="ADAL" clId="{EC30FD02-8CDA-418C-BAB6-BABC51B411E6}" dt="2023-04-24T07:30:58.449" v="1141" actId="404"/>
          <ac:spMkLst>
            <pc:docMk/>
            <pc:sldMk cId="1656732237" sldId="415"/>
            <ac:spMk id="3" creationId="{4B4C2925-BAB6-3C7C-5ADD-3042FD98A6B5}"/>
          </ac:spMkLst>
        </pc:spChg>
      </pc:sldChg>
      <pc:sldChg chg="del">
        <pc:chgData name="Hiroyuki Fukuchi" userId="9096e0ce-2636-4b16-92b5-c93736e5200e" providerId="ADAL" clId="{EC30FD02-8CDA-418C-BAB6-BABC51B411E6}" dt="2023-04-24T06:52:37.038" v="62" actId="47"/>
        <pc:sldMkLst>
          <pc:docMk/>
          <pc:sldMk cId="2115023111" sldId="417"/>
        </pc:sldMkLst>
      </pc:sldChg>
      <pc:sldChg chg="del">
        <pc:chgData name="Hiroyuki Fukuchi" userId="9096e0ce-2636-4b16-92b5-c93736e5200e" providerId="ADAL" clId="{EC30FD02-8CDA-418C-BAB6-BABC51B411E6}" dt="2023-04-24T06:52:37.038" v="62" actId="47"/>
        <pc:sldMkLst>
          <pc:docMk/>
          <pc:sldMk cId="1154311491" sldId="418"/>
        </pc:sldMkLst>
      </pc:sldChg>
      <pc:sldChg chg="del">
        <pc:chgData name="Hiroyuki Fukuchi" userId="9096e0ce-2636-4b16-92b5-c93736e5200e" providerId="ADAL" clId="{EC30FD02-8CDA-418C-BAB6-BABC51B411E6}" dt="2023-04-24T06:52:37.038" v="62" actId="47"/>
        <pc:sldMkLst>
          <pc:docMk/>
          <pc:sldMk cId="2421786643" sldId="41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A0F1E-6A7A-408C-9B73-64CA77DFA15B}" type="datetimeFigureOut">
              <a:rPr kumimoji="1" lang="ja-JP" altLang="en-US" smtClean="0"/>
              <a:t>2023/4/24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2C7B7E-EBD4-4B56-80C7-AFA5C2719C16}" type="slidenum">
              <a:rPr kumimoji="1" lang="ja-JP" altLang="en-US" smtClean="0"/>
              <a:t>‹#›</a:t>
            </a:fld>
            <a:endParaRPr kumimoji="1" lang="ja-JP" altLang="en-US"/>
          </a:p>
        </p:txBody>
      </p:sp>
    </p:spTree>
    <p:extLst>
      <p:ext uri="{BB962C8B-B14F-4D97-AF65-F5344CB8AC3E}">
        <p14:creationId xmlns:p14="http://schemas.microsoft.com/office/powerpoint/2010/main" val="32491424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4" y="1802717"/>
            <a:ext cx="10794377" cy="1440333"/>
          </a:xfrm>
          <a:prstGeom prst="rect">
            <a:avLst/>
          </a:prstGeom>
        </p:spPr>
        <p:txBody>
          <a:bodyPr wrap="none" lIns="26196" tIns="0" rIns="26196" bIns="0" anchor="b" anchorCtr="0">
            <a:noAutofit/>
          </a:bodyPr>
          <a:lstStyle>
            <a:lvl1pPr algn="l">
              <a:defRPr sz="2700"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4" y="3595653"/>
            <a:ext cx="10794377" cy="1080251"/>
          </a:xfrm>
          <a:prstGeom prst="rect">
            <a:avLst/>
          </a:prstGeom>
        </p:spPr>
        <p:txBody>
          <a:bodyPr wrap="none" lIns="26196" tIns="0" rIns="26196" bIns="0"/>
          <a:lstStyle>
            <a:lvl1pPr marL="0" indent="0" algn="l">
              <a:defRPr sz="180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3" y="3429795"/>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52165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03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1"/>
            <a:ext cx="11040000" cy="5114521"/>
          </a:xfrm>
          <a:prstGeom prst="rect">
            <a:avLst/>
          </a:prstGeom>
        </p:spPr>
        <p:txBody>
          <a:bodyPr lIns="66191" tIns="33182" rIns="66191" bIns="33182"/>
          <a:lstStyle>
            <a:lvl1pPr marL="128965" indent="-128965">
              <a:spcBef>
                <a:spcPts val="0"/>
              </a:spcBef>
              <a:buFont typeface="Arial" pitchFamily="34" charset="0"/>
              <a:buChar char="•"/>
              <a:defRPr sz="2400">
                <a:solidFill>
                  <a:schemeClr val="tx1"/>
                </a:solidFill>
              </a:defRPr>
            </a:lvl1pPr>
            <a:lvl2pPr marL="326988" indent="-133565">
              <a:spcBef>
                <a:spcPts val="0"/>
              </a:spcBef>
              <a:buFont typeface="Arial" pitchFamily="34" charset="0"/>
              <a:buChar char="•"/>
              <a:defRPr sz="2000">
                <a:solidFill>
                  <a:schemeClr val="tx1"/>
                </a:solidFill>
              </a:defRPr>
            </a:lvl2pPr>
            <a:lvl3pPr marL="517013" indent="-124407">
              <a:spcBef>
                <a:spcPts val="0"/>
              </a:spcBef>
              <a:buFont typeface="Arial" pitchFamily="34" charset="0"/>
              <a:buChar char="•"/>
              <a:defRPr sz="1600">
                <a:solidFill>
                  <a:schemeClr val="tx1"/>
                </a:solidFill>
              </a:defRPr>
            </a:lvl3pPr>
            <a:lvl4pPr marL="715071" indent="-128965">
              <a:spcBef>
                <a:spcPts val="0"/>
              </a:spcBef>
              <a:buFont typeface="Arial" pitchFamily="34" charset="0"/>
              <a:buChar char="•"/>
              <a:defRPr sz="1400">
                <a:solidFill>
                  <a:schemeClr val="tx1"/>
                </a:solidFill>
              </a:defRPr>
            </a:lvl4pPr>
            <a:lvl5pPr marL="913128" indent="-133565">
              <a:spcBef>
                <a:spcPts val="0"/>
              </a:spcBef>
              <a:buFont typeface="Arial" pitchFamily="34" charset="0"/>
              <a:buChar char="•"/>
              <a:defRPr sz="1400">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1917144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lang="en-US" altLang="ja-JP" sz="1600" b="1" kern="0">
                <a:solidFill>
                  <a:prstClr val="white">
                    <a:lumMod val="50000"/>
                  </a:prstClr>
                </a:solidFill>
                <a:ea typeface="Tahoma" pitchFamily="34" charset="0"/>
                <a:cs typeface="Tahoma" pitchFamily="34" charset="0"/>
              </a:rPr>
              <a:pPr fontAlgn="base">
                <a:spcBef>
                  <a:spcPct val="0"/>
                </a:spcBef>
                <a:spcAft>
                  <a:spcPct val="0"/>
                </a:spcAft>
                <a:defRPr/>
              </a:pPr>
              <a:t>‹#›</a:t>
            </a:fld>
            <a:r>
              <a:rPr lang="en-US" altLang="ja-JP" sz="1600" b="1" kern="0" dirty="0">
                <a:solidFill>
                  <a:prstClr val="white">
                    <a:lumMod val="50000"/>
                  </a:prstClr>
                </a:solidFill>
                <a:ea typeface="Tahoma" pitchFamily="34" charset="0"/>
                <a:cs typeface="Tahoma" pitchFamily="34" charset="0"/>
              </a:rPr>
              <a:t>  </a:t>
            </a:r>
            <a:r>
              <a:rPr lang="en-US" altLang="ja-JP" sz="1600" dirty="0">
                <a:solidFill>
                  <a:srgbClr val="7FD13B"/>
                </a:solidFill>
                <a:latin typeface="Myriad Pro" pitchFamily="34" charset="0"/>
                <a:ea typeface="Adobe Gothic Std B" pitchFamily="34" charset="-128"/>
                <a:cs typeface="Times New Roman"/>
              </a:rPr>
              <a:t>▇</a:t>
            </a:r>
            <a:r>
              <a:rPr lang="en-US" altLang="ja-JP" sz="1600" dirty="0">
                <a:solidFill>
                  <a:srgbClr val="EA157A"/>
                </a:solidFill>
                <a:latin typeface="Myriad Pro" pitchFamily="34" charset="0"/>
                <a:ea typeface="Adobe Gothic Std B" pitchFamily="34" charset="-128"/>
                <a:cs typeface="Times New Roman"/>
              </a:rPr>
              <a:t>▇</a:t>
            </a:r>
            <a:r>
              <a:rPr lang="en-US" altLang="ja-JP" sz="1600" dirty="0">
                <a:solidFill>
                  <a:srgbClr val="D6ECFF">
                    <a:lumMod val="50000"/>
                  </a:srgbClr>
                </a:solidFill>
                <a:latin typeface="Myriad Pro" pitchFamily="34" charset="0"/>
                <a:ea typeface="Adobe Gothic Std B" pitchFamily="34" charset="-128"/>
                <a:cs typeface="Times New Roman"/>
              </a:rPr>
              <a:t>▇</a:t>
            </a:r>
            <a:r>
              <a:rPr lang="ja-JP" altLang="en-US" sz="1600" dirty="0">
                <a:solidFill>
                  <a:srgbClr val="7FD13B"/>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The</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err="1">
                <a:solidFill>
                  <a:schemeClr val="tx1"/>
                </a:solidFill>
                <a:latin typeface="Myriad Pro" pitchFamily="34" charset="0"/>
                <a:ea typeface="Adobe Gothic Std B" pitchFamily="34" charset="-128"/>
                <a:cs typeface="Times New Roman"/>
              </a:rPr>
              <a:t>OpenChain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project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Japan</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work</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group</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a:t>
            </a:r>
            <a:r>
              <a:rPr kumimoji="1" lang="ja-JP" altLang="en-US" sz="1600" dirty="0">
                <a:solidFill>
                  <a:schemeClr val="tx1"/>
                </a:solidFill>
                <a:latin typeface="Myriad Pro" pitchFamily="34" charset="0"/>
                <a:ea typeface="Adobe Gothic Std B" pitchFamily="34" charset="-128"/>
                <a:cs typeface="Times New Roman"/>
              </a:rPr>
              <a:t> </a:t>
            </a:r>
            <a:r>
              <a:rPr kumimoji="1" lang="en-US" altLang="ja-JP" sz="1600" dirty="0">
                <a:solidFill>
                  <a:schemeClr val="tx1"/>
                </a:solidFill>
                <a:latin typeface="Myriad Pro" pitchFamily="34" charset="0"/>
                <a:ea typeface="Adobe Gothic Std B" pitchFamily="34" charset="-128"/>
                <a:cs typeface="Times New Roman"/>
              </a:rPr>
              <a:t>CC0-1.0</a:t>
            </a:r>
            <a:r>
              <a:rPr lang="ja-JP" altLang="en-US" sz="1600" dirty="0">
                <a:solidFill>
                  <a:srgbClr val="7FD13B"/>
                </a:solidFill>
                <a:latin typeface="Myriad Pro" pitchFamily="34" charset="0"/>
                <a:ea typeface="Adobe Gothic Std B" pitchFamily="34" charset="-128"/>
                <a:cs typeface="Times New Roman"/>
              </a:rPr>
              <a:t> </a:t>
            </a:r>
            <a:endParaRPr lang="ja-JP" altLang="ja-JP" sz="1600" dirty="0">
              <a:solidFill>
                <a:prstClr val="white">
                  <a:lumMod val="65000"/>
                </a:prst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83547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639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3" y="908931"/>
            <a:ext cx="11514003"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0" y="6510952"/>
            <a:ext cx="144387"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884321" eaLnBrk="0" hangingPunct="0">
              <a:defRPr/>
            </a:pPr>
            <a:r>
              <a:rPr lang="en-US" altLang="ja-JP" sz="1200" kern="0" dirty="0">
                <a:solidFill>
                  <a:srgbClr val="FFFFFF"/>
                </a:solidFill>
              </a:rPr>
              <a:t>CONFIDENTIAL</a:t>
            </a:r>
          </a:p>
        </p:txBody>
      </p:sp>
      <p:sp>
        <p:nvSpPr>
          <p:cNvPr id="8" name="スライド番号プレースホルダ 7"/>
          <p:cNvSpPr txBox="1">
            <a:spLocks noGrp="1"/>
          </p:cNvSpPr>
          <p:nvPr userDrawn="1"/>
        </p:nvSpPr>
        <p:spPr bwMode="auto">
          <a:xfrm>
            <a:off x="215891" y="6408000"/>
            <a:ext cx="6476627"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733"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733" b="1" kern="0" dirty="0">
                <a:solidFill>
                  <a:prstClr val="white">
                    <a:lumMod val="50000"/>
                  </a:prstClr>
                </a:solidFill>
                <a:ea typeface="Tahoma" pitchFamily="34" charset="0"/>
                <a:cs typeface="Tahoma" pitchFamily="34" charset="0"/>
              </a:rPr>
              <a:t>  </a:t>
            </a:r>
            <a:r>
              <a:rPr kumimoji="1" lang="en-US" altLang="ja-JP" sz="1733" dirty="0">
                <a:solidFill>
                  <a:srgbClr val="7FD13B"/>
                </a:solidFill>
                <a:latin typeface="Myriad Pro" pitchFamily="34" charset="0"/>
                <a:ea typeface="Adobe Gothic Std B" pitchFamily="34" charset="-128"/>
                <a:cs typeface="Times New Roman"/>
              </a:rPr>
              <a:t>▇</a:t>
            </a:r>
            <a:r>
              <a:rPr kumimoji="1" lang="en-US" altLang="ja-JP" sz="1733" dirty="0">
                <a:solidFill>
                  <a:srgbClr val="EA157A"/>
                </a:solidFill>
                <a:latin typeface="Myriad Pro" pitchFamily="34" charset="0"/>
                <a:ea typeface="Adobe Gothic Std B" pitchFamily="34" charset="-128"/>
                <a:cs typeface="Times New Roman"/>
              </a:rPr>
              <a:t>▇</a:t>
            </a:r>
            <a:r>
              <a:rPr kumimoji="1" lang="en-US" altLang="ja-JP" sz="1733" dirty="0">
                <a:solidFill>
                  <a:srgbClr val="D6ECFF">
                    <a:lumMod val="50000"/>
                  </a:srgbClr>
                </a:solidFill>
                <a:latin typeface="Myriad Pro" pitchFamily="34" charset="0"/>
                <a:ea typeface="Adobe Gothic Std B" pitchFamily="34" charset="-128"/>
                <a:cs typeface="Times New Roman"/>
              </a:rPr>
              <a:t>▇</a:t>
            </a:r>
            <a:r>
              <a:rPr kumimoji="1" lang="ja-JP" altLang="en-US" sz="1733" dirty="0">
                <a:solidFill>
                  <a:srgbClr val="7FD13B"/>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The</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err="1">
                <a:solidFill>
                  <a:schemeClr val="tx1"/>
                </a:solidFill>
                <a:latin typeface="Myriad Pro" pitchFamily="34" charset="0"/>
                <a:ea typeface="Adobe Gothic Std B" pitchFamily="34" charset="-128"/>
                <a:cs typeface="Times New Roman"/>
              </a:rPr>
              <a:t>OpenChain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project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Japan</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work</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group</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a:t>
            </a:r>
            <a:r>
              <a:rPr kumimoji="1" lang="ja-JP" altLang="en-US" sz="1733" dirty="0">
                <a:solidFill>
                  <a:schemeClr val="tx1"/>
                </a:solidFill>
                <a:latin typeface="Myriad Pro" pitchFamily="34" charset="0"/>
                <a:ea typeface="Adobe Gothic Std B" pitchFamily="34" charset="-128"/>
                <a:cs typeface="Times New Roman"/>
              </a:rPr>
              <a:t> </a:t>
            </a:r>
            <a:r>
              <a:rPr kumimoji="1" lang="en-US" altLang="ja-JP" sz="1733" dirty="0">
                <a:solidFill>
                  <a:schemeClr val="tx1"/>
                </a:solidFill>
                <a:latin typeface="Myriad Pro" pitchFamily="34" charset="0"/>
                <a:ea typeface="Adobe Gothic Std B" pitchFamily="34" charset="-128"/>
                <a:cs typeface="Times New Roman"/>
              </a:rPr>
              <a:t>CC0-1.0</a:t>
            </a:r>
            <a:endParaRPr kumimoji="1" lang="ja-JP" altLang="ja-JP" sz="16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174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1"/>
        <p:cNvGrpSpPr/>
        <p:nvPr/>
      </p:nvGrpSpPr>
      <p:grpSpPr>
        <a:xfrm>
          <a:off x="0" y="0"/>
          <a:ext cx="0" cy="0"/>
          <a:chOff x="0" y="0"/>
          <a:chExt cx="0" cy="0"/>
        </a:xfrm>
      </p:grpSpPr>
      <p:pic>
        <p:nvPicPr>
          <p:cNvPr id="32" name="Shape 32"/>
          <p:cNvPicPr preferRelativeResize="0"/>
          <p:nvPr/>
        </p:nvPicPr>
        <p:blipFill rotWithShape="1">
          <a:blip r:embed="rId2">
            <a:alphaModFix/>
          </a:blip>
          <a:srcRect/>
          <a:stretch/>
        </p:blipFill>
        <p:spPr>
          <a:xfrm>
            <a:off x="838200" y="5800725"/>
            <a:ext cx="1422093" cy="789850"/>
          </a:xfrm>
          <a:prstGeom prst="rect">
            <a:avLst/>
          </a:prstGeom>
          <a:noFill/>
          <a:ln>
            <a:noFill/>
          </a:ln>
        </p:spPr>
      </p:pic>
      <p:sp>
        <p:nvSpPr>
          <p:cNvPr id="33" name="Shape 33"/>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4" name="Shape 3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5" name="Shape 35"/>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800" b="0" i="0" u="none" strike="noStrike" cap="none">
              <a:solidFill>
                <a:schemeClr val="lt1"/>
              </a:solidFill>
              <a:latin typeface="Calibri"/>
              <a:ea typeface="Calibri"/>
              <a:cs typeface="Calibri"/>
              <a:sym typeface="Calibri"/>
            </a:endParaRPr>
          </a:p>
        </p:txBody>
      </p:sp>
      <p:sp>
        <p:nvSpPr>
          <p:cNvPr id="36" name="Shape 36"/>
          <p:cNvSpPr txBox="1">
            <a:spLocks noGrp="1"/>
          </p:cNvSpPr>
          <p:nvPr>
            <p:ph type="title"/>
          </p:nvPr>
        </p:nvSpPr>
        <p:spPr>
          <a:xfrm>
            <a:off x="838200" y="365125"/>
            <a:ext cx="10515599" cy="81540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rgbClr val="00B4C2"/>
              </a:buClr>
              <a:buSzPts val="1400"/>
              <a:buFont typeface="Calibri"/>
              <a:buNone/>
              <a:defRPr sz="4000" b="1" i="0" u="none" strike="noStrike" cap="none">
                <a:solidFill>
                  <a:srgbClr val="00B4C2"/>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0" marR="0" lvl="1"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2pPr>
            <a:lvl3pPr marL="0" marR="0" lvl="2"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3pPr>
            <a:lvl4pPr marL="0" marR="0" lvl="3"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4pPr>
            <a:lvl5pPr marL="0" marR="0" lvl="4"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5pPr>
            <a:lvl6pPr marL="457200" marR="0" lvl="5"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6pPr>
            <a:lvl7pPr marL="914400" marR="0" lvl="6"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7pPr>
            <a:lvl8pPr marL="1371600" marR="0" lvl="7"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8pPr>
            <a:lvl9pPr marL="1828800" marR="0" lvl="8" indent="0" algn="l" rtl="0">
              <a:lnSpc>
                <a:spcPct val="90000"/>
              </a:lnSpc>
              <a:spcBef>
                <a:spcPts val="0"/>
              </a:spcBef>
              <a:spcAft>
                <a:spcPts val="0"/>
              </a:spcAft>
              <a:buClr>
                <a:srgbClr val="00B4C2"/>
              </a:buClr>
              <a:buSzPts val="1400"/>
              <a:buFont typeface="Calibri"/>
              <a:buNone/>
              <a:defRPr sz="4400" b="0" i="0" u="none" strike="noStrike" cap="none">
                <a:solidFill>
                  <a:srgbClr val="00B4C2"/>
                </a:solidFill>
                <a:latin typeface="Calibri"/>
                <a:ea typeface="Calibri"/>
                <a:cs typeface="Calibri"/>
                <a:sym typeface="Calibri"/>
              </a:defRPr>
            </a:lvl9pPr>
          </a:lstStyle>
          <a:p>
            <a:endParaRPr dirty="0"/>
          </a:p>
        </p:txBody>
      </p:sp>
      <p:sp>
        <p:nvSpPr>
          <p:cNvPr id="37" name="Shape 37"/>
          <p:cNvSpPr txBox="1">
            <a:spLocks noGrp="1"/>
          </p:cNvSpPr>
          <p:nvPr>
            <p:ph type="body" idx="1"/>
          </p:nvPr>
        </p:nvSpPr>
        <p:spPr>
          <a:xfrm>
            <a:off x="838200" y="1255595"/>
            <a:ext cx="10515599" cy="43399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Meiryo UI" panose="020B0604030504040204" pitchFamily="50" charset="-128"/>
                <a:ea typeface="Meiryo UI" panose="020B0604030504040204" pitchFamily="50" charset="-128"/>
                <a:cs typeface="Meiryo UI" panose="020B0604030504040204" pitchFamily="50" charset="-128"/>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r>
              <a:rPr kumimoji="1" lang="en-US" altLang="ja-JP" dirty="0">
                <a:solidFill>
                  <a:schemeClr val="bg1">
                    <a:lumMod val="65000"/>
                  </a:schemeClr>
                </a:solidFill>
              </a:rPr>
              <a:t>Licensed under CC0-1.0</a:t>
            </a:r>
          </a:p>
        </p:txBody>
      </p:sp>
      <p:sp>
        <p:nvSpPr>
          <p:cNvPr id="40" name="Shape 40"/>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Font typeface="Calibri"/>
              <a:buNone/>
            </a:pPr>
            <a:fld id="{00000000-1234-1234-1234-123412341234}" type="slidenum">
              <a:rPr lang="en-CA" sz="1200" b="0" i="0" u="none" strike="noStrike" cap="none">
                <a:solidFill>
                  <a:srgbClr val="898989"/>
                </a:solidFill>
                <a:latin typeface="Calibri"/>
                <a:ea typeface="Calibri"/>
                <a:cs typeface="Calibri"/>
                <a:sym typeface="Calibri"/>
              </a:rPr>
              <a:t>‹#›</a:t>
            </a:fld>
            <a:endParaRPr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314715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page">
    <p:spTree>
      <p:nvGrpSpPr>
        <p:cNvPr id="1" name=""/>
        <p:cNvGrpSpPr/>
        <p:nvPr/>
      </p:nvGrpSpPr>
      <p:grpSpPr>
        <a:xfrm>
          <a:off x="0" y="0"/>
          <a:ext cx="0" cy="0"/>
          <a:chOff x="0" y="0"/>
          <a:chExt cx="0" cy="0"/>
        </a:xfrm>
      </p:grpSpPr>
      <p:sp>
        <p:nvSpPr>
          <p:cNvPr id="11" name="Rectangle 12"/>
          <p:cNvSpPr>
            <a:spLocks noGrp="1" noChangeArrowheads="1"/>
          </p:cNvSpPr>
          <p:nvPr>
            <p:ph type="ctrTitle"/>
          </p:nvPr>
        </p:nvSpPr>
        <p:spPr>
          <a:xfrm>
            <a:off x="698855" y="1802718"/>
            <a:ext cx="10794377" cy="1440333"/>
          </a:xfrm>
          <a:prstGeom prst="rect">
            <a:avLst/>
          </a:prstGeom>
        </p:spPr>
        <p:txBody>
          <a:bodyPr wrap="none" lIns="26196" tIns="0" rIns="26196" bIns="0" anchor="b" anchorCtr="0">
            <a:noAutofit/>
          </a:bodyPr>
          <a:lstStyle>
            <a:lvl1pPr algn="l">
              <a:defRPr sz="2925" smtClean="0">
                <a:solidFill>
                  <a:schemeClr val="tx1"/>
                </a:solidFill>
              </a:defRPr>
            </a:lvl1pPr>
          </a:lstStyle>
          <a:p>
            <a:r>
              <a:rPr lang="ja-JP" altLang="en-US"/>
              <a:t>マスター タイトルの書式設定</a:t>
            </a:r>
            <a:endParaRPr lang="ja-JP" altLang="en-US" dirty="0"/>
          </a:p>
        </p:txBody>
      </p:sp>
      <p:sp>
        <p:nvSpPr>
          <p:cNvPr id="12" name="Rectangle 8"/>
          <p:cNvSpPr>
            <a:spLocks noGrp="1" noChangeArrowheads="1"/>
          </p:cNvSpPr>
          <p:nvPr>
            <p:ph type="subTitle" idx="1"/>
          </p:nvPr>
        </p:nvSpPr>
        <p:spPr>
          <a:xfrm>
            <a:off x="698855" y="3595653"/>
            <a:ext cx="10794377" cy="1080251"/>
          </a:xfrm>
          <a:prstGeom prst="rect">
            <a:avLst/>
          </a:prstGeom>
        </p:spPr>
        <p:txBody>
          <a:bodyPr wrap="none" lIns="26196" tIns="0" rIns="26196" bIns="0"/>
          <a:lstStyle>
            <a:lvl1pPr marL="0" indent="0" algn="l">
              <a:defRPr sz="1950" smtClean="0">
                <a:solidFill>
                  <a:schemeClr val="tx1"/>
                </a:solidFill>
              </a:defRPr>
            </a:lvl1pPr>
          </a:lstStyle>
          <a:p>
            <a:r>
              <a:rPr lang="ja-JP" altLang="en-US"/>
              <a:t>マスター サブタイトルの書式設定</a:t>
            </a:r>
            <a:endParaRPr lang="ja-JP" altLang="en-US" dirty="0"/>
          </a:p>
        </p:txBody>
      </p:sp>
      <p:cxnSp>
        <p:nvCxnSpPr>
          <p:cNvPr id="6" name="直線コネクタ 5"/>
          <p:cNvCxnSpPr/>
          <p:nvPr userDrawn="1"/>
        </p:nvCxnSpPr>
        <p:spPr>
          <a:xfrm>
            <a:off x="359815" y="3429795"/>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0"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16"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2086213498"/>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sp>
        <p:nvSpPr>
          <p:cNvPr id="14" name="コンテンツ プレースホルダー 4"/>
          <p:cNvSpPr>
            <a:spLocks noGrp="1"/>
          </p:cNvSpPr>
          <p:nvPr>
            <p:ph sz="quarter" idx="10"/>
          </p:nvPr>
        </p:nvSpPr>
        <p:spPr>
          <a:xfrm>
            <a:off x="576000" y="1056492"/>
            <a:ext cx="11040000" cy="5114521"/>
          </a:xfrm>
          <a:prstGeom prst="rect">
            <a:avLst/>
          </a:prstGeom>
        </p:spPr>
        <p:txBody>
          <a:bodyPr lIns="66191" tIns="33182" rIns="66191" bIns="33182"/>
          <a:lstStyle>
            <a:lvl1pPr marL="139709" indent="-139709">
              <a:spcBef>
                <a:spcPts val="0"/>
              </a:spcBef>
              <a:buFont typeface="Arial" pitchFamily="34" charset="0"/>
              <a:buChar char="•"/>
              <a:defRPr sz="2600">
                <a:solidFill>
                  <a:schemeClr val="tx1"/>
                </a:solidFill>
              </a:defRPr>
            </a:lvl1pPr>
            <a:lvl2pPr marL="354228" indent="-144692">
              <a:spcBef>
                <a:spcPts val="0"/>
              </a:spcBef>
              <a:buFont typeface="Arial" pitchFamily="34" charset="0"/>
              <a:buChar char="•"/>
              <a:defRPr sz="2167">
                <a:solidFill>
                  <a:schemeClr val="tx1"/>
                </a:solidFill>
              </a:defRPr>
            </a:lvl2pPr>
            <a:lvl3pPr marL="560083" indent="-134771">
              <a:spcBef>
                <a:spcPts val="0"/>
              </a:spcBef>
              <a:buFont typeface="Arial" pitchFamily="34" charset="0"/>
              <a:buChar char="•"/>
              <a:defRPr sz="1733">
                <a:solidFill>
                  <a:schemeClr val="tx1"/>
                </a:solidFill>
              </a:defRPr>
            </a:lvl3pPr>
            <a:lvl4pPr marL="774641" indent="-139709">
              <a:spcBef>
                <a:spcPts val="0"/>
              </a:spcBef>
              <a:buFont typeface="Arial" pitchFamily="34" charset="0"/>
              <a:buChar char="•"/>
              <a:defRPr sz="1517">
                <a:solidFill>
                  <a:schemeClr val="tx1"/>
                </a:solidFill>
              </a:defRPr>
            </a:lvl4pPr>
            <a:lvl5pPr marL="989198" indent="-144692">
              <a:spcBef>
                <a:spcPts val="0"/>
              </a:spcBef>
              <a:buFont typeface="Arial" pitchFamily="34" charset="0"/>
              <a:buChar char="•"/>
              <a:defRPr sz="1517">
                <a:solidFill>
                  <a:schemeClr val="tx1"/>
                </a:solidFill>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039523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MiddlePage_1_white">
    <p:spTree>
      <p:nvGrpSpPr>
        <p:cNvPr id="1" name=""/>
        <p:cNvGrpSpPr/>
        <p:nvPr/>
      </p:nvGrpSpPr>
      <p:grpSpPr>
        <a:xfrm>
          <a:off x="0" y="0"/>
          <a:ext cx="0" cy="0"/>
          <a:chOff x="0" y="0"/>
          <a:chExt cx="0" cy="0"/>
        </a:xfrm>
      </p:grpSpPr>
      <p:sp>
        <p:nvSpPr>
          <p:cNvPr id="13" name="タイトル 1"/>
          <p:cNvSpPr>
            <a:spLocks noGrp="1"/>
          </p:cNvSpPr>
          <p:nvPr>
            <p:ph type="title"/>
          </p:nvPr>
        </p:nvSpPr>
        <p:spPr>
          <a:xfrm>
            <a:off x="576000" y="46032"/>
            <a:ext cx="11040000" cy="792183"/>
          </a:xfrm>
          <a:prstGeom prst="rect">
            <a:avLst/>
          </a:prstGeom>
        </p:spPr>
        <p:txBody>
          <a:bodyPr wrap="none" lIns="0" tIns="0" rIns="0" bIns="0" anchor="b"/>
          <a:lstStyle>
            <a:lvl1pPr>
              <a:defRPr baseline="0">
                <a:solidFill>
                  <a:schemeClr val="tx1"/>
                </a:solidFill>
                <a:latin typeface="Tahoma" pitchFamily="34" charset="0"/>
                <a:ea typeface="ＭＳ Ｐゴシック" pitchFamily="50" charset="-128"/>
              </a:defRPr>
            </a:lvl1pPr>
          </a:lstStyle>
          <a:p>
            <a:r>
              <a:rPr kumimoji="1" lang="ja-JP" altLang="en-US"/>
              <a:t>マスター タイトルの書式設定</a:t>
            </a:r>
            <a:endParaRPr kumimoji="1" lang="ja-JP" altLang="en-US" dirty="0"/>
          </a:p>
        </p:txBody>
      </p:sp>
      <p:cxnSp>
        <p:nvCxnSpPr>
          <p:cNvPr id="7" name="直線コネクタ 6"/>
          <p:cNvCxnSpPr/>
          <p:nvPr userDrawn="1"/>
        </p:nvCxnSpPr>
        <p:spPr>
          <a:xfrm>
            <a:off x="359815" y="908931"/>
            <a:ext cx="11514002" cy="0"/>
          </a:xfrm>
          <a:prstGeom prst="line">
            <a:avLst/>
          </a:prstGeom>
          <a:ln w="3175">
            <a:solidFill>
              <a:srgbClr val="333333"/>
            </a:solidFill>
          </a:ln>
        </p:spPr>
        <p:style>
          <a:lnRef idx="1">
            <a:schemeClr val="accent1"/>
          </a:lnRef>
          <a:fillRef idx="0">
            <a:schemeClr val="accent1"/>
          </a:fillRef>
          <a:effectRef idx="0">
            <a:schemeClr val="accent1"/>
          </a:effectRef>
          <a:fontRef idx="minor">
            <a:schemeClr val="tx1"/>
          </a:fontRef>
        </p:style>
      </p:cxnSp>
      <p:sp>
        <p:nvSpPr>
          <p:cNvPr id="16" name="Rectangle 13"/>
          <p:cNvSpPr>
            <a:spLocks noChangeArrowheads="1"/>
          </p:cNvSpPr>
          <p:nvPr userDrawn="1"/>
        </p:nvSpPr>
        <p:spPr bwMode="auto">
          <a:xfrm>
            <a:off x="11176001" y="6510954"/>
            <a:ext cx="144386" cy="144497"/>
          </a:xfrm>
          <a:prstGeom prst="rect">
            <a:avLst/>
          </a:prstGeom>
          <a:noFill/>
          <a:ln>
            <a:noFill/>
          </a:ln>
          <a:effectLst/>
          <a:extLst>
            <a:ext uri="{909E8E84-426E-40DD-AFC4-6F175D3DCCD1}">
              <a14:hiddenFill xmlns:a14="http://schemas.microsoft.com/office/drawing/2010/main">
                <a:solidFill>
                  <a:srgbClr val="C90613">
                    <a:alpha val="60001"/>
                  </a:srgbClr>
                </a:solidFill>
              </a14:hiddenFill>
            </a:ext>
            <a:ext uri="{91240B29-F687-4F45-9708-019B960494DF}">
              <a14:hiddenLine xmlns:a14="http://schemas.microsoft.com/office/drawing/2010/main" w="3175">
                <a:solidFill>
                  <a:srgbClr val="FF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defTabSz="718511" eaLnBrk="0" hangingPunct="0">
              <a:defRPr/>
            </a:pPr>
            <a:r>
              <a:rPr lang="en-US" altLang="ja-JP" sz="975" kern="0" dirty="0">
                <a:solidFill>
                  <a:srgbClr val="FFFFFF"/>
                </a:solidFill>
              </a:rPr>
              <a:t>CONFIDENTIAL</a:t>
            </a:r>
          </a:p>
        </p:txBody>
      </p:sp>
      <p:sp>
        <p:nvSpPr>
          <p:cNvPr id="8" name="スライド番号プレースホルダ 7"/>
          <p:cNvSpPr txBox="1">
            <a:spLocks noGrp="1"/>
          </p:cNvSpPr>
          <p:nvPr userDrawn="1"/>
        </p:nvSpPr>
        <p:spPr bwMode="auto">
          <a:xfrm>
            <a:off x="215893" y="6408000"/>
            <a:ext cx="6476626" cy="360000"/>
          </a:xfrm>
          <a:prstGeom prst="rect">
            <a:avLst/>
          </a:prstGeom>
          <a:noFill/>
          <a:ln w="9525">
            <a:noFill/>
            <a:miter lim="800000"/>
            <a:headEnd/>
            <a:tailEnd/>
          </a:ln>
        </p:spPr>
        <p:txBody>
          <a:bodyPr wrap="none" lIns="0" tIns="0" rIns="0" bIns="0" anchor="ctr"/>
          <a:lstStyle/>
          <a:p>
            <a:pPr fontAlgn="base">
              <a:spcBef>
                <a:spcPct val="0"/>
              </a:spcBef>
              <a:spcAft>
                <a:spcPct val="0"/>
              </a:spcAft>
              <a:defRPr/>
            </a:pPr>
            <a:fld id="{27D7B6D7-B93D-4A81-9951-1EF138C68E07}" type="slidenum">
              <a:rPr kumimoji="1" lang="en-US" altLang="ja-JP" sz="1408" b="1" kern="0" smtClean="0">
                <a:solidFill>
                  <a:prstClr val="white">
                    <a:lumMod val="50000"/>
                  </a:prstClr>
                </a:solidFill>
                <a:ea typeface="Tahoma" pitchFamily="34" charset="0"/>
                <a:cs typeface="Tahoma" pitchFamily="34" charset="0"/>
              </a:rPr>
              <a:pPr fontAlgn="base">
                <a:spcBef>
                  <a:spcPct val="0"/>
                </a:spcBef>
                <a:spcAft>
                  <a:spcPct val="0"/>
                </a:spcAft>
                <a:defRPr/>
              </a:pPr>
              <a:t>‹#›</a:t>
            </a:fld>
            <a:r>
              <a:rPr kumimoji="1" lang="en-US" altLang="ja-JP" sz="1408" b="1" kern="0" dirty="0">
                <a:solidFill>
                  <a:prstClr val="white">
                    <a:lumMod val="50000"/>
                  </a:prstClr>
                </a:solidFill>
                <a:ea typeface="Tahoma" pitchFamily="34" charset="0"/>
                <a:cs typeface="Tahoma" pitchFamily="34" charset="0"/>
              </a:rPr>
              <a:t>  </a:t>
            </a:r>
            <a:r>
              <a:rPr kumimoji="1" lang="en-US" altLang="ja-JP" sz="1408" dirty="0">
                <a:solidFill>
                  <a:srgbClr val="7FD13B"/>
                </a:solidFill>
                <a:latin typeface="Myriad Pro" pitchFamily="34" charset="0"/>
                <a:ea typeface="Adobe Gothic Std B" pitchFamily="34" charset="-128"/>
                <a:cs typeface="Times New Roman"/>
              </a:rPr>
              <a:t>▇</a:t>
            </a:r>
            <a:r>
              <a:rPr kumimoji="1" lang="en-US" altLang="ja-JP" sz="1408" dirty="0">
                <a:solidFill>
                  <a:srgbClr val="EA157A"/>
                </a:solidFill>
                <a:latin typeface="Myriad Pro" pitchFamily="34" charset="0"/>
                <a:ea typeface="Adobe Gothic Std B" pitchFamily="34" charset="-128"/>
                <a:cs typeface="Times New Roman"/>
              </a:rPr>
              <a:t>▇</a:t>
            </a:r>
            <a:r>
              <a:rPr kumimoji="1" lang="en-US" altLang="ja-JP" sz="1408" dirty="0">
                <a:solidFill>
                  <a:srgbClr val="D6ECFF">
                    <a:lumMod val="50000"/>
                  </a:srgbClr>
                </a:solidFill>
                <a:latin typeface="Myriad Pro" pitchFamily="34" charset="0"/>
                <a:ea typeface="Adobe Gothic Std B" pitchFamily="34" charset="-128"/>
                <a:cs typeface="Times New Roman"/>
              </a:rPr>
              <a:t>▇</a:t>
            </a:r>
            <a:r>
              <a:rPr kumimoji="1" lang="ja-JP" altLang="en-US" sz="1408" dirty="0">
                <a:solidFill>
                  <a:srgbClr val="7FD13B"/>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The</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err="1">
                <a:solidFill>
                  <a:schemeClr val="tx1"/>
                </a:solidFill>
                <a:latin typeface="Myriad Pro" pitchFamily="34" charset="0"/>
                <a:ea typeface="Adobe Gothic Std B" pitchFamily="34" charset="-128"/>
                <a:cs typeface="Times New Roman"/>
              </a:rPr>
              <a:t>OpenChain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project</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Japan</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work</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408" dirty="0">
                <a:solidFill>
                  <a:schemeClr val="tx1"/>
                </a:solidFill>
                <a:latin typeface="Myriad Pro" pitchFamily="34" charset="0"/>
                <a:ea typeface="Adobe Gothic Std B" pitchFamily="34" charset="-128"/>
                <a:cs typeface="Times New Roman"/>
              </a:rPr>
              <a:t>group</a:t>
            </a:r>
            <a:r>
              <a:rPr kumimoji="1" lang="ja-JP" altLang="en-US" sz="1408"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a:t>
            </a:r>
            <a:r>
              <a:rPr kumimoji="1" lang="ja-JP" altLang="en-US" sz="1300" dirty="0">
                <a:solidFill>
                  <a:schemeClr val="tx1"/>
                </a:solidFill>
                <a:latin typeface="Myriad Pro" pitchFamily="34" charset="0"/>
                <a:ea typeface="Adobe Gothic Std B" pitchFamily="34" charset="-128"/>
                <a:cs typeface="Times New Roman"/>
              </a:rPr>
              <a:t> </a:t>
            </a:r>
            <a:r>
              <a:rPr kumimoji="1" lang="en-US" altLang="ja-JP" sz="1300" dirty="0">
                <a:solidFill>
                  <a:schemeClr val="tx1"/>
                </a:solidFill>
                <a:latin typeface="Myriad Pro" pitchFamily="34" charset="0"/>
                <a:ea typeface="Adobe Gothic Std B" pitchFamily="34" charset="-128"/>
                <a:cs typeface="Times New Roman"/>
              </a:rPr>
              <a:t>CC0-1.0</a:t>
            </a:r>
            <a:endParaRPr kumimoji="1" lang="ja-JP" altLang="ja-JP" sz="1300" dirty="0">
              <a:solidFill>
                <a:schemeClr val="bg1">
                  <a:lumMod val="65000"/>
                </a:schemeClr>
              </a:solidFill>
              <a:latin typeface="Myriad Pro" pitchFamily="34" charset="0"/>
              <a:ea typeface="Adobe Gothic Std B" pitchFamily="34" charset="-128"/>
              <a:cs typeface="ＭＳ Ｐゴシック"/>
            </a:endParaRPr>
          </a:p>
        </p:txBody>
      </p:sp>
    </p:spTree>
    <p:extLst>
      <p:ext uri="{BB962C8B-B14F-4D97-AF65-F5344CB8AC3E}">
        <p14:creationId xmlns:p14="http://schemas.microsoft.com/office/powerpoint/2010/main" val="4203221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81921"/>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10" r:id="rId6"/>
  </p:sldLayoutIdLst>
  <p:hf sldNum="0" hdr="0" dt="0"/>
  <p:txStyles>
    <p:titleStyle>
      <a:lvl1pPr algn="l" rtl="0" eaLnBrk="1" fontAlgn="base" hangingPunct="1">
        <a:spcBef>
          <a:spcPct val="0"/>
        </a:spcBef>
        <a:spcAft>
          <a:spcPct val="0"/>
        </a:spcAft>
        <a:defRPr kumimoji="1" sz="24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400">
          <a:solidFill>
            <a:schemeClr val="tx2"/>
          </a:solidFill>
          <a:latin typeface="HGP創英角ｺﾞｼｯｸUB" pitchFamily="50" charset="-128"/>
          <a:ea typeface="HGP創英角ｺﾞｼｯｸUB" pitchFamily="50" charset="-128"/>
          <a:cs typeface="HGP創英角ｺﾞｼｯｸUB" pitchFamily="50" charset="-128"/>
        </a:defRPr>
      </a:lvl5pPr>
      <a:lvl6pPr marL="331688"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6pPr>
      <a:lvl7pPr marL="663340"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7pPr>
      <a:lvl8pPr marL="994996"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8pPr>
      <a:lvl9pPr marL="1326667" algn="l" rtl="0" eaLnBrk="1" fontAlgn="base" hangingPunct="1">
        <a:spcBef>
          <a:spcPct val="0"/>
        </a:spcBef>
        <a:spcAft>
          <a:spcPct val="0"/>
        </a:spcAft>
        <a:defRPr kumimoji="1" sz="2700">
          <a:solidFill>
            <a:schemeClr val="tx2"/>
          </a:solidFill>
          <a:latin typeface="HGP創英角ｺﾞｼｯｸUB" pitchFamily="50" charset="-128"/>
          <a:ea typeface="HGP創英角ｺﾞｼｯｸUB" pitchFamily="50" charset="-128"/>
        </a:defRPr>
      </a:lvl9pPr>
    </p:titleStyle>
    <p:bodyStyle>
      <a:lvl1pPr marL="248749" indent="-248749" algn="l" rtl="0" eaLnBrk="1" fontAlgn="base" hangingPunct="1">
        <a:spcBef>
          <a:spcPct val="20000"/>
        </a:spcBef>
        <a:spcAft>
          <a:spcPct val="0"/>
        </a:spcAft>
        <a:defRPr kumimoji="1" sz="2100">
          <a:solidFill>
            <a:schemeClr val="tx1"/>
          </a:solidFill>
          <a:latin typeface="+mn-lt"/>
          <a:ea typeface="+mn-ea"/>
          <a:cs typeface="HGP創英角ｺﾞｼｯｸUB" pitchFamily="50" charset="-128"/>
        </a:defRPr>
      </a:lvl1pPr>
      <a:lvl2pPr marL="538956" indent="-207235"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2pPr>
      <a:lvl3pPr marL="829164" indent="-165858" algn="l" rtl="0" eaLnBrk="1" fontAlgn="base" hangingPunct="1">
        <a:spcBef>
          <a:spcPct val="20000"/>
        </a:spcBef>
        <a:spcAft>
          <a:spcPct val="0"/>
        </a:spcAft>
        <a:buChar char="•"/>
        <a:defRPr kumimoji="1" sz="1800">
          <a:solidFill>
            <a:schemeClr val="tx1"/>
          </a:solidFill>
          <a:latin typeface="+mn-lt"/>
          <a:ea typeface="+mn-ea"/>
          <a:cs typeface="HGP創英角ｺﾞｼｯｸUB" pitchFamily="50" charset="-128"/>
        </a:defRPr>
      </a:lvl3pPr>
      <a:lvl4pPr marL="1160829"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4pPr>
      <a:lvl5pPr marL="1492498" indent="-165858" algn="l" rtl="0" eaLnBrk="1" fontAlgn="base" hangingPunct="1">
        <a:spcBef>
          <a:spcPct val="20000"/>
        </a:spcBef>
        <a:spcAft>
          <a:spcPct val="0"/>
        </a:spcAft>
        <a:defRPr kumimoji="1" sz="1500">
          <a:solidFill>
            <a:schemeClr val="tx1"/>
          </a:solidFill>
          <a:latin typeface="+mn-lt"/>
          <a:ea typeface="+mn-ea"/>
          <a:cs typeface="HGP創英角ｺﾞｼｯｸUB" pitchFamily="50" charset="-128"/>
        </a:defRPr>
      </a:lvl5pPr>
      <a:lvl6pPr marL="1824170" indent="-165858" algn="l" rtl="0" eaLnBrk="1" fontAlgn="base" hangingPunct="1">
        <a:spcBef>
          <a:spcPct val="20000"/>
        </a:spcBef>
        <a:spcAft>
          <a:spcPct val="0"/>
        </a:spcAft>
        <a:buChar char="»"/>
        <a:defRPr kumimoji="1" sz="1500">
          <a:solidFill>
            <a:schemeClr val="tx1"/>
          </a:solidFill>
          <a:latin typeface="+mn-lt"/>
          <a:ea typeface="+mn-ea"/>
        </a:defRPr>
      </a:lvl6pPr>
      <a:lvl7pPr marL="2155840" indent="-165858" algn="l" rtl="0" eaLnBrk="1" fontAlgn="base" hangingPunct="1">
        <a:spcBef>
          <a:spcPct val="20000"/>
        </a:spcBef>
        <a:spcAft>
          <a:spcPct val="0"/>
        </a:spcAft>
        <a:buChar char="»"/>
        <a:defRPr kumimoji="1" sz="1500">
          <a:solidFill>
            <a:schemeClr val="tx1"/>
          </a:solidFill>
          <a:latin typeface="+mn-lt"/>
          <a:ea typeface="+mn-ea"/>
        </a:defRPr>
      </a:lvl7pPr>
      <a:lvl8pPr marL="2487502" indent="-165858" algn="l" rtl="0" eaLnBrk="1" fontAlgn="base" hangingPunct="1">
        <a:spcBef>
          <a:spcPct val="20000"/>
        </a:spcBef>
        <a:spcAft>
          <a:spcPct val="0"/>
        </a:spcAft>
        <a:buChar char="»"/>
        <a:defRPr kumimoji="1" sz="1500">
          <a:solidFill>
            <a:schemeClr val="tx1"/>
          </a:solidFill>
          <a:latin typeface="+mn-lt"/>
          <a:ea typeface="+mn-ea"/>
        </a:defRPr>
      </a:lvl8pPr>
      <a:lvl9pPr marL="2819171" indent="-165858" algn="l" rtl="0" eaLnBrk="1" fontAlgn="base" hangingPunct="1">
        <a:spcBef>
          <a:spcPct val="20000"/>
        </a:spcBef>
        <a:spcAft>
          <a:spcPct val="0"/>
        </a:spcAft>
        <a:buChar char="»"/>
        <a:defRPr kumimoji="1" sz="1500">
          <a:solidFill>
            <a:schemeClr val="tx1"/>
          </a:solidFill>
          <a:latin typeface="+mn-lt"/>
          <a:ea typeface="+mn-ea"/>
        </a:defRPr>
      </a:lvl9pPr>
    </p:bodyStyle>
    <p:otherStyle>
      <a:defPPr>
        <a:defRPr lang="ja-JP"/>
      </a:defPPr>
      <a:lvl1pPr marL="0" algn="l" defTabSz="663340" rtl="0" eaLnBrk="1" latinLnBrk="0" hangingPunct="1">
        <a:defRPr kumimoji="1" sz="1300" kern="1200">
          <a:solidFill>
            <a:schemeClr val="tx1"/>
          </a:solidFill>
          <a:latin typeface="+mn-lt"/>
          <a:ea typeface="+mn-ea"/>
          <a:cs typeface="+mn-cs"/>
        </a:defRPr>
      </a:lvl1pPr>
      <a:lvl2pPr marL="331688" algn="l" defTabSz="663340" rtl="0" eaLnBrk="1" latinLnBrk="0" hangingPunct="1">
        <a:defRPr kumimoji="1" sz="1300" kern="1200">
          <a:solidFill>
            <a:schemeClr val="tx1"/>
          </a:solidFill>
          <a:latin typeface="+mn-lt"/>
          <a:ea typeface="+mn-ea"/>
          <a:cs typeface="+mn-cs"/>
        </a:defRPr>
      </a:lvl2pPr>
      <a:lvl3pPr marL="663340" algn="l" defTabSz="663340" rtl="0" eaLnBrk="1" latinLnBrk="0" hangingPunct="1">
        <a:defRPr kumimoji="1" sz="1300" kern="1200">
          <a:solidFill>
            <a:schemeClr val="tx1"/>
          </a:solidFill>
          <a:latin typeface="+mn-lt"/>
          <a:ea typeface="+mn-ea"/>
          <a:cs typeface="+mn-cs"/>
        </a:defRPr>
      </a:lvl3pPr>
      <a:lvl4pPr marL="994996" algn="l" defTabSz="663340" rtl="0" eaLnBrk="1" latinLnBrk="0" hangingPunct="1">
        <a:defRPr kumimoji="1" sz="1300" kern="1200">
          <a:solidFill>
            <a:schemeClr val="tx1"/>
          </a:solidFill>
          <a:latin typeface="+mn-lt"/>
          <a:ea typeface="+mn-ea"/>
          <a:cs typeface="+mn-cs"/>
        </a:defRPr>
      </a:lvl4pPr>
      <a:lvl5pPr marL="1326667" algn="l" defTabSz="663340" rtl="0" eaLnBrk="1" latinLnBrk="0" hangingPunct="1">
        <a:defRPr kumimoji="1" sz="1300" kern="1200">
          <a:solidFill>
            <a:schemeClr val="tx1"/>
          </a:solidFill>
          <a:latin typeface="+mn-lt"/>
          <a:ea typeface="+mn-ea"/>
          <a:cs typeface="+mn-cs"/>
        </a:defRPr>
      </a:lvl5pPr>
      <a:lvl6pPr marL="1658334" algn="l" defTabSz="663340" rtl="0" eaLnBrk="1" latinLnBrk="0" hangingPunct="1">
        <a:defRPr kumimoji="1" sz="1300" kern="1200">
          <a:solidFill>
            <a:schemeClr val="tx1"/>
          </a:solidFill>
          <a:latin typeface="+mn-lt"/>
          <a:ea typeface="+mn-ea"/>
          <a:cs typeface="+mn-cs"/>
        </a:defRPr>
      </a:lvl6pPr>
      <a:lvl7pPr marL="1990004" algn="l" defTabSz="663340" rtl="0" eaLnBrk="1" latinLnBrk="0" hangingPunct="1">
        <a:defRPr kumimoji="1" sz="1300" kern="1200">
          <a:solidFill>
            <a:schemeClr val="tx1"/>
          </a:solidFill>
          <a:latin typeface="+mn-lt"/>
          <a:ea typeface="+mn-ea"/>
          <a:cs typeface="+mn-cs"/>
        </a:defRPr>
      </a:lvl7pPr>
      <a:lvl8pPr marL="2321669" algn="l" defTabSz="663340" rtl="0" eaLnBrk="1" latinLnBrk="0" hangingPunct="1">
        <a:defRPr kumimoji="1" sz="1300" kern="1200">
          <a:solidFill>
            <a:schemeClr val="tx1"/>
          </a:solidFill>
          <a:latin typeface="+mn-lt"/>
          <a:ea typeface="+mn-ea"/>
          <a:cs typeface="+mn-cs"/>
        </a:defRPr>
      </a:lvl8pPr>
      <a:lvl9pPr marL="2653340" algn="l" defTabSz="663340" rtl="0" eaLnBrk="1" latinLnBrk="0" hangingPunct="1">
        <a:defRPr kumimoji="1"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0638317"/>
      </p:ext>
    </p:extLst>
  </p:cSld>
  <p:clrMap bg1="lt1" tx1="dk1" bg2="lt2" tx2="dk2" accent1="accent1" accent2="accent2" accent3="accent3" accent4="accent4" accent5="accent5" accent6="accent6" hlink="hlink" folHlink="folHlink"/>
  <p:sldLayoutIdLst>
    <p:sldLayoutId id="2147483906" r:id="rId1"/>
    <p:sldLayoutId id="2147483907" r:id="rId2"/>
    <p:sldLayoutId id="2147483908" r:id="rId3"/>
    <p:sldLayoutId id="2147483909" r:id="rId4"/>
  </p:sldLayoutIdLst>
  <p:hf hdr="0"/>
  <p:txStyles>
    <p:titleStyle>
      <a:lvl1pPr algn="l" rtl="0" eaLnBrk="1" fontAlgn="base" hangingPunct="1">
        <a:spcBef>
          <a:spcPct val="0"/>
        </a:spcBef>
        <a:spcAft>
          <a:spcPct val="0"/>
        </a:spcAft>
        <a:defRPr kumimoji="1" sz="2600">
          <a:solidFill>
            <a:schemeClr val="tx2"/>
          </a:solidFill>
          <a:latin typeface="+mj-lt"/>
          <a:ea typeface="+mj-ea"/>
          <a:cs typeface="HGP創英角ｺﾞｼｯｸUB" pitchFamily="50" charset="-128"/>
        </a:defRPr>
      </a:lvl1pPr>
      <a:lvl2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2pPr>
      <a:lvl3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3pPr>
      <a:lvl4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4pPr>
      <a:lvl5pPr algn="l" rtl="0" eaLnBrk="1" fontAlgn="base" hangingPunct="1">
        <a:spcBef>
          <a:spcPct val="0"/>
        </a:spcBef>
        <a:spcAft>
          <a:spcPct val="0"/>
        </a:spcAft>
        <a:defRPr kumimoji="1" sz="2600">
          <a:solidFill>
            <a:schemeClr val="tx2"/>
          </a:solidFill>
          <a:latin typeface="HGP創英角ｺﾞｼｯｸUB" pitchFamily="50" charset="-128"/>
          <a:ea typeface="HGP創英角ｺﾞｼｯｸUB" pitchFamily="50" charset="-128"/>
          <a:cs typeface="HGP創英角ｺﾞｼｯｸUB" pitchFamily="50" charset="-128"/>
        </a:defRPr>
      </a:lvl5pPr>
      <a:lvl6pPr marL="35932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6pPr>
      <a:lvl7pPr marL="718600"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7pPr>
      <a:lvl8pPr marL="1077885"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8pPr>
      <a:lvl9pPr marL="1437187" algn="l" rtl="0" eaLnBrk="1" fontAlgn="base" hangingPunct="1">
        <a:spcBef>
          <a:spcPct val="0"/>
        </a:spcBef>
        <a:spcAft>
          <a:spcPct val="0"/>
        </a:spcAft>
        <a:defRPr kumimoji="1" sz="2925">
          <a:solidFill>
            <a:schemeClr val="tx2"/>
          </a:solidFill>
          <a:latin typeface="HGP創英角ｺﾞｼｯｸUB" pitchFamily="50" charset="-128"/>
          <a:ea typeface="HGP創英角ｺﾞｼｯｸUB" pitchFamily="50" charset="-128"/>
        </a:defRPr>
      </a:lvl9pPr>
    </p:titleStyle>
    <p:bodyStyle>
      <a:lvl1pPr marL="269471" indent="-269471" algn="l" rtl="0" eaLnBrk="1" fontAlgn="base" hangingPunct="1">
        <a:spcBef>
          <a:spcPct val="20000"/>
        </a:spcBef>
        <a:spcAft>
          <a:spcPct val="0"/>
        </a:spcAft>
        <a:defRPr kumimoji="1" sz="2275">
          <a:solidFill>
            <a:schemeClr val="tx1"/>
          </a:solidFill>
          <a:latin typeface="+mn-lt"/>
          <a:ea typeface="+mn-ea"/>
          <a:cs typeface="HGP創英角ｺﾞｼｯｸUB" pitchFamily="50" charset="-128"/>
        </a:defRPr>
      </a:lvl1pPr>
      <a:lvl2pPr marL="583854" indent="-224499"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2pPr>
      <a:lvl3pPr marL="898238" indent="-179675" algn="l" rtl="0" eaLnBrk="1" fontAlgn="base" hangingPunct="1">
        <a:spcBef>
          <a:spcPct val="20000"/>
        </a:spcBef>
        <a:spcAft>
          <a:spcPct val="0"/>
        </a:spcAft>
        <a:buChar char="•"/>
        <a:defRPr kumimoji="1" sz="1950">
          <a:solidFill>
            <a:schemeClr val="tx1"/>
          </a:solidFill>
          <a:latin typeface="+mn-lt"/>
          <a:ea typeface="+mn-ea"/>
          <a:cs typeface="HGP創英角ｺﾞｼｯｸUB" pitchFamily="50" charset="-128"/>
        </a:defRPr>
      </a:lvl3pPr>
      <a:lvl4pPr marL="12575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4pPr>
      <a:lvl5pPr marL="1616833" indent="-179675" algn="l" rtl="0" eaLnBrk="1" fontAlgn="base" hangingPunct="1">
        <a:spcBef>
          <a:spcPct val="20000"/>
        </a:spcBef>
        <a:spcAft>
          <a:spcPct val="0"/>
        </a:spcAft>
        <a:defRPr kumimoji="1" sz="1625">
          <a:solidFill>
            <a:schemeClr val="tx1"/>
          </a:solidFill>
          <a:latin typeface="+mn-lt"/>
          <a:ea typeface="+mn-ea"/>
          <a:cs typeface="HGP創英角ｺﾞｼｯｸUB" pitchFamily="50" charset="-128"/>
        </a:defRPr>
      </a:lvl5pPr>
      <a:lvl6pPr marL="1976135" indent="-179675" algn="l" rtl="0" eaLnBrk="1" fontAlgn="base" hangingPunct="1">
        <a:spcBef>
          <a:spcPct val="20000"/>
        </a:spcBef>
        <a:spcAft>
          <a:spcPct val="0"/>
        </a:spcAft>
        <a:buChar char="»"/>
        <a:defRPr kumimoji="1" sz="1625">
          <a:solidFill>
            <a:schemeClr val="tx1"/>
          </a:solidFill>
          <a:latin typeface="+mn-lt"/>
          <a:ea typeface="+mn-ea"/>
        </a:defRPr>
      </a:lvl6pPr>
      <a:lvl7pPr marL="2335435" indent="-179675" algn="l" rtl="0" eaLnBrk="1" fontAlgn="base" hangingPunct="1">
        <a:spcBef>
          <a:spcPct val="20000"/>
        </a:spcBef>
        <a:spcAft>
          <a:spcPct val="0"/>
        </a:spcAft>
        <a:buChar char="»"/>
        <a:defRPr kumimoji="1" sz="1625">
          <a:solidFill>
            <a:schemeClr val="tx1"/>
          </a:solidFill>
          <a:latin typeface="+mn-lt"/>
          <a:ea typeface="+mn-ea"/>
        </a:defRPr>
      </a:lvl7pPr>
      <a:lvl8pPr marL="2694726" indent="-179675" algn="l" rtl="0" eaLnBrk="1" fontAlgn="base" hangingPunct="1">
        <a:spcBef>
          <a:spcPct val="20000"/>
        </a:spcBef>
        <a:spcAft>
          <a:spcPct val="0"/>
        </a:spcAft>
        <a:buChar char="»"/>
        <a:defRPr kumimoji="1" sz="1625">
          <a:solidFill>
            <a:schemeClr val="tx1"/>
          </a:solidFill>
          <a:latin typeface="+mn-lt"/>
          <a:ea typeface="+mn-ea"/>
        </a:defRPr>
      </a:lvl8pPr>
      <a:lvl9pPr marL="3054026" indent="-179675" algn="l" rtl="0" eaLnBrk="1" fontAlgn="base" hangingPunct="1">
        <a:spcBef>
          <a:spcPct val="20000"/>
        </a:spcBef>
        <a:spcAft>
          <a:spcPct val="0"/>
        </a:spcAft>
        <a:buChar char="»"/>
        <a:defRPr kumimoji="1" sz="1625">
          <a:solidFill>
            <a:schemeClr val="tx1"/>
          </a:solidFill>
          <a:latin typeface="+mn-lt"/>
          <a:ea typeface="+mn-ea"/>
        </a:defRPr>
      </a:lvl9pPr>
    </p:bodyStyle>
    <p:otherStyle>
      <a:defPPr>
        <a:defRPr lang="ja-JP"/>
      </a:defPPr>
      <a:lvl1pPr marL="0" algn="l" defTabSz="718600" rtl="0" eaLnBrk="1" latinLnBrk="0" hangingPunct="1">
        <a:defRPr kumimoji="1" sz="1408" kern="1200">
          <a:solidFill>
            <a:schemeClr val="tx1"/>
          </a:solidFill>
          <a:latin typeface="+mn-lt"/>
          <a:ea typeface="+mn-ea"/>
          <a:cs typeface="+mn-cs"/>
        </a:defRPr>
      </a:lvl1pPr>
      <a:lvl2pPr marL="359320" algn="l" defTabSz="718600" rtl="0" eaLnBrk="1" latinLnBrk="0" hangingPunct="1">
        <a:defRPr kumimoji="1" sz="1408" kern="1200">
          <a:solidFill>
            <a:schemeClr val="tx1"/>
          </a:solidFill>
          <a:latin typeface="+mn-lt"/>
          <a:ea typeface="+mn-ea"/>
          <a:cs typeface="+mn-cs"/>
        </a:defRPr>
      </a:lvl2pPr>
      <a:lvl3pPr marL="718600" algn="l" defTabSz="718600" rtl="0" eaLnBrk="1" latinLnBrk="0" hangingPunct="1">
        <a:defRPr kumimoji="1" sz="1408" kern="1200">
          <a:solidFill>
            <a:schemeClr val="tx1"/>
          </a:solidFill>
          <a:latin typeface="+mn-lt"/>
          <a:ea typeface="+mn-ea"/>
          <a:cs typeface="+mn-cs"/>
        </a:defRPr>
      </a:lvl3pPr>
      <a:lvl4pPr marL="1077885" algn="l" defTabSz="718600" rtl="0" eaLnBrk="1" latinLnBrk="0" hangingPunct="1">
        <a:defRPr kumimoji="1" sz="1408" kern="1200">
          <a:solidFill>
            <a:schemeClr val="tx1"/>
          </a:solidFill>
          <a:latin typeface="+mn-lt"/>
          <a:ea typeface="+mn-ea"/>
          <a:cs typeface="+mn-cs"/>
        </a:defRPr>
      </a:lvl4pPr>
      <a:lvl5pPr marL="1437187" algn="l" defTabSz="718600" rtl="0" eaLnBrk="1" latinLnBrk="0" hangingPunct="1">
        <a:defRPr kumimoji="1" sz="1408" kern="1200">
          <a:solidFill>
            <a:schemeClr val="tx1"/>
          </a:solidFill>
          <a:latin typeface="+mn-lt"/>
          <a:ea typeface="+mn-ea"/>
          <a:cs typeface="+mn-cs"/>
        </a:defRPr>
      </a:lvl5pPr>
      <a:lvl6pPr marL="1796484" algn="l" defTabSz="718600" rtl="0" eaLnBrk="1" latinLnBrk="0" hangingPunct="1">
        <a:defRPr kumimoji="1" sz="1408" kern="1200">
          <a:solidFill>
            <a:schemeClr val="tx1"/>
          </a:solidFill>
          <a:latin typeface="+mn-lt"/>
          <a:ea typeface="+mn-ea"/>
          <a:cs typeface="+mn-cs"/>
        </a:defRPr>
      </a:lvl6pPr>
      <a:lvl7pPr marL="2155784" algn="l" defTabSz="718600" rtl="0" eaLnBrk="1" latinLnBrk="0" hangingPunct="1">
        <a:defRPr kumimoji="1" sz="1408" kern="1200">
          <a:solidFill>
            <a:schemeClr val="tx1"/>
          </a:solidFill>
          <a:latin typeface="+mn-lt"/>
          <a:ea typeface="+mn-ea"/>
          <a:cs typeface="+mn-cs"/>
        </a:defRPr>
      </a:lvl7pPr>
      <a:lvl8pPr marL="2515078" algn="l" defTabSz="718600" rtl="0" eaLnBrk="1" latinLnBrk="0" hangingPunct="1">
        <a:defRPr kumimoji="1" sz="1408" kern="1200">
          <a:solidFill>
            <a:schemeClr val="tx1"/>
          </a:solidFill>
          <a:latin typeface="+mn-lt"/>
          <a:ea typeface="+mn-ea"/>
          <a:cs typeface="+mn-cs"/>
        </a:defRPr>
      </a:lvl8pPr>
      <a:lvl9pPr marL="2874380" algn="l" defTabSz="718600" rtl="0" eaLnBrk="1" latinLnBrk="0" hangingPunct="1">
        <a:defRPr kumimoji="1"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6E24BCC-C90C-454F-B4C3-DA4B43D19730}"/>
              </a:ext>
            </a:extLst>
          </p:cNvPr>
          <p:cNvSpPr>
            <a:spLocks noGrp="1"/>
          </p:cNvSpPr>
          <p:nvPr>
            <p:ph type="ctrTitle"/>
          </p:nvPr>
        </p:nvSpPr>
        <p:spPr/>
        <p:txBody>
          <a:bodyPr/>
          <a:lstStyle/>
          <a:p>
            <a:r>
              <a:rPr lang="en-US" altLang="ja-JP" dirty="0"/>
              <a:t>Planning</a:t>
            </a:r>
            <a:r>
              <a:rPr lang="ja-JP" altLang="en-US" dirty="0"/>
              <a:t> </a:t>
            </a:r>
            <a:r>
              <a:rPr lang="en-US" altLang="ja-JP" dirty="0"/>
              <a:t>Subgroup</a:t>
            </a:r>
            <a:endParaRPr kumimoji="1" lang="ja-JP" altLang="en-US" dirty="0"/>
          </a:p>
        </p:txBody>
      </p:sp>
      <p:sp>
        <p:nvSpPr>
          <p:cNvPr id="4" name="字幕 3">
            <a:extLst>
              <a:ext uri="{FF2B5EF4-FFF2-40B4-BE49-F238E27FC236}">
                <a16:creationId xmlns:a16="http://schemas.microsoft.com/office/drawing/2014/main" id="{EF661AA3-1D1A-41E4-8ABD-6A4BFD8D4443}"/>
              </a:ext>
            </a:extLst>
          </p:cNvPr>
          <p:cNvSpPr>
            <a:spLocks noGrp="1"/>
          </p:cNvSpPr>
          <p:nvPr>
            <p:ph type="subTitle" idx="1"/>
          </p:nvPr>
        </p:nvSpPr>
        <p:spPr/>
        <p:txBody>
          <a:bodyPr/>
          <a:lstStyle/>
          <a:p>
            <a:r>
              <a:rPr lang="en-US" altLang="ja-JP" dirty="0"/>
              <a:t>2023</a:t>
            </a:r>
            <a:r>
              <a:rPr lang="ja-JP" altLang="en-US" dirty="0"/>
              <a:t>年</a:t>
            </a:r>
            <a:r>
              <a:rPr lang="en-US" altLang="ja-JP" dirty="0"/>
              <a:t>4</a:t>
            </a:r>
            <a:r>
              <a:rPr lang="ja-JP" altLang="en-US" dirty="0"/>
              <a:t>月</a:t>
            </a:r>
            <a:r>
              <a:rPr lang="en-US" altLang="ja-JP" dirty="0"/>
              <a:t>24</a:t>
            </a:r>
            <a:r>
              <a:rPr lang="ja-JP" altLang="en-US" dirty="0"/>
              <a:t>日</a:t>
            </a:r>
            <a:endParaRPr lang="en-US" altLang="ja-JP" dirty="0"/>
          </a:p>
          <a:p>
            <a:r>
              <a:rPr kumimoji="1" lang="en-US" altLang="ja-JP" dirty="0"/>
              <a:t>Hiroyuki</a:t>
            </a:r>
            <a:r>
              <a:rPr kumimoji="1" lang="ja-JP" altLang="en-US" dirty="0"/>
              <a:t> </a:t>
            </a:r>
            <a:r>
              <a:rPr kumimoji="1" lang="en-US" altLang="ja-JP" dirty="0"/>
              <a:t>Fukuchi</a:t>
            </a:r>
            <a:endParaRPr kumimoji="1" lang="ja-JP" altLang="en-US" dirty="0"/>
          </a:p>
        </p:txBody>
      </p:sp>
    </p:spTree>
    <p:extLst>
      <p:ext uri="{BB962C8B-B14F-4D97-AF65-F5344CB8AC3E}">
        <p14:creationId xmlns:p14="http://schemas.microsoft.com/office/powerpoint/2010/main" val="1065168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CA" altLang="ja-JP" b="0" dirty="0">
                <a:solidFill>
                  <a:srgbClr val="168FDF"/>
                </a:solidFill>
                <a:cs typeface="Calibri"/>
              </a:rPr>
              <a:t>Antitrust Policy Notice</a:t>
            </a:r>
            <a:endParaRPr kumimoji="1" lang="ja-JP" altLang="en-US" dirty="0"/>
          </a:p>
        </p:txBody>
      </p:sp>
      <p:sp>
        <p:nvSpPr>
          <p:cNvPr id="3" name="テキスト プレースホルダー 2"/>
          <p:cNvSpPr>
            <a:spLocks noGrp="1"/>
          </p:cNvSpPr>
          <p:nvPr>
            <p:ph type="body" idx="1"/>
          </p:nvPr>
        </p:nvSpPr>
        <p:spPr/>
        <p:txBody>
          <a:bodyPr>
            <a:normAutofit fontScale="92500"/>
          </a:bodyPr>
          <a:lstStyle/>
          <a:p>
            <a:pPr marL="228600" lvl="0" indent="-50800">
              <a:spcBef>
                <a:spcPts val="0"/>
              </a:spcBef>
              <a:buSzPts val="2200"/>
            </a:pPr>
            <a:r>
              <a:rPr lang="en-US" altLang="ja-JP" sz="2200" dirty="0">
                <a:solidFill>
                  <a:srgbClr val="000000"/>
                </a:solidFill>
              </a:rPr>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28600" lvl="0" indent="-50800">
              <a:buNone/>
            </a:pPr>
            <a:endParaRPr lang="en-US" altLang="ja-JP" sz="2200" dirty="0">
              <a:solidFill>
                <a:srgbClr val="000000"/>
              </a:solidFill>
              <a:cs typeface="Calibri"/>
            </a:endParaRPr>
          </a:p>
          <a:p>
            <a:pPr marL="228600" lvl="0" indent="-50800">
              <a:buSzPts val="2200"/>
            </a:pPr>
            <a:r>
              <a:rPr lang="en-US" altLang="ja-JP" sz="2200" dirty="0">
                <a:solidFill>
                  <a:srgbClr val="000000"/>
                </a:solidFill>
                <a:cs typeface="Calibri"/>
              </a:rPr>
              <a:t>Examples of types of actions that are prohibited at Linux Foundation meetings and in connection with Linux Foundation activities are described in the Linux Foundation Antitrust Policy available at http://www.linuxfoundation.org/antitrust-policy. If you have questions about these matters, please contact your company counsel, or if you are a member of the Linux Foundation, feel free to contact Andrew </a:t>
            </a:r>
            <a:r>
              <a:rPr lang="en-US" altLang="ja-JP" sz="2200" dirty="0" err="1">
                <a:solidFill>
                  <a:srgbClr val="000000"/>
                </a:solidFill>
                <a:cs typeface="Calibri"/>
              </a:rPr>
              <a:t>Updegrove</a:t>
            </a:r>
            <a:r>
              <a:rPr lang="en-US" altLang="ja-JP" sz="2200" dirty="0">
                <a:solidFill>
                  <a:srgbClr val="000000"/>
                </a:solidFill>
                <a:cs typeface="Calibri"/>
              </a:rPr>
              <a:t> of the firm of </a:t>
            </a:r>
            <a:r>
              <a:rPr lang="en-US" altLang="ja-JP" sz="2200" dirty="0" err="1">
                <a:solidFill>
                  <a:srgbClr val="000000"/>
                </a:solidFill>
                <a:cs typeface="Calibri"/>
              </a:rPr>
              <a:t>Gesmer</a:t>
            </a:r>
            <a:r>
              <a:rPr lang="en-US" altLang="ja-JP" sz="2200" dirty="0">
                <a:solidFill>
                  <a:srgbClr val="000000"/>
                </a:solidFill>
                <a:cs typeface="Calibri"/>
              </a:rPr>
              <a:t> </a:t>
            </a:r>
            <a:r>
              <a:rPr lang="en-US" altLang="ja-JP" sz="2200" dirty="0" err="1">
                <a:solidFill>
                  <a:srgbClr val="000000"/>
                </a:solidFill>
                <a:cs typeface="Calibri"/>
              </a:rPr>
              <a:t>Updegrove</a:t>
            </a:r>
            <a:r>
              <a:rPr lang="en-US" altLang="ja-JP" sz="2200" dirty="0">
                <a:solidFill>
                  <a:srgbClr val="000000"/>
                </a:solidFill>
              </a:rPr>
              <a:t> LLP, which provides legal counsel to the Linux Foundation.</a:t>
            </a:r>
          </a:p>
        </p:txBody>
      </p:sp>
      <p:sp>
        <p:nvSpPr>
          <p:cNvPr id="6" name="フッター プレースホルダー 5"/>
          <p:cNvSpPr>
            <a:spLocks noGrp="1"/>
          </p:cNvSpPr>
          <p:nvPr>
            <p:ph type="ftr" idx="11"/>
          </p:nvPr>
        </p:nvSpPr>
        <p:spPr/>
        <p:txBody>
          <a:bodyPr/>
          <a:lstStyle/>
          <a:p>
            <a:r>
              <a:rPr kumimoji="1" lang="en-US" altLang="ja-JP">
                <a:solidFill>
                  <a:schemeClr val="bg1">
                    <a:lumMod val="65000"/>
                  </a:schemeClr>
                </a:solidFill>
              </a:rPr>
              <a:t>OpenChain project /  CC0-1.0</a:t>
            </a:r>
            <a:endParaRPr kumimoji="1" lang="en-US" altLang="ja-JP" dirty="0">
              <a:solidFill>
                <a:schemeClr val="bg1">
                  <a:lumMod val="65000"/>
                </a:schemeClr>
              </a:solidFill>
            </a:endParaRPr>
          </a:p>
        </p:txBody>
      </p:sp>
    </p:spTree>
    <p:extLst>
      <p:ext uri="{BB962C8B-B14F-4D97-AF65-F5344CB8AC3E}">
        <p14:creationId xmlns:p14="http://schemas.microsoft.com/office/powerpoint/2010/main" val="40059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5811F-4C7C-43FA-8C56-09976403547C}"/>
              </a:ext>
            </a:extLst>
          </p:cNvPr>
          <p:cNvSpPr>
            <a:spLocks noGrp="1"/>
          </p:cNvSpPr>
          <p:nvPr>
            <p:ph type="title"/>
          </p:nvPr>
        </p:nvSpPr>
        <p:spPr/>
        <p:txBody>
          <a:bodyPr/>
          <a:lstStyle/>
          <a:p>
            <a:r>
              <a:rPr kumimoji="1" lang="en-US" altLang="ja-JP" dirty="0"/>
              <a:t>Meeting</a:t>
            </a:r>
            <a:endParaRPr kumimoji="1" lang="ja-JP" altLang="en-US" dirty="0"/>
          </a:p>
        </p:txBody>
      </p:sp>
      <p:sp>
        <p:nvSpPr>
          <p:cNvPr id="3" name="コンテンツ プレースホルダー 2">
            <a:extLst>
              <a:ext uri="{FF2B5EF4-FFF2-40B4-BE49-F238E27FC236}">
                <a16:creationId xmlns:a16="http://schemas.microsoft.com/office/drawing/2014/main" id="{DCB9D8AC-530B-4BE5-95F6-09BB35EF5322}"/>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Date</a:t>
            </a:r>
            <a:r>
              <a:rPr lang="ja-JP" altLang="en-US" dirty="0">
                <a:solidFill>
                  <a:prstClr val="black"/>
                </a:solidFill>
                <a:latin typeface="Calibri"/>
                <a:ea typeface="ＭＳ Ｐゴシック" panose="020B0600070205080204" pitchFamily="50" charset="-128"/>
              </a:rPr>
              <a:t> </a:t>
            </a:r>
            <a:r>
              <a:rPr lang="en-US" altLang="ja-JP" dirty="0">
                <a:solidFill>
                  <a:prstClr val="black"/>
                </a:solidFill>
                <a:latin typeface="Calibri"/>
                <a:ea typeface="ＭＳ Ｐゴシック" panose="020B0600070205080204" pitchFamily="50" charset="-128"/>
              </a:rPr>
              <a:t>&amp; Time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2023/4/24</a:t>
            </a:r>
            <a:r>
              <a:rPr kumimoji="1" lang="ja-JP" altLang="en-US"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　</a:t>
            </a:r>
            <a:r>
              <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rPr>
              <a:t>16:00-17:00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altLang="ja-JP" dirty="0">
                <a:solidFill>
                  <a:prstClr val="black"/>
                </a:solidFill>
                <a:latin typeface="Calibri"/>
                <a:ea typeface="ＭＳ Ｐゴシック" panose="020B0600070205080204" pitchFamily="50" charset="-128"/>
              </a:rPr>
              <a:t>Venue</a:t>
            </a:r>
            <a:endParaRPr kumimoji="1" lang="en-US" altLang="ja-JP" sz="3200"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a:p>
            <a:pPr>
              <a:defRPr/>
            </a:pPr>
            <a:endParaRPr lang="en-US" altLang="ja-JP" dirty="0">
              <a:solidFill>
                <a:prstClr val="black"/>
              </a:solidFill>
              <a:latin typeface="Calibri"/>
              <a:ea typeface="ＭＳ Ｐゴシック" panose="020B0600070205080204" pitchFamily="50" charset="-128"/>
            </a:endParaRPr>
          </a:p>
          <a:p>
            <a:pPr lvl="1" indent="-342900">
              <a:buFont typeface="Arial" pitchFamily="34" charset="0"/>
              <a:buChar char="•"/>
              <a:defRPr/>
            </a:pPr>
            <a:endParaRPr kumimoji="1" lang="en-US" altLang="ja-JP" b="0" i="0" u="none" strike="noStrike" kern="1200" cap="none" spc="0" normalizeH="0" baseline="0" noProof="0" dirty="0">
              <a:ln>
                <a:noFill/>
              </a:ln>
              <a:solidFill>
                <a:prstClr val="black"/>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157610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7671E-B030-4BC0-8EBB-A7A818A54E3C}"/>
              </a:ext>
            </a:extLst>
          </p:cNvPr>
          <p:cNvSpPr>
            <a:spLocks noGrp="1"/>
          </p:cNvSpPr>
          <p:nvPr>
            <p:ph type="title"/>
          </p:nvPr>
        </p:nvSpPr>
        <p:spPr/>
        <p:txBody>
          <a:bodyPr/>
          <a:lstStyle/>
          <a:p>
            <a:r>
              <a:rPr lang="en-US" altLang="ja-JP" dirty="0"/>
              <a:t>Agenda</a:t>
            </a:r>
            <a:endParaRPr kumimoji="1" lang="ja-JP" altLang="en-US" dirty="0"/>
          </a:p>
        </p:txBody>
      </p:sp>
      <p:sp>
        <p:nvSpPr>
          <p:cNvPr id="4" name="コンテンツ プレースホルダー 2">
            <a:extLst>
              <a:ext uri="{FF2B5EF4-FFF2-40B4-BE49-F238E27FC236}">
                <a16:creationId xmlns:a16="http://schemas.microsoft.com/office/drawing/2014/main" id="{ABFDCCAD-7AED-49DB-AE57-CD33644179AF}"/>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400" dirty="0"/>
              <a:t>Planning SG</a:t>
            </a:r>
            <a:r>
              <a:rPr lang="ja-JP" altLang="en-US" sz="2400" dirty="0"/>
              <a:t>リーダー交代の件</a:t>
            </a:r>
            <a:endParaRPr lang="en-US" altLang="ja-JP" sz="2400" dirty="0"/>
          </a:p>
          <a:p>
            <a:pPr>
              <a:defRPr/>
            </a:pPr>
            <a:endParaRPr lang="en-US" altLang="ja-JP" sz="2400" dirty="0"/>
          </a:p>
        </p:txBody>
      </p:sp>
    </p:spTree>
    <p:extLst>
      <p:ext uri="{BB962C8B-B14F-4D97-AF65-F5344CB8AC3E}">
        <p14:creationId xmlns:p14="http://schemas.microsoft.com/office/powerpoint/2010/main" val="307013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385F05-7100-D875-3B5C-D0B2515E96CB}"/>
              </a:ext>
            </a:extLst>
          </p:cNvPr>
          <p:cNvSpPr>
            <a:spLocks noGrp="1"/>
          </p:cNvSpPr>
          <p:nvPr>
            <p:ph type="title"/>
          </p:nvPr>
        </p:nvSpPr>
        <p:spPr/>
        <p:txBody>
          <a:bodyPr/>
          <a:lstStyle/>
          <a:p>
            <a:r>
              <a:rPr kumimoji="1" lang="en-US" altLang="ja-JP" dirty="0"/>
              <a:t>Planning SG</a:t>
            </a:r>
            <a:r>
              <a:rPr kumimoji="1" lang="ja-JP" altLang="en-US" dirty="0"/>
              <a:t>リーダー交代の件</a:t>
            </a:r>
          </a:p>
        </p:txBody>
      </p:sp>
      <p:sp>
        <p:nvSpPr>
          <p:cNvPr id="3" name="コンテンツ プレースホルダー 2">
            <a:extLst>
              <a:ext uri="{FF2B5EF4-FFF2-40B4-BE49-F238E27FC236}">
                <a16:creationId xmlns:a16="http://schemas.microsoft.com/office/drawing/2014/main" id="{BD13E2F8-E8A5-CBBC-FDC4-17D0533B675A}"/>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ja-JP" altLang="en-US" sz="2000" dirty="0"/>
              <a:t>リーダー候補募集結果</a:t>
            </a:r>
            <a:endParaRPr lang="en-US" altLang="ja-JP" sz="2000" dirty="0"/>
          </a:p>
          <a:p>
            <a:pPr lvl="1">
              <a:defRPr/>
            </a:pPr>
            <a:r>
              <a:rPr lang="ja-JP" altLang="en-US" sz="1800" dirty="0"/>
              <a:t>募集の連絡を</a:t>
            </a:r>
            <a:r>
              <a:rPr lang="en-US" altLang="ja-JP" sz="1800" dirty="0"/>
              <a:t>Japan WG</a:t>
            </a:r>
            <a:r>
              <a:rPr lang="ja-JP" altLang="en-US" sz="1800" dirty="0"/>
              <a:t>全体</a:t>
            </a:r>
            <a:r>
              <a:rPr lang="en-US" altLang="ja-JP" sz="1800" dirty="0"/>
              <a:t>ML</a:t>
            </a:r>
            <a:r>
              <a:rPr lang="ja-JP" altLang="en-US" sz="1800" dirty="0"/>
              <a:t>にて実施</a:t>
            </a:r>
            <a:endParaRPr lang="en-US" altLang="ja-JP" sz="1800" dirty="0"/>
          </a:p>
          <a:p>
            <a:pPr lvl="1">
              <a:defRPr/>
            </a:pPr>
            <a:r>
              <a:rPr lang="ja-JP" altLang="en-US" sz="1800" dirty="0"/>
              <a:t>募集期間：</a:t>
            </a:r>
            <a:r>
              <a:rPr lang="en-US" altLang="ja-JP" sz="1800" dirty="0"/>
              <a:t>4</a:t>
            </a:r>
            <a:r>
              <a:rPr lang="ja-JP" altLang="en-US" sz="1800" dirty="0"/>
              <a:t>月</a:t>
            </a:r>
            <a:r>
              <a:rPr lang="en-US" altLang="ja-JP" sz="1800" dirty="0"/>
              <a:t>1</a:t>
            </a:r>
            <a:r>
              <a:rPr lang="ja-JP" altLang="en-US" sz="1800" dirty="0"/>
              <a:t>日から</a:t>
            </a:r>
            <a:r>
              <a:rPr lang="en-US" altLang="ja-JP" sz="1800" dirty="0"/>
              <a:t>15</a:t>
            </a:r>
            <a:r>
              <a:rPr lang="ja-JP" altLang="en-US" sz="1800" dirty="0"/>
              <a:t>日まで</a:t>
            </a:r>
            <a:endParaRPr lang="en-US" altLang="ja-JP" sz="1800" dirty="0"/>
          </a:p>
          <a:p>
            <a:pPr lvl="1">
              <a:defRPr/>
            </a:pPr>
            <a:r>
              <a:rPr lang="ja-JP" altLang="en-US" sz="1800" dirty="0"/>
              <a:t>自薦、他薦</a:t>
            </a:r>
            <a:endParaRPr lang="en-US" altLang="ja-JP" sz="1800" dirty="0"/>
          </a:p>
          <a:p>
            <a:pPr>
              <a:defRPr/>
            </a:pPr>
            <a:endParaRPr lang="en-US" altLang="ja-JP" sz="2000" dirty="0"/>
          </a:p>
          <a:p>
            <a:pPr>
              <a:defRPr/>
            </a:pPr>
            <a:r>
              <a:rPr lang="ja-JP" altLang="en-US" sz="2000" dirty="0"/>
              <a:t>立候補：渡邊歩さん</a:t>
            </a:r>
            <a:endParaRPr lang="en-US" altLang="ja-JP" sz="2000" dirty="0"/>
          </a:p>
          <a:p>
            <a:pPr lvl="1">
              <a:defRPr/>
            </a:pPr>
            <a:r>
              <a:rPr lang="ja-JP" altLang="en-US" sz="1800" dirty="0"/>
              <a:t>推薦者：</a:t>
            </a:r>
            <a:r>
              <a:rPr lang="en-US" altLang="ja-JP" sz="1800" dirty="0"/>
              <a:t>4</a:t>
            </a:r>
            <a:r>
              <a:rPr lang="ja-JP" altLang="en-US" sz="1800" dirty="0"/>
              <a:t>名</a:t>
            </a:r>
            <a:endParaRPr lang="en-US" altLang="ja-JP" sz="1800" dirty="0"/>
          </a:p>
          <a:p>
            <a:pPr lvl="1">
              <a:defRPr/>
            </a:pPr>
            <a:r>
              <a:rPr lang="ja-JP" altLang="en-US" sz="1800" dirty="0"/>
              <a:t>他に立候補者はいませんでした</a:t>
            </a:r>
            <a:endParaRPr lang="en-US" altLang="ja-JP" sz="1800" dirty="0"/>
          </a:p>
          <a:p>
            <a:pPr>
              <a:defRPr/>
            </a:pPr>
            <a:endParaRPr lang="en-US" altLang="ja-JP" sz="2000" dirty="0"/>
          </a:p>
          <a:p>
            <a:pPr>
              <a:defRPr/>
            </a:pPr>
            <a:r>
              <a:rPr lang="ja-JP" altLang="en-US" sz="2000" dirty="0"/>
              <a:t>渡邊歩さんに</a:t>
            </a:r>
            <a:r>
              <a:rPr lang="en-US" altLang="ja-JP" sz="2000" dirty="0"/>
              <a:t>Planning SG</a:t>
            </a:r>
            <a:r>
              <a:rPr lang="ja-JP" altLang="en-US" sz="2000" dirty="0"/>
              <a:t>のリーダーをお願いしたいと思いますが、ご意見をください</a:t>
            </a:r>
            <a:endParaRPr lang="en-US" altLang="ja-JP" sz="2000" dirty="0"/>
          </a:p>
          <a:p>
            <a:pPr>
              <a:defRPr/>
            </a:pPr>
            <a:endParaRPr lang="en-US" altLang="ja-JP" sz="2000" dirty="0"/>
          </a:p>
        </p:txBody>
      </p:sp>
    </p:spTree>
    <p:extLst>
      <p:ext uri="{BB962C8B-B14F-4D97-AF65-F5344CB8AC3E}">
        <p14:creationId xmlns:p14="http://schemas.microsoft.com/office/powerpoint/2010/main" val="212275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213D24-1275-8AAE-F96C-CAE7EF8D2F48}"/>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B4C2925-BAB6-3C7C-5ADD-3042FD98A6B5}"/>
              </a:ext>
            </a:extLst>
          </p:cNvPr>
          <p:cNvSpPr txBox="1">
            <a:spLocks/>
          </p:cNvSpPr>
          <p:nvPr/>
        </p:nvSpPr>
        <p:spPr>
          <a:xfrm>
            <a:off x="838200" y="1001949"/>
            <a:ext cx="10515600" cy="5496128"/>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defRPr/>
            </a:pPr>
            <a:r>
              <a:rPr lang="en-US" altLang="ja-JP" sz="2000" dirty="0"/>
              <a:t>UK WG</a:t>
            </a:r>
            <a:r>
              <a:rPr lang="ja-JP" altLang="en-US" sz="2000" dirty="0"/>
              <a:t> </a:t>
            </a:r>
            <a:r>
              <a:rPr lang="en-US" altLang="ja-JP" sz="2000" dirty="0"/>
              <a:t>Martin Yagi</a:t>
            </a:r>
            <a:r>
              <a:rPr lang="ja-JP" altLang="en-US" sz="2000" dirty="0"/>
              <a:t>が休暇で来日　</a:t>
            </a:r>
            <a:r>
              <a:rPr lang="en-US" altLang="ja-JP" sz="2000" dirty="0"/>
              <a:t>8</a:t>
            </a:r>
            <a:r>
              <a:rPr lang="ja-JP" altLang="en-US" sz="2000" dirty="0"/>
              <a:t>月後半から</a:t>
            </a:r>
            <a:r>
              <a:rPr lang="en-US" altLang="ja-JP" sz="2000" dirty="0"/>
              <a:t>9</a:t>
            </a:r>
            <a:r>
              <a:rPr lang="ja-JP" altLang="en-US" sz="2000" dirty="0"/>
              <a:t>月上旬</a:t>
            </a:r>
            <a:endParaRPr lang="en-US" altLang="ja-JP" sz="2000" dirty="0"/>
          </a:p>
          <a:p>
            <a:pPr>
              <a:defRPr/>
            </a:pPr>
            <a:r>
              <a:rPr lang="en-US" altLang="ja-JP" sz="2000" dirty="0"/>
              <a:t>1</a:t>
            </a:r>
            <a:r>
              <a:rPr lang="ja-JP" altLang="en-US" sz="2000" dirty="0"/>
              <a:t>日</a:t>
            </a:r>
            <a:r>
              <a:rPr lang="en-US" altLang="ja-JP" sz="2000" dirty="0"/>
              <a:t>Japan WG</a:t>
            </a:r>
            <a:r>
              <a:rPr lang="ja-JP" altLang="en-US" sz="2000" dirty="0"/>
              <a:t>と意見交換希望</a:t>
            </a:r>
            <a:endParaRPr lang="en-US" altLang="ja-JP" sz="2000" dirty="0"/>
          </a:p>
          <a:p>
            <a:pPr>
              <a:defRPr/>
            </a:pPr>
            <a:r>
              <a:rPr lang="en-US" altLang="ja-JP" sz="2000" dirty="0"/>
              <a:t>8</a:t>
            </a:r>
            <a:r>
              <a:rPr lang="ja-JP" altLang="en-US" sz="2000" dirty="0"/>
              <a:t>月</a:t>
            </a:r>
            <a:r>
              <a:rPr lang="en-US" altLang="ja-JP" sz="2000" dirty="0"/>
              <a:t>18</a:t>
            </a:r>
            <a:r>
              <a:rPr lang="ja-JP" altLang="en-US" sz="2000" dirty="0"/>
              <a:t>日（金）午後</a:t>
            </a:r>
            <a:r>
              <a:rPr lang="en-US" altLang="ja-JP" sz="2000" dirty="0"/>
              <a:t>3:00</a:t>
            </a:r>
          </a:p>
          <a:p>
            <a:pPr>
              <a:defRPr/>
            </a:pPr>
            <a:r>
              <a:rPr lang="en-US" altLang="ja-JP" sz="2000" dirty="0" err="1"/>
              <a:t>Adhoc</a:t>
            </a:r>
            <a:r>
              <a:rPr lang="ja-JP" altLang="en-US" sz="2000" dirty="0"/>
              <a:t> </a:t>
            </a:r>
            <a:r>
              <a:rPr lang="en-US" altLang="ja-JP" sz="2000" dirty="0"/>
              <a:t>Mtg</a:t>
            </a:r>
          </a:p>
          <a:p>
            <a:pPr lvl="1">
              <a:defRPr/>
            </a:pPr>
            <a:r>
              <a:rPr lang="ja-JP" altLang="en-US" sz="1800" dirty="0"/>
              <a:t>大和田、福地</a:t>
            </a:r>
            <a:endParaRPr lang="en-US" altLang="ja-JP" sz="1800" dirty="0"/>
          </a:p>
          <a:p>
            <a:pPr lvl="1">
              <a:defRPr/>
            </a:pPr>
            <a:r>
              <a:rPr lang="ja-JP" altLang="en-US" sz="1800" dirty="0"/>
              <a:t>新横浜　</a:t>
            </a:r>
            <a:r>
              <a:rPr lang="en-US" altLang="ja-JP" sz="1800" dirty="0" err="1"/>
              <a:t>Socionext</a:t>
            </a:r>
            <a:r>
              <a:rPr lang="ja-JP" altLang="en-US" sz="1800" dirty="0"/>
              <a:t>オフィス　会議室提供可能</a:t>
            </a:r>
            <a:endParaRPr lang="en-US" altLang="ja-JP" sz="1800" dirty="0"/>
          </a:p>
          <a:p>
            <a:pPr lvl="1">
              <a:defRPr/>
            </a:pPr>
            <a:r>
              <a:rPr lang="en-US" altLang="ja-JP" sz="1800" dirty="0"/>
              <a:t>UK WG</a:t>
            </a:r>
            <a:r>
              <a:rPr lang="ja-JP" altLang="en-US" sz="1800" dirty="0"/>
              <a:t>活動紹介</a:t>
            </a:r>
            <a:endParaRPr lang="en-US" altLang="ja-JP" sz="1800" dirty="0"/>
          </a:p>
          <a:p>
            <a:pPr>
              <a:defRPr/>
            </a:pPr>
            <a:endParaRPr lang="en-US" altLang="ja-JP" sz="2000" dirty="0"/>
          </a:p>
          <a:p>
            <a:pPr>
              <a:defRPr/>
            </a:pPr>
            <a:r>
              <a:rPr lang="ja-JP" altLang="en-US" sz="2000" dirty="0"/>
              <a:t>セキュリティの件</a:t>
            </a:r>
            <a:endParaRPr lang="en-US" altLang="ja-JP" sz="2000" dirty="0"/>
          </a:p>
          <a:p>
            <a:pPr lvl="1">
              <a:defRPr/>
            </a:pPr>
            <a:r>
              <a:rPr lang="ja-JP" altLang="en-US" sz="1800" dirty="0"/>
              <a:t>教育</a:t>
            </a:r>
            <a:r>
              <a:rPr lang="en-US" altLang="ja-JP" sz="1800" dirty="0"/>
              <a:t>SG</a:t>
            </a:r>
            <a:r>
              <a:rPr lang="ja-JP" altLang="en-US" sz="1800" dirty="0"/>
              <a:t>で作成中の資料で、セキュリティ関連の章で、セキュリティ技術の会と交流</a:t>
            </a:r>
            <a:endParaRPr lang="en-US" altLang="ja-JP" sz="1800" dirty="0"/>
          </a:p>
          <a:p>
            <a:pPr lvl="1">
              <a:defRPr/>
            </a:pPr>
            <a:r>
              <a:rPr lang="ja-JP" altLang="en-US" sz="1800" dirty="0"/>
              <a:t>レビューをお願いした</a:t>
            </a:r>
            <a:endParaRPr lang="en-US" altLang="ja-JP" sz="1800" dirty="0"/>
          </a:p>
          <a:p>
            <a:pPr lvl="1">
              <a:defRPr/>
            </a:pPr>
            <a:r>
              <a:rPr lang="ja-JP" altLang="en-US" sz="1800" dirty="0"/>
              <a:t>教育資料の状況も全体会合（富士通さん）で紹介</a:t>
            </a:r>
            <a:endParaRPr lang="en-US" altLang="ja-JP" sz="1800" dirty="0"/>
          </a:p>
          <a:p>
            <a:pPr lvl="1">
              <a:defRPr/>
            </a:pPr>
            <a:r>
              <a:rPr lang="ja-JP" altLang="en-US" sz="1800" dirty="0"/>
              <a:t>全体会合（富士通さん）でも発表を打診中</a:t>
            </a:r>
            <a:endParaRPr lang="en-US" altLang="ja-JP" sz="1800" dirty="0"/>
          </a:p>
          <a:p>
            <a:pPr lvl="1">
              <a:defRPr/>
            </a:pPr>
            <a:endParaRPr lang="en-US" altLang="ja-JP" sz="1800" dirty="0"/>
          </a:p>
          <a:p>
            <a:pPr>
              <a:defRPr/>
            </a:pPr>
            <a:endParaRPr lang="en-US" altLang="ja-JP" sz="2000" dirty="0"/>
          </a:p>
          <a:p>
            <a:pPr>
              <a:defRPr/>
            </a:pPr>
            <a:endParaRPr lang="en-US" altLang="ja-JP" sz="2000" dirty="0"/>
          </a:p>
          <a:p>
            <a:pPr>
              <a:defRPr/>
            </a:pPr>
            <a:endParaRPr lang="en-US" altLang="ja-JP" sz="2000" dirty="0"/>
          </a:p>
        </p:txBody>
      </p:sp>
    </p:spTree>
    <p:extLst>
      <p:ext uri="{BB962C8B-B14F-4D97-AF65-F5344CB8AC3E}">
        <p14:creationId xmlns:p14="http://schemas.microsoft.com/office/powerpoint/2010/main" val="1656732237"/>
      </p:ext>
    </p:extLst>
  </p:cSld>
  <p:clrMapOvr>
    <a:masterClrMapping/>
  </p:clrMapOvr>
</p:sld>
</file>

<file path=ppt/theme/theme1.xml><?xml version="1.0" encoding="utf-8"?>
<a:theme xmlns:a="http://schemas.openxmlformats.org/drawingml/2006/main" name="1_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SSL資料_20160418_c">
  <a:themeElements>
    <a:clrScheme name="ユーザー定義 1">
      <a:dk1>
        <a:sysClr val="windowText" lastClr="000000"/>
      </a:dk1>
      <a:lt1>
        <a:sysClr val="window" lastClr="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ユーザー定義 3">
      <a:majorFont>
        <a:latin typeface="Segoe UI"/>
        <a:ea typeface="メイリオ"/>
        <a:cs typeface=""/>
      </a:majorFont>
      <a:minorFont>
        <a:latin typeface="Segoe UI Symbo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ln w="28575">
          <a:solidFill>
            <a:schemeClr val="bg1"/>
          </a:solidFill>
        </a:ln>
        <a:effectLst/>
      </a:spPr>
      <a:bodyPr rtlCol="0" anchor="ctr">
        <a:normAutofit/>
      </a:bodyPr>
      <a:lstStyle>
        <a:defPPr algn="ctr">
          <a:defRPr kumimoji="1" dirty="0" smtClean="0"/>
        </a:defPPr>
      </a:lstStyle>
      <a:style>
        <a:lnRef idx="1">
          <a:schemeClr val="accent1"/>
        </a:lnRef>
        <a:fillRef idx="3">
          <a:schemeClr val="accent1"/>
        </a:fillRef>
        <a:effectRef idx="2">
          <a:schemeClr val="accent1"/>
        </a:effectRef>
        <a:fontRef idx="minor">
          <a:schemeClr val="lt1"/>
        </a:fontRef>
      </a:style>
    </a:spDef>
  </a:objectDefaults>
  <a:extraClrSchemeLst>
    <a:extraClrScheme>
      <a:clrScheme name="1_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標準デザイ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標準デザイン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標準デザイ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標準デザイ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標準デザイ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標準デザイ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標準デザイ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TM02836342[[fn=イオン]]</Template>
  <TotalTime>19038</TotalTime>
  <Words>355</Words>
  <Application>Microsoft Office PowerPoint</Application>
  <PresentationFormat>ワイド画面</PresentationFormat>
  <Paragraphs>42</Paragraphs>
  <Slides>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6</vt:i4>
      </vt:variant>
    </vt:vector>
  </HeadingPairs>
  <TitlesOfParts>
    <vt:vector size="17" baseType="lpstr">
      <vt:lpstr>HGP創英角ｺﾞｼｯｸUB</vt:lpstr>
      <vt:lpstr>Meiryo UI</vt:lpstr>
      <vt:lpstr>Myriad Pro</vt:lpstr>
      <vt:lpstr>游ゴシック</vt:lpstr>
      <vt:lpstr>Arial</vt:lpstr>
      <vt:lpstr>Calibri</vt:lpstr>
      <vt:lpstr>Segoe UI</vt:lpstr>
      <vt:lpstr>Segoe UI Symbol</vt:lpstr>
      <vt:lpstr>Tahoma</vt:lpstr>
      <vt:lpstr>1_OSSL資料_20160418_c</vt:lpstr>
      <vt:lpstr>OSSL資料_20160418_c</vt:lpstr>
      <vt:lpstr>Planning Subgroup</vt:lpstr>
      <vt:lpstr>Antitrust Policy Notice</vt:lpstr>
      <vt:lpstr>Meeting</vt:lpstr>
      <vt:lpstr>Agenda</vt:lpstr>
      <vt:lpstr>Planning SGリーダー交代の件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GitHubメモ</dc:title>
  <dc:creator>Fukuchi, Hiroyuki (Sony)</dc:creator>
  <cp:lastModifiedBy>Hiroyuki Fukuchi</cp:lastModifiedBy>
  <cp:revision>362</cp:revision>
  <dcterms:created xsi:type="dcterms:W3CDTF">2018-07-20T07:39:34Z</dcterms:created>
  <dcterms:modified xsi:type="dcterms:W3CDTF">2023-04-24T07:32:45Z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2023-03-22T00:24:42Z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23d183a8-51c5-414a-9ddf-eed703ff14d7</vt:lpwstr>
  </property>
  <property fmtid="{D5CDD505-2E9C-101B-9397-08002B2CF9AE}" pid="8" name="MSIP_Label_1f8e20e6-048a-4bad-a26b-318dd1cd4d47_ContentBits">
    <vt:lpwstr>0</vt:lpwstr>
  </property>
</Properties>
</file>