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9" r:id="rId1"/>
    <p:sldMasterId id="2147483905" r:id="rId2"/>
  </p:sldMasterIdLst>
  <p:notesMasterIdLst>
    <p:notesMasterId r:id="rId9"/>
  </p:notesMasterIdLst>
  <p:sldIdLst>
    <p:sldId id="406" r:id="rId3"/>
    <p:sldId id="298" r:id="rId4"/>
    <p:sldId id="407" r:id="rId5"/>
    <p:sldId id="413" r:id="rId6"/>
    <p:sldId id="415" r:id="rId7"/>
    <p:sldId id="414"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77" autoAdjust="0"/>
    <p:restoredTop sz="94899" autoAdjust="0"/>
  </p:normalViewPr>
  <p:slideViewPr>
    <p:cSldViewPr snapToGrid="0">
      <p:cViewPr varScale="1">
        <p:scale>
          <a:sx n="80" d="100"/>
          <a:sy n="80" d="100"/>
        </p:scale>
        <p:origin x="77" y="3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CA0F1E-6A7A-408C-9B73-64CA77DFA15B}" type="datetimeFigureOut">
              <a:rPr kumimoji="1" lang="ja-JP" altLang="en-US" smtClean="0"/>
              <a:t>2022/2/14</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2C7B7E-EBD4-4B56-80C7-AFA5C2719C16}" type="slidenum">
              <a:rPr kumimoji="1" lang="ja-JP" altLang="en-US" smtClean="0"/>
              <a:t>‹#›</a:t>
            </a:fld>
            <a:endParaRPr kumimoji="1" lang="ja-JP" altLang="en-US"/>
          </a:p>
        </p:txBody>
      </p:sp>
    </p:spTree>
    <p:extLst>
      <p:ext uri="{BB962C8B-B14F-4D97-AF65-F5344CB8AC3E}">
        <p14:creationId xmlns:p14="http://schemas.microsoft.com/office/powerpoint/2010/main" val="324914244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page">
    <p:spTree>
      <p:nvGrpSpPr>
        <p:cNvPr id="1" name=""/>
        <p:cNvGrpSpPr/>
        <p:nvPr/>
      </p:nvGrpSpPr>
      <p:grpSpPr>
        <a:xfrm>
          <a:off x="0" y="0"/>
          <a:ext cx="0" cy="0"/>
          <a:chOff x="0" y="0"/>
          <a:chExt cx="0" cy="0"/>
        </a:xfrm>
      </p:grpSpPr>
      <p:sp>
        <p:nvSpPr>
          <p:cNvPr id="11" name="Rectangle 12"/>
          <p:cNvSpPr>
            <a:spLocks noGrp="1" noChangeArrowheads="1"/>
          </p:cNvSpPr>
          <p:nvPr>
            <p:ph type="ctrTitle"/>
          </p:nvPr>
        </p:nvSpPr>
        <p:spPr>
          <a:xfrm>
            <a:off x="698854" y="1802717"/>
            <a:ext cx="10794377" cy="1440333"/>
          </a:xfrm>
          <a:prstGeom prst="rect">
            <a:avLst/>
          </a:prstGeom>
        </p:spPr>
        <p:txBody>
          <a:bodyPr wrap="none" lIns="26196" tIns="0" rIns="26196" bIns="0" anchor="b" anchorCtr="0">
            <a:noAutofit/>
          </a:bodyPr>
          <a:lstStyle>
            <a:lvl1pPr algn="l">
              <a:defRPr sz="2700" smtClean="0">
                <a:solidFill>
                  <a:schemeClr val="tx1"/>
                </a:solidFill>
              </a:defRPr>
            </a:lvl1pPr>
          </a:lstStyle>
          <a:p>
            <a:r>
              <a:rPr lang="ja-JP" altLang="en-US"/>
              <a:t>マスター タイトルの書式設定</a:t>
            </a:r>
            <a:endParaRPr lang="ja-JP" altLang="en-US" dirty="0"/>
          </a:p>
        </p:txBody>
      </p:sp>
      <p:sp>
        <p:nvSpPr>
          <p:cNvPr id="12" name="Rectangle 8"/>
          <p:cNvSpPr>
            <a:spLocks noGrp="1" noChangeArrowheads="1"/>
          </p:cNvSpPr>
          <p:nvPr>
            <p:ph type="subTitle" idx="1"/>
          </p:nvPr>
        </p:nvSpPr>
        <p:spPr>
          <a:xfrm>
            <a:off x="698854" y="3595653"/>
            <a:ext cx="10794377" cy="1080251"/>
          </a:xfrm>
          <a:prstGeom prst="rect">
            <a:avLst/>
          </a:prstGeom>
        </p:spPr>
        <p:txBody>
          <a:bodyPr wrap="none" lIns="26196" tIns="0" rIns="26196" bIns="0"/>
          <a:lstStyle>
            <a:lvl1pPr marL="0" indent="0" algn="l">
              <a:defRPr sz="1800" smtClean="0">
                <a:solidFill>
                  <a:schemeClr val="tx1"/>
                </a:solidFill>
              </a:defRPr>
            </a:lvl1pPr>
          </a:lstStyle>
          <a:p>
            <a:r>
              <a:rPr lang="ja-JP" altLang="en-US"/>
              <a:t>マスター サブタイトルの書式設定</a:t>
            </a:r>
            <a:endParaRPr lang="ja-JP" altLang="en-US" dirty="0"/>
          </a:p>
        </p:txBody>
      </p:sp>
      <p:cxnSp>
        <p:nvCxnSpPr>
          <p:cNvPr id="6" name="直線コネクタ 5"/>
          <p:cNvCxnSpPr/>
          <p:nvPr userDrawn="1"/>
        </p:nvCxnSpPr>
        <p:spPr>
          <a:xfrm>
            <a:off x="359813" y="3429795"/>
            <a:ext cx="11514003" cy="0"/>
          </a:xfrm>
          <a:prstGeom prst="line">
            <a:avLst/>
          </a:prstGeom>
          <a:ln w="3175">
            <a:solidFill>
              <a:srgbClr val="333333"/>
            </a:solidFill>
          </a:ln>
        </p:spPr>
        <p:style>
          <a:lnRef idx="1">
            <a:schemeClr val="accent1"/>
          </a:lnRef>
          <a:fillRef idx="0">
            <a:schemeClr val="accent1"/>
          </a:fillRef>
          <a:effectRef idx="0">
            <a:schemeClr val="accent1"/>
          </a:effectRef>
          <a:fontRef idx="minor">
            <a:schemeClr val="tx1"/>
          </a:fontRef>
        </p:style>
      </p:cxnSp>
      <p:sp>
        <p:nvSpPr>
          <p:cNvPr id="16" name="スライド番号プレースホルダ 7"/>
          <p:cNvSpPr txBox="1">
            <a:spLocks noGrp="1"/>
          </p:cNvSpPr>
          <p:nvPr userDrawn="1"/>
        </p:nvSpPr>
        <p:spPr bwMode="auto">
          <a:xfrm>
            <a:off x="215891" y="6408000"/>
            <a:ext cx="6476627" cy="360000"/>
          </a:xfrm>
          <a:prstGeom prst="rect">
            <a:avLst/>
          </a:prstGeom>
          <a:noFill/>
          <a:ln w="9525">
            <a:noFill/>
            <a:miter lim="800000"/>
            <a:headEnd/>
            <a:tailEnd/>
          </a:ln>
        </p:spPr>
        <p:txBody>
          <a:bodyPr wrap="none" lIns="0" tIns="0" rIns="0" bIns="0" anchor="ctr"/>
          <a:lstStyle/>
          <a:p>
            <a:pPr fontAlgn="base">
              <a:spcBef>
                <a:spcPct val="0"/>
              </a:spcBef>
              <a:spcAft>
                <a:spcPct val="0"/>
              </a:spcAft>
              <a:defRPr/>
            </a:pPr>
            <a:fld id="{27D7B6D7-B93D-4A81-9951-1EF138C68E07}" type="slidenum">
              <a:rPr lang="en-US" altLang="ja-JP" sz="1600" b="1" kern="0">
                <a:solidFill>
                  <a:prstClr val="white">
                    <a:lumMod val="50000"/>
                  </a:prstClr>
                </a:solidFill>
                <a:ea typeface="Tahoma" pitchFamily="34" charset="0"/>
                <a:cs typeface="Tahoma" pitchFamily="34" charset="0"/>
              </a:rPr>
              <a:pPr fontAlgn="base">
                <a:spcBef>
                  <a:spcPct val="0"/>
                </a:spcBef>
                <a:spcAft>
                  <a:spcPct val="0"/>
                </a:spcAft>
                <a:defRPr/>
              </a:pPr>
              <a:t>‹#›</a:t>
            </a:fld>
            <a:r>
              <a:rPr lang="en-US" altLang="ja-JP" sz="1600" b="1" kern="0" dirty="0">
                <a:solidFill>
                  <a:prstClr val="white">
                    <a:lumMod val="50000"/>
                  </a:prstClr>
                </a:solidFill>
                <a:ea typeface="Tahoma" pitchFamily="34" charset="0"/>
                <a:cs typeface="Tahoma" pitchFamily="34" charset="0"/>
              </a:rPr>
              <a:t>  </a:t>
            </a:r>
            <a:r>
              <a:rPr lang="en-US" altLang="ja-JP" sz="1600" dirty="0">
                <a:solidFill>
                  <a:srgbClr val="7FD13B"/>
                </a:solidFill>
                <a:latin typeface="Myriad Pro" pitchFamily="34" charset="0"/>
                <a:ea typeface="Adobe Gothic Std B" pitchFamily="34" charset="-128"/>
                <a:cs typeface="Times New Roman"/>
              </a:rPr>
              <a:t>▇</a:t>
            </a:r>
            <a:r>
              <a:rPr lang="en-US" altLang="ja-JP" sz="1600" dirty="0">
                <a:solidFill>
                  <a:srgbClr val="EA157A"/>
                </a:solidFill>
                <a:latin typeface="Myriad Pro" pitchFamily="34" charset="0"/>
                <a:ea typeface="Adobe Gothic Std B" pitchFamily="34" charset="-128"/>
                <a:cs typeface="Times New Roman"/>
              </a:rPr>
              <a:t>▇</a:t>
            </a:r>
            <a:r>
              <a:rPr lang="en-US" altLang="ja-JP" sz="1600" dirty="0">
                <a:solidFill>
                  <a:srgbClr val="D6ECFF">
                    <a:lumMod val="50000"/>
                  </a:srgbClr>
                </a:solidFill>
                <a:latin typeface="Myriad Pro" pitchFamily="34" charset="0"/>
                <a:ea typeface="Adobe Gothic Std B" pitchFamily="34" charset="-128"/>
                <a:cs typeface="Times New Roman"/>
              </a:rPr>
              <a:t>▇</a:t>
            </a:r>
            <a:r>
              <a:rPr lang="ja-JP" altLang="en-US" sz="1600" dirty="0">
                <a:solidFill>
                  <a:srgbClr val="7FD13B"/>
                </a:solidFill>
                <a:latin typeface="Myriad Pro" pitchFamily="34" charset="0"/>
                <a:ea typeface="Adobe Gothic Std B" pitchFamily="34" charset="-128"/>
                <a:cs typeface="Times New Roman"/>
              </a:rPr>
              <a:t> </a:t>
            </a:r>
            <a:r>
              <a:rPr kumimoji="1" lang="en-US" altLang="ja-JP" sz="1600" dirty="0">
                <a:solidFill>
                  <a:schemeClr val="tx1"/>
                </a:solidFill>
                <a:latin typeface="Myriad Pro" pitchFamily="34" charset="0"/>
                <a:ea typeface="Adobe Gothic Std B" pitchFamily="34" charset="-128"/>
                <a:cs typeface="Times New Roman"/>
              </a:rPr>
              <a:t>The</a:t>
            </a:r>
            <a:r>
              <a:rPr kumimoji="1" lang="ja-JP" altLang="en-US" sz="1600" dirty="0">
                <a:solidFill>
                  <a:schemeClr val="tx1"/>
                </a:solidFill>
                <a:latin typeface="Myriad Pro" pitchFamily="34" charset="0"/>
                <a:ea typeface="Adobe Gothic Std B" pitchFamily="34" charset="-128"/>
                <a:cs typeface="Times New Roman"/>
              </a:rPr>
              <a:t> </a:t>
            </a:r>
            <a:r>
              <a:rPr kumimoji="1" lang="en-US" altLang="ja-JP" sz="1600" dirty="0" err="1">
                <a:solidFill>
                  <a:schemeClr val="tx1"/>
                </a:solidFill>
                <a:latin typeface="Myriad Pro" pitchFamily="34" charset="0"/>
                <a:ea typeface="Adobe Gothic Std B" pitchFamily="34" charset="-128"/>
                <a:cs typeface="Times New Roman"/>
              </a:rPr>
              <a:t>OpenChain</a:t>
            </a:r>
            <a:r>
              <a:rPr kumimoji="1" lang="ja-JP" altLang="en-US" sz="1600" dirty="0">
                <a:solidFill>
                  <a:schemeClr val="tx1"/>
                </a:solidFill>
                <a:latin typeface="Myriad Pro" pitchFamily="34" charset="0"/>
                <a:ea typeface="Adobe Gothic Std B" pitchFamily="34" charset="-128"/>
                <a:cs typeface="Times New Roman"/>
              </a:rPr>
              <a:t> </a:t>
            </a:r>
            <a:r>
              <a:rPr kumimoji="1" lang="en-US" altLang="ja-JP" sz="1600" dirty="0">
                <a:solidFill>
                  <a:schemeClr val="tx1"/>
                </a:solidFill>
                <a:latin typeface="Myriad Pro" pitchFamily="34" charset="0"/>
                <a:ea typeface="Adobe Gothic Std B" pitchFamily="34" charset="-128"/>
                <a:cs typeface="Times New Roman"/>
              </a:rPr>
              <a:t>project</a:t>
            </a:r>
            <a:r>
              <a:rPr kumimoji="1" lang="ja-JP" altLang="en-US" sz="1600" dirty="0">
                <a:solidFill>
                  <a:schemeClr val="tx1"/>
                </a:solidFill>
                <a:latin typeface="Myriad Pro" pitchFamily="34" charset="0"/>
                <a:ea typeface="Adobe Gothic Std B" pitchFamily="34" charset="-128"/>
                <a:cs typeface="Times New Roman"/>
              </a:rPr>
              <a:t> </a:t>
            </a:r>
            <a:r>
              <a:rPr kumimoji="1" lang="en-US" altLang="ja-JP" sz="1600" dirty="0">
                <a:solidFill>
                  <a:schemeClr val="tx1"/>
                </a:solidFill>
                <a:latin typeface="Myriad Pro" pitchFamily="34" charset="0"/>
                <a:ea typeface="Adobe Gothic Std B" pitchFamily="34" charset="-128"/>
                <a:cs typeface="Times New Roman"/>
              </a:rPr>
              <a:t>Japan</a:t>
            </a:r>
            <a:r>
              <a:rPr kumimoji="1" lang="ja-JP" altLang="en-US" sz="1600" dirty="0">
                <a:solidFill>
                  <a:schemeClr val="tx1"/>
                </a:solidFill>
                <a:latin typeface="Myriad Pro" pitchFamily="34" charset="0"/>
                <a:ea typeface="Adobe Gothic Std B" pitchFamily="34" charset="-128"/>
                <a:cs typeface="Times New Roman"/>
              </a:rPr>
              <a:t> </a:t>
            </a:r>
            <a:r>
              <a:rPr kumimoji="1" lang="en-US" altLang="ja-JP" sz="1600" dirty="0">
                <a:solidFill>
                  <a:schemeClr val="tx1"/>
                </a:solidFill>
                <a:latin typeface="Myriad Pro" pitchFamily="34" charset="0"/>
                <a:ea typeface="Adobe Gothic Std B" pitchFamily="34" charset="-128"/>
                <a:cs typeface="Times New Roman"/>
              </a:rPr>
              <a:t>work</a:t>
            </a:r>
            <a:r>
              <a:rPr kumimoji="1" lang="ja-JP" altLang="en-US" sz="1600" dirty="0">
                <a:solidFill>
                  <a:schemeClr val="tx1"/>
                </a:solidFill>
                <a:latin typeface="Myriad Pro" pitchFamily="34" charset="0"/>
                <a:ea typeface="Adobe Gothic Std B" pitchFamily="34" charset="-128"/>
                <a:cs typeface="Times New Roman"/>
              </a:rPr>
              <a:t> </a:t>
            </a:r>
            <a:r>
              <a:rPr kumimoji="1" lang="en-US" altLang="ja-JP" sz="1600" dirty="0">
                <a:solidFill>
                  <a:schemeClr val="tx1"/>
                </a:solidFill>
                <a:latin typeface="Myriad Pro" pitchFamily="34" charset="0"/>
                <a:ea typeface="Adobe Gothic Std B" pitchFamily="34" charset="-128"/>
                <a:cs typeface="Times New Roman"/>
              </a:rPr>
              <a:t>group</a:t>
            </a:r>
            <a:r>
              <a:rPr kumimoji="1" lang="ja-JP" altLang="en-US" sz="1600" dirty="0">
                <a:solidFill>
                  <a:schemeClr val="tx1"/>
                </a:solidFill>
                <a:latin typeface="Myriad Pro" pitchFamily="34" charset="0"/>
                <a:ea typeface="Adobe Gothic Std B" pitchFamily="34" charset="-128"/>
                <a:cs typeface="Times New Roman"/>
              </a:rPr>
              <a:t> </a:t>
            </a:r>
            <a:r>
              <a:rPr kumimoji="1" lang="en-US" altLang="ja-JP" sz="1600" dirty="0">
                <a:solidFill>
                  <a:schemeClr val="tx1"/>
                </a:solidFill>
                <a:latin typeface="Myriad Pro" pitchFamily="34" charset="0"/>
                <a:ea typeface="Adobe Gothic Std B" pitchFamily="34" charset="-128"/>
                <a:cs typeface="Times New Roman"/>
              </a:rPr>
              <a:t>/</a:t>
            </a:r>
            <a:r>
              <a:rPr kumimoji="1" lang="ja-JP" altLang="en-US" sz="1600" dirty="0">
                <a:solidFill>
                  <a:schemeClr val="tx1"/>
                </a:solidFill>
                <a:latin typeface="Myriad Pro" pitchFamily="34" charset="0"/>
                <a:ea typeface="Adobe Gothic Std B" pitchFamily="34" charset="-128"/>
                <a:cs typeface="Times New Roman"/>
              </a:rPr>
              <a:t> </a:t>
            </a:r>
            <a:r>
              <a:rPr kumimoji="1" lang="en-US" altLang="ja-JP" sz="1600" dirty="0">
                <a:solidFill>
                  <a:schemeClr val="tx1"/>
                </a:solidFill>
                <a:latin typeface="Myriad Pro" pitchFamily="34" charset="0"/>
                <a:ea typeface="Adobe Gothic Std B" pitchFamily="34" charset="-128"/>
                <a:cs typeface="Times New Roman"/>
              </a:rPr>
              <a:t>CC0-1.0</a:t>
            </a:r>
            <a:endParaRPr lang="ja-JP" altLang="ja-JP" sz="1600" dirty="0">
              <a:solidFill>
                <a:prstClr val="white">
                  <a:lumMod val="65000"/>
                </a:prstClr>
              </a:solidFill>
              <a:latin typeface="Myriad Pro" pitchFamily="34" charset="0"/>
              <a:ea typeface="Adobe Gothic Std B" pitchFamily="34" charset="-128"/>
              <a:cs typeface="ＭＳ Ｐゴシック"/>
            </a:endParaRPr>
          </a:p>
        </p:txBody>
      </p:sp>
    </p:spTree>
    <p:extLst>
      <p:ext uri="{BB962C8B-B14F-4D97-AF65-F5344CB8AC3E}">
        <p14:creationId xmlns:p14="http://schemas.microsoft.com/office/powerpoint/2010/main" val="5216590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0036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6_MiddlePage_1_white">
    <p:spTree>
      <p:nvGrpSpPr>
        <p:cNvPr id="1" name=""/>
        <p:cNvGrpSpPr/>
        <p:nvPr/>
      </p:nvGrpSpPr>
      <p:grpSpPr>
        <a:xfrm>
          <a:off x="0" y="0"/>
          <a:ext cx="0" cy="0"/>
          <a:chOff x="0" y="0"/>
          <a:chExt cx="0" cy="0"/>
        </a:xfrm>
      </p:grpSpPr>
      <p:sp>
        <p:nvSpPr>
          <p:cNvPr id="13" name="タイトル 1"/>
          <p:cNvSpPr>
            <a:spLocks noGrp="1"/>
          </p:cNvSpPr>
          <p:nvPr>
            <p:ph type="title"/>
          </p:nvPr>
        </p:nvSpPr>
        <p:spPr>
          <a:xfrm>
            <a:off x="576000" y="46032"/>
            <a:ext cx="11040000" cy="792183"/>
          </a:xfrm>
          <a:prstGeom prst="rect">
            <a:avLst/>
          </a:prstGeom>
        </p:spPr>
        <p:txBody>
          <a:bodyPr wrap="none" lIns="0" tIns="0" rIns="0" bIns="0" anchor="b"/>
          <a:lstStyle>
            <a:lvl1pPr>
              <a:defRPr baseline="0">
                <a:solidFill>
                  <a:schemeClr val="tx1"/>
                </a:solidFill>
                <a:latin typeface="Tahoma" pitchFamily="34" charset="0"/>
                <a:ea typeface="ＭＳ Ｐゴシック" pitchFamily="50" charset="-128"/>
              </a:defRPr>
            </a:lvl1pPr>
          </a:lstStyle>
          <a:p>
            <a:r>
              <a:rPr kumimoji="1" lang="ja-JP" altLang="en-US"/>
              <a:t>マスター タイトルの書式設定</a:t>
            </a:r>
            <a:endParaRPr kumimoji="1" lang="ja-JP" altLang="en-US" dirty="0"/>
          </a:p>
        </p:txBody>
      </p:sp>
      <p:sp>
        <p:nvSpPr>
          <p:cNvPr id="14" name="コンテンツ プレースホルダー 4"/>
          <p:cNvSpPr>
            <a:spLocks noGrp="1"/>
          </p:cNvSpPr>
          <p:nvPr>
            <p:ph sz="quarter" idx="10"/>
          </p:nvPr>
        </p:nvSpPr>
        <p:spPr>
          <a:xfrm>
            <a:off x="576000" y="1056491"/>
            <a:ext cx="11040000" cy="5114521"/>
          </a:xfrm>
          <a:prstGeom prst="rect">
            <a:avLst/>
          </a:prstGeom>
        </p:spPr>
        <p:txBody>
          <a:bodyPr lIns="66191" tIns="33182" rIns="66191" bIns="33182"/>
          <a:lstStyle>
            <a:lvl1pPr marL="128965" indent="-128965">
              <a:spcBef>
                <a:spcPts val="0"/>
              </a:spcBef>
              <a:buFont typeface="Arial" pitchFamily="34" charset="0"/>
              <a:buChar char="•"/>
              <a:defRPr sz="2400">
                <a:solidFill>
                  <a:schemeClr val="tx1"/>
                </a:solidFill>
              </a:defRPr>
            </a:lvl1pPr>
            <a:lvl2pPr marL="326988" indent="-133565">
              <a:spcBef>
                <a:spcPts val="0"/>
              </a:spcBef>
              <a:buFont typeface="Arial" pitchFamily="34" charset="0"/>
              <a:buChar char="•"/>
              <a:defRPr sz="2000">
                <a:solidFill>
                  <a:schemeClr val="tx1"/>
                </a:solidFill>
              </a:defRPr>
            </a:lvl2pPr>
            <a:lvl3pPr marL="517013" indent="-124407">
              <a:spcBef>
                <a:spcPts val="0"/>
              </a:spcBef>
              <a:buFont typeface="Arial" pitchFamily="34" charset="0"/>
              <a:buChar char="•"/>
              <a:defRPr sz="1600">
                <a:solidFill>
                  <a:schemeClr val="tx1"/>
                </a:solidFill>
              </a:defRPr>
            </a:lvl3pPr>
            <a:lvl4pPr marL="715071" indent="-128965">
              <a:spcBef>
                <a:spcPts val="0"/>
              </a:spcBef>
              <a:buFont typeface="Arial" pitchFamily="34" charset="0"/>
              <a:buChar char="•"/>
              <a:defRPr sz="1400">
                <a:solidFill>
                  <a:schemeClr val="tx1"/>
                </a:solidFill>
              </a:defRPr>
            </a:lvl4pPr>
            <a:lvl5pPr marL="913128" indent="-133565">
              <a:spcBef>
                <a:spcPts val="0"/>
              </a:spcBef>
              <a:buFont typeface="Arial" pitchFamily="34" charset="0"/>
              <a:buChar char="•"/>
              <a:defRPr sz="1400">
                <a:solidFill>
                  <a:schemeClr val="tx1"/>
                </a:solidFill>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cxnSp>
        <p:nvCxnSpPr>
          <p:cNvPr id="7" name="直線コネクタ 6"/>
          <p:cNvCxnSpPr/>
          <p:nvPr userDrawn="1"/>
        </p:nvCxnSpPr>
        <p:spPr>
          <a:xfrm>
            <a:off x="359813" y="908931"/>
            <a:ext cx="11514003" cy="0"/>
          </a:xfrm>
          <a:prstGeom prst="line">
            <a:avLst/>
          </a:prstGeom>
          <a:ln w="3175">
            <a:solidFill>
              <a:srgbClr val="333333"/>
            </a:solidFill>
          </a:ln>
        </p:spPr>
        <p:style>
          <a:lnRef idx="1">
            <a:schemeClr val="accent1"/>
          </a:lnRef>
          <a:fillRef idx="0">
            <a:schemeClr val="accent1"/>
          </a:fillRef>
          <a:effectRef idx="0">
            <a:schemeClr val="accent1"/>
          </a:effectRef>
          <a:fontRef idx="minor">
            <a:schemeClr val="tx1"/>
          </a:fontRef>
        </p:style>
      </p:cxnSp>
      <p:sp>
        <p:nvSpPr>
          <p:cNvPr id="8" name="スライド番号プレースホルダ 7"/>
          <p:cNvSpPr txBox="1">
            <a:spLocks noGrp="1"/>
          </p:cNvSpPr>
          <p:nvPr userDrawn="1"/>
        </p:nvSpPr>
        <p:spPr bwMode="auto">
          <a:xfrm>
            <a:off x="215891" y="6408000"/>
            <a:ext cx="6476627" cy="360000"/>
          </a:xfrm>
          <a:prstGeom prst="rect">
            <a:avLst/>
          </a:prstGeom>
          <a:noFill/>
          <a:ln w="9525">
            <a:noFill/>
            <a:miter lim="800000"/>
            <a:headEnd/>
            <a:tailEnd/>
          </a:ln>
        </p:spPr>
        <p:txBody>
          <a:bodyPr wrap="none" lIns="0" tIns="0" rIns="0" bIns="0" anchor="ctr"/>
          <a:lstStyle/>
          <a:p>
            <a:pPr fontAlgn="base">
              <a:spcBef>
                <a:spcPct val="0"/>
              </a:spcBef>
              <a:spcAft>
                <a:spcPct val="0"/>
              </a:spcAft>
              <a:defRPr/>
            </a:pPr>
            <a:fld id="{27D7B6D7-B93D-4A81-9951-1EF138C68E07}" type="slidenum">
              <a:rPr lang="en-US" altLang="ja-JP" sz="1600" b="1" kern="0">
                <a:solidFill>
                  <a:prstClr val="white">
                    <a:lumMod val="50000"/>
                  </a:prstClr>
                </a:solidFill>
                <a:ea typeface="Tahoma" pitchFamily="34" charset="0"/>
                <a:cs typeface="Tahoma" pitchFamily="34" charset="0"/>
              </a:rPr>
              <a:pPr fontAlgn="base">
                <a:spcBef>
                  <a:spcPct val="0"/>
                </a:spcBef>
                <a:spcAft>
                  <a:spcPct val="0"/>
                </a:spcAft>
                <a:defRPr/>
              </a:pPr>
              <a:t>‹#›</a:t>
            </a:fld>
            <a:r>
              <a:rPr lang="en-US" altLang="ja-JP" sz="1600" b="1" kern="0" dirty="0">
                <a:solidFill>
                  <a:prstClr val="white">
                    <a:lumMod val="50000"/>
                  </a:prstClr>
                </a:solidFill>
                <a:ea typeface="Tahoma" pitchFamily="34" charset="0"/>
                <a:cs typeface="Tahoma" pitchFamily="34" charset="0"/>
              </a:rPr>
              <a:t>  </a:t>
            </a:r>
            <a:r>
              <a:rPr lang="en-US" altLang="ja-JP" sz="1600" dirty="0">
                <a:solidFill>
                  <a:srgbClr val="7FD13B"/>
                </a:solidFill>
                <a:latin typeface="Myriad Pro" pitchFamily="34" charset="0"/>
                <a:ea typeface="Adobe Gothic Std B" pitchFamily="34" charset="-128"/>
                <a:cs typeface="Times New Roman"/>
              </a:rPr>
              <a:t>▇</a:t>
            </a:r>
            <a:r>
              <a:rPr lang="en-US" altLang="ja-JP" sz="1600" dirty="0">
                <a:solidFill>
                  <a:srgbClr val="EA157A"/>
                </a:solidFill>
                <a:latin typeface="Myriad Pro" pitchFamily="34" charset="0"/>
                <a:ea typeface="Adobe Gothic Std B" pitchFamily="34" charset="-128"/>
                <a:cs typeface="Times New Roman"/>
              </a:rPr>
              <a:t>▇</a:t>
            </a:r>
            <a:r>
              <a:rPr lang="en-US" altLang="ja-JP" sz="1600" dirty="0">
                <a:solidFill>
                  <a:srgbClr val="D6ECFF">
                    <a:lumMod val="50000"/>
                  </a:srgbClr>
                </a:solidFill>
                <a:latin typeface="Myriad Pro" pitchFamily="34" charset="0"/>
                <a:ea typeface="Adobe Gothic Std B" pitchFamily="34" charset="-128"/>
                <a:cs typeface="Times New Roman"/>
              </a:rPr>
              <a:t>▇</a:t>
            </a:r>
            <a:r>
              <a:rPr lang="ja-JP" altLang="en-US" sz="1600" dirty="0">
                <a:solidFill>
                  <a:srgbClr val="7FD13B"/>
                </a:solidFill>
                <a:latin typeface="Myriad Pro" pitchFamily="34" charset="0"/>
                <a:ea typeface="Adobe Gothic Std B" pitchFamily="34" charset="-128"/>
                <a:cs typeface="Times New Roman"/>
              </a:rPr>
              <a:t> </a:t>
            </a:r>
            <a:r>
              <a:rPr kumimoji="1" lang="en-US" altLang="ja-JP" sz="1600" dirty="0">
                <a:solidFill>
                  <a:schemeClr val="tx1"/>
                </a:solidFill>
                <a:latin typeface="Myriad Pro" pitchFamily="34" charset="0"/>
                <a:ea typeface="Adobe Gothic Std B" pitchFamily="34" charset="-128"/>
                <a:cs typeface="Times New Roman"/>
              </a:rPr>
              <a:t>The</a:t>
            </a:r>
            <a:r>
              <a:rPr kumimoji="1" lang="ja-JP" altLang="en-US" sz="1600" dirty="0">
                <a:solidFill>
                  <a:schemeClr val="tx1"/>
                </a:solidFill>
                <a:latin typeface="Myriad Pro" pitchFamily="34" charset="0"/>
                <a:ea typeface="Adobe Gothic Std B" pitchFamily="34" charset="-128"/>
                <a:cs typeface="Times New Roman"/>
              </a:rPr>
              <a:t> </a:t>
            </a:r>
            <a:r>
              <a:rPr kumimoji="1" lang="en-US" altLang="ja-JP" sz="1600" dirty="0" err="1">
                <a:solidFill>
                  <a:schemeClr val="tx1"/>
                </a:solidFill>
                <a:latin typeface="Myriad Pro" pitchFamily="34" charset="0"/>
                <a:ea typeface="Adobe Gothic Std B" pitchFamily="34" charset="-128"/>
                <a:cs typeface="Times New Roman"/>
              </a:rPr>
              <a:t>OpenChain</a:t>
            </a:r>
            <a:r>
              <a:rPr kumimoji="1" lang="ja-JP" altLang="en-US" sz="1600" dirty="0">
                <a:solidFill>
                  <a:schemeClr val="tx1"/>
                </a:solidFill>
                <a:latin typeface="Myriad Pro" pitchFamily="34" charset="0"/>
                <a:ea typeface="Adobe Gothic Std B" pitchFamily="34" charset="-128"/>
                <a:cs typeface="Times New Roman"/>
              </a:rPr>
              <a:t> </a:t>
            </a:r>
            <a:r>
              <a:rPr kumimoji="1" lang="en-US" altLang="ja-JP" sz="1600" dirty="0">
                <a:solidFill>
                  <a:schemeClr val="tx1"/>
                </a:solidFill>
                <a:latin typeface="Myriad Pro" pitchFamily="34" charset="0"/>
                <a:ea typeface="Adobe Gothic Std B" pitchFamily="34" charset="-128"/>
                <a:cs typeface="Times New Roman"/>
              </a:rPr>
              <a:t>project</a:t>
            </a:r>
            <a:r>
              <a:rPr kumimoji="1" lang="ja-JP" altLang="en-US" sz="1600" dirty="0">
                <a:solidFill>
                  <a:schemeClr val="tx1"/>
                </a:solidFill>
                <a:latin typeface="Myriad Pro" pitchFamily="34" charset="0"/>
                <a:ea typeface="Adobe Gothic Std B" pitchFamily="34" charset="-128"/>
                <a:cs typeface="Times New Roman"/>
              </a:rPr>
              <a:t> </a:t>
            </a:r>
            <a:r>
              <a:rPr kumimoji="1" lang="en-US" altLang="ja-JP" sz="1600" dirty="0">
                <a:solidFill>
                  <a:schemeClr val="tx1"/>
                </a:solidFill>
                <a:latin typeface="Myriad Pro" pitchFamily="34" charset="0"/>
                <a:ea typeface="Adobe Gothic Std B" pitchFamily="34" charset="-128"/>
                <a:cs typeface="Times New Roman"/>
              </a:rPr>
              <a:t>Japan</a:t>
            </a:r>
            <a:r>
              <a:rPr kumimoji="1" lang="ja-JP" altLang="en-US" sz="1600" dirty="0">
                <a:solidFill>
                  <a:schemeClr val="tx1"/>
                </a:solidFill>
                <a:latin typeface="Myriad Pro" pitchFamily="34" charset="0"/>
                <a:ea typeface="Adobe Gothic Std B" pitchFamily="34" charset="-128"/>
                <a:cs typeface="Times New Roman"/>
              </a:rPr>
              <a:t> </a:t>
            </a:r>
            <a:r>
              <a:rPr kumimoji="1" lang="en-US" altLang="ja-JP" sz="1600" dirty="0">
                <a:solidFill>
                  <a:schemeClr val="tx1"/>
                </a:solidFill>
                <a:latin typeface="Myriad Pro" pitchFamily="34" charset="0"/>
                <a:ea typeface="Adobe Gothic Std B" pitchFamily="34" charset="-128"/>
                <a:cs typeface="Times New Roman"/>
              </a:rPr>
              <a:t>work</a:t>
            </a:r>
            <a:r>
              <a:rPr kumimoji="1" lang="ja-JP" altLang="en-US" sz="1600" dirty="0">
                <a:solidFill>
                  <a:schemeClr val="tx1"/>
                </a:solidFill>
                <a:latin typeface="Myriad Pro" pitchFamily="34" charset="0"/>
                <a:ea typeface="Adobe Gothic Std B" pitchFamily="34" charset="-128"/>
                <a:cs typeface="Times New Roman"/>
              </a:rPr>
              <a:t> </a:t>
            </a:r>
            <a:r>
              <a:rPr kumimoji="1" lang="en-US" altLang="ja-JP" sz="1600" dirty="0">
                <a:solidFill>
                  <a:schemeClr val="tx1"/>
                </a:solidFill>
                <a:latin typeface="Myriad Pro" pitchFamily="34" charset="0"/>
                <a:ea typeface="Adobe Gothic Std B" pitchFamily="34" charset="-128"/>
                <a:cs typeface="Times New Roman"/>
              </a:rPr>
              <a:t>group</a:t>
            </a:r>
            <a:r>
              <a:rPr kumimoji="1" lang="ja-JP" altLang="en-US" sz="1600" dirty="0">
                <a:solidFill>
                  <a:schemeClr val="tx1"/>
                </a:solidFill>
                <a:latin typeface="Myriad Pro" pitchFamily="34" charset="0"/>
                <a:ea typeface="Adobe Gothic Std B" pitchFamily="34" charset="-128"/>
                <a:cs typeface="Times New Roman"/>
              </a:rPr>
              <a:t> </a:t>
            </a:r>
            <a:r>
              <a:rPr kumimoji="1" lang="en-US" altLang="ja-JP" sz="1600" dirty="0">
                <a:solidFill>
                  <a:schemeClr val="tx1"/>
                </a:solidFill>
                <a:latin typeface="Myriad Pro" pitchFamily="34" charset="0"/>
                <a:ea typeface="Adobe Gothic Std B" pitchFamily="34" charset="-128"/>
                <a:cs typeface="Times New Roman"/>
              </a:rPr>
              <a:t>/</a:t>
            </a:r>
            <a:r>
              <a:rPr kumimoji="1" lang="ja-JP" altLang="en-US" sz="1600" dirty="0">
                <a:solidFill>
                  <a:schemeClr val="tx1"/>
                </a:solidFill>
                <a:latin typeface="Myriad Pro" pitchFamily="34" charset="0"/>
                <a:ea typeface="Adobe Gothic Std B" pitchFamily="34" charset="-128"/>
                <a:cs typeface="Times New Roman"/>
              </a:rPr>
              <a:t> </a:t>
            </a:r>
            <a:r>
              <a:rPr kumimoji="1" lang="en-US" altLang="ja-JP" sz="1600" dirty="0">
                <a:solidFill>
                  <a:schemeClr val="tx1"/>
                </a:solidFill>
                <a:latin typeface="Myriad Pro" pitchFamily="34" charset="0"/>
                <a:ea typeface="Adobe Gothic Std B" pitchFamily="34" charset="-128"/>
                <a:cs typeface="Times New Roman"/>
              </a:rPr>
              <a:t>CC0-1.0</a:t>
            </a:r>
            <a:r>
              <a:rPr lang="ja-JP" altLang="en-US" sz="1600" dirty="0">
                <a:solidFill>
                  <a:srgbClr val="7FD13B"/>
                </a:solidFill>
                <a:latin typeface="Myriad Pro" pitchFamily="34" charset="0"/>
                <a:ea typeface="Adobe Gothic Std B" pitchFamily="34" charset="-128"/>
                <a:cs typeface="Times New Roman"/>
              </a:rPr>
              <a:t> </a:t>
            </a:r>
            <a:endParaRPr lang="ja-JP" altLang="ja-JP" sz="1600" dirty="0">
              <a:solidFill>
                <a:prstClr val="white">
                  <a:lumMod val="65000"/>
                </a:prstClr>
              </a:solidFill>
              <a:latin typeface="Myriad Pro" pitchFamily="34" charset="0"/>
              <a:ea typeface="Adobe Gothic Std B" pitchFamily="34" charset="-128"/>
              <a:cs typeface="ＭＳ Ｐゴシック"/>
            </a:endParaRPr>
          </a:p>
        </p:txBody>
      </p:sp>
    </p:spTree>
    <p:extLst>
      <p:ext uri="{BB962C8B-B14F-4D97-AF65-F5344CB8AC3E}">
        <p14:creationId xmlns:p14="http://schemas.microsoft.com/office/powerpoint/2010/main" val="19171449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7_MiddlePage_1_white">
    <p:spTree>
      <p:nvGrpSpPr>
        <p:cNvPr id="1" name=""/>
        <p:cNvGrpSpPr/>
        <p:nvPr/>
      </p:nvGrpSpPr>
      <p:grpSpPr>
        <a:xfrm>
          <a:off x="0" y="0"/>
          <a:ext cx="0" cy="0"/>
          <a:chOff x="0" y="0"/>
          <a:chExt cx="0" cy="0"/>
        </a:xfrm>
      </p:grpSpPr>
      <p:sp>
        <p:nvSpPr>
          <p:cNvPr id="13" name="タイトル 1"/>
          <p:cNvSpPr>
            <a:spLocks noGrp="1"/>
          </p:cNvSpPr>
          <p:nvPr>
            <p:ph type="title"/>
          </p:nvPr>
        </p:nvSpPr>
        <p:spPr>
          <a:xfrm>
            <a:off x="576000" y="46032"/>
            <a:ext cx="11040000" cy="792183"/>
          </a:xfrm>
          <a:prstGeom prst="rect">
            <a:avLst/>
          </a:prstGeom>
        </p:spPr>
        <p:txBody>
          <a:bodyPr wrap="none" lIns="0" tIns="0" rIns="0" bIns="0" anchor="b"/>
          <a:lstStyle>
            <a:lvl1pPr>
              <a:defRPr baseline="0">
                <a:solidFill>
                  <a:schemeClr val="tx1"/>
                </a:solidFill>
                <a:latin typeface="Tahoma" pitchFamily="34" charset="0"/>
                <a:ea typeface="ＭＳ Ｐゴシック" pitchFamily="50" charset="-128"/>
              </a:defRPr>
            </a:lvl1pPr>
          </a:lstStyle>
          <a:p>
            <a:r>
              <a:rPr kumimoji="1" lang="ja-JP" altLang="en-US"/>
              <a:t>マスター タイトルの書式設定</a:t>
            </a:r>
            <a:endParaRPr kumimoji="1" lang="ja-JP" altLang="en-US" dirty="0"/>
          </a:p>
        </p:txBody>
      </p:sp>
      <p:cxnSp>
        <p:nvCxnSpPr>
          <p:cNvPr id="7" name="直線コネクタ 6"/>
          <p:cNvCxnSpPr/>
          <p:nvPr userDrawn="1"/>
        </p:nvCxnSpPr>
        <p:spPr>
          <a:xfrm>
            <a:off x="359813" y="908931"/>
            <a:ext cx="11514003" cy="0"/>
          </a:xfrm>
          <a:prstGeom prst="line">
            <a:avLst/>
          </a:prstGeom>
          <a:ln w="3175">
            <a:solidFill>
              <a:srgbClr val="333333"/>
            </a:solidFill>
          </a:ln>
        </p:spPr>
        <p:style>
          <a:lnRef idx="1">
            <a:schemeClr val="accent1"/>
          </a:lnRef>
          <a:fillRef idx="0">
            <a:schemeClr val="accent1"/>
          </a:fillRef>
          <a:effectRef idx="0">
            <a:schemeClr val="accent1"/>
          </a:effectRef>
          <a:fontRef idx="minor">
            <a:schemeClr val="tx1"/>
          </a:fontRef>
        </p:style>
      </p:cxnSp>
      <p:sp>
        <p:nvSpPr>
          <p:cNvPr id="8" name="スライド番号プレースホルダ 7"/>
          <p:cNvSpPr txBox="1">
            <a:spLocks noGrp="1"/>
          </p:cNvSpPr>
          <p:nvPr userDrawn="1"/>
        </p:nvSpPr>
        <p:spPr bwMode="auto">
          <a:xfrm>
            <a:off x="215891" y="6408000"/>
            <a:ext cx="6476627" cy="360000"/>
          </a:xfrm>
          <a:prstGeom prst="rect">
            <a:avLst/>
          </a:prstGeom>
          <a:noFill/>
          <a:ln w="9525">
            <a:noFill/>
            <a:miter lim="800000"/>
            <a:headEnd/>
            <a:tailEnd/>
          </a:ln>
        </p:spPr>
        <p:txBody>
          <a:bodyPr wrap="none" lIns="0" tIns="0" rIns="0" bIns="0" anchor="ctr"/>
          <a:lstStyle/>
          <a:p>
            <a:pPr fontAlgn="base">
              <a:spcBef>
                <a:spcPct val="0"/>
              </a:spcBef>
              <a:spcAft>
                <a:spcPct val="0"/>
              </a:spcAft>
              <a:defRPr/>
            </a:pPr>
            <a:fld id="{27D7B6D7-B93D-4A81-9951-1EF138C68E07}" type="slidenum">
              <a:rPr lang="en-US" altLang="ja-JP" sz="1600" b="1" kern="0">
                <a:solidFill>
                  <a:prstClr val="white">
                    <a:lumMod val="50000"/>
                  </a:prstClr>
                </a:solidFill>
                <a:ea typeface="Tahoma" pitchFamily="34" charset="0"/>
                <a:cs typeface="Tahoma" pitchFamily="34" charset="0"/>
              </a:rPr>
              <a:pPr fontAlgn="base">
                <a:spcBef>
                  <a:spcPct val="0"/>
                </a:spcBef>
                <a:spcAft>
                  <a:spcPct val="0"/>
                </a:spcAft>
                <a:defRPr/>
              </a:pPr>
              <a:t>‹#›</a:t>
            </a:fld>
            <a:r>
              <a:rPr lang="en-US" altLang="ja-JP" sz="1600" b="1" kern="0" dirty="0">
                <a:solidFill>
                  <a:prstClr val="white">
                    <a:lumMod val="50000"/>
                  </a:prstClr>
                </a:solidFill>
                <a:ea typeface="Tahoma" pitchFamily="34" charset="0"/>
                <a:cs typeface="Tahoma" pitchFamily="34" charset="0"/>
              </a:rPr>
              <a:t>  </a:t>
            </a:r>
            <a:r>
              <a:rPr lang="en-US" altLang="ja-JP" sz="1600" dirty="0">
                <a:solidFill>
                  <a:srgbClr val="7FD13B"/>
                </a:solidFill>
                <a:latin typeface="Myriad Pro" pitchFamily="34" charset="0"/>
                <a:ea typeface="Adobe Gothic Std B" pitchFamily="34" charset="-128"/>
                <a:cs typeface="Times New Roman"/>
              </a:rPr>
              <a:t>▇</a:t>
            </a:r>
            <a:r>
              <a:rPr lang="en-US" altLang="ja-JP" sz="1600" dirty="0">
                <a:solidFill>
                  <a:srgbClr val="EA157A"/>
                </a:solidFill>
                <a:latin typeface="Myriad Pro" pitchFamily="34" charset="0"/>
                <a:ea typeface="Adobe Gothic Std B" pitchFamily="34" charset="-128"/>
                <a:cs typeface="Times New Roman"/>
              </a:rPr>
              <a:t>▇</a:t>
            </a:r>
            <a:r>
              <a:rPr lang="en-US" altLang="ja-JP" sz="1600" dirty="0">
                <a:solidFill>
                  <a:srgbClr val="D6ECFF">
                    <a:lumMod val="50000"/>
                  </a:srgbClr>
                </a:solidFill>
                <a:latin typeface="Myriad Pro" pitchFamily="34" charset="0"/>
                <a:ea typeface="Adobe Gothic Std B" pitchFamily="34" charset="-128"/>
                <a:cs typeface="Times New Roman"/>
              </a:rPr>
              <a:t>▇</a:t>
            </a:r>
            <a:r>
              <a:rPr lang="ja-JP" altLang="en-US" sz="1600" dirty="0">
                <a:solidFill>
                  <a:srgbClr val="7FD13B"/>
                </a:solidFill>
                <a:latin typeface="Myriad Pro" pitchFamily="34" charset="0"/>
                <a:ea typeface="Adobe Gothic Std B" pitchFamily="34" charset="-128"/>
                <a:cs typeface="Times New Roman"/>
              </a:rPr>
              <a:t> </a:t>
            </a:r>
            <a:r>
              <a:rPr kumimoji="1" lang="en-US" altLang="ja-JP" sz="1600" dirty="0">
                <a:solidFill>
                  <a:schemeClr val="tx1"/>
                </a:solidFill>
                <a:latin typeface="Myriad Pro" pitchFamily="34" charset="0"/>
                <a:ea typeface="Adobe Gothic Std B" pitchFamily="34" charset="-128"/>
                <a:cs typeface="Times New Roman"/>
              </a:rPr>
              <a:t>The</a:t>
            </a:r>
            <a:r>
              <a:rPr kumimoji="1" lang="ja-JP" altLang="en-US" sz="1600" dirty="0">
                <a:solidFill>
                  <a:schemeClr val="tx1"/>
                </a:solidFill>
                <a:latin typeface="Myriad Pro" pitchFamily="34" charset="0"/>
                <a:ea typeface="Adobe Gothic Std B" pitchFamily="34" charset="-128"/>
                <a:cs typeface="Times New Roman"/>
              </a:rPr>
              <a:t> </a:t>
            </a:r>
            <a:r>
              <a:rPr kumimoji="1" lang="en-US" altLang="ja-JP" sz="1600" dirty="0" err="1">
                <a:solidFill>
                  <a:schemeClr val="tx1"/>
                </a:solidFill>
                <a:latin typeface="Myriad Pro" pitchFamily="34" charset="0"/>
                <a:ea typeface="Adobe Gothic Std B" pitchFamily="34" charset="-128"/>
                <a:cs typeface="Times New Roman"/>
              </a:rPr>
              <a:t>OpenChain</a:t>
            </a:r>
            <a:r>
              <a:rPr kumimoji="1" lang="ja-JP" altLang="en-US" sz="1600" dirty="0">
                <a:solidFill>
                  <a:schemeClr val="tx1"/>
                </a:solidFill>
                <a:latin typeface="Myriad Pro" pitchFamily="34" charset="0"/>
                <a:ea typeface="Adobe Gothic Std B" pitchFamily="34" charset="-128"/>
                <a:cs typeface="Times New Roman"/>
              </a:rPr>
              <a:t> </a:t>
            </a:r>
            <a:r>
              <a:rPr kumimoji="1" lang="en-US" altLang="ja-JP" sz="1600" dirty="0">
                <a:solidFill>
                  <a:schemeClr val="tx1"/>
                </a:solidFill>
                <a:latin typeface="Myriad Pro" pitchFamily="34" charset="0"/>
                <a:ea typeface="Adobe Gothic Std B" pitchFamily="34" charset="-128"/>
                <a:cs typeface="Times New Roman"/>
              </a:rPr>
              <a:t>project</a:t>
            </a:r>
            <a:r>
              <a:rPr kumimoji="1" lang="ja-JP" altLang="en-US" sz="1600" dirty="0">
                <a:solidFill>
                  <a:schemeClr val="tx1"/>
                </a:solidFill>
                <a:latin typeface="Myriad Pro" pitchFamily="34" charset="0"/>
                <a:ea typeface="Adobe Gothic Std B" pitchFamily="34" charset="-128"/>
                <a:cs typeface="Times New Roman"/>
              </a:rPr>
              <a:t> </a:t>
            </a:r>
            <a:r>
              <a:rPr kumimoji="1" lang="en-US" altLang="ja-JP" sz="1600" dirty="0">
                <a:solidFill>
                  <a:schemeClr val="tx1"/>
                </a:solidFill>
                <a:latin typeface="Myriad Pro" pitchFamily="34" charset="0"/>
                <a:ea typeface="Adobe Gothic Std B" pitchFamily="34" charset="-128"/>
                <a:cs typeface="Times New Roman"/>
              </a:rPr>
              <a:t>Japan</a:t>
            </a:r>
            <a:r>
              <a:rPr kumimoji="1" lang="ja-JP" altLang="en-US" sz="1600" dirty="0">
                <a:solidFill>
                  <a:schemeClr val="tx1"/>
                </a:solidFill>
                <a:latin typeface="Myriad Pro" pitchFamily="34" charset="0"/>
                <a:ea typeface="Adobe Gothic Std B" pitchFamily="34" charset="-128"/>
                <a:cs typeface="Times New Roman"/>
              </a:rPr>
              <a:t> </a:t>
            </a:r>
            <a:r>
              <a:rPr kumimoji="1" lang="en-US" altLang="ja-JP" sz="1600" dirty="0">
                <a:solidFill>
                  <a:schemeClr val="tx1"/>
                </a:solidFill>
                <a:latin typeface="Myriad Pro" pitchFamily="34" charset="0"/>
                <a:ea typeface="Adobe Gothic Std B" pitchFamily="34" charset="-128"/>
                <a:cs typeface="Times New Roman"/>
              </a:rPr>
              <a:t>work</a:t>
            </a:r>
            <a:r>
              <a:rPr kumimoji="1" lang="ja-JP" altLang="en-US" sz="1600" dirty="0">
                <a:solidFill>
                  <a:schemeClr val="tx1"/>
                </a:solidFill>
                <a:latin typeface="Myriad Pro" pitchFamily="34" charset="0"/>
                <a:ea typeface="Adobe Gothic Std B" pitchFamily="34" charset="-128"/>
                <a:cs typeface="Times New Roman"/>
              </a:rPr>
              <a:t> </a:t>
            </a:r>
            <a:r>
              <a:rPr kumimoji="1" lang="en-US" altLang="ja-JP" sz="1600" dirty="0">
                <a:solidFill>
                  <a:schemeClr val="tx1"/>
                </a:solidFill>
                <a:latin typeface="Myriad Pro" pitchFamily="34" charset="0"/>
                <a:ea typeface="Adobe Gothic Std B" pitchFamily="34" charset="-128"/>
                <a:cs typeface="Times New Roman"/>
              </a:rPr>
              <a:t>group</a:t>
            </a:r>
            <a:r>
              <a:rPr kumimoji="1" lang="ja-JP" altLang="en-US" sz="1600" dirty="0">
                <a:solidFill>
                  <a:schemeClr val="tx1"/>
                </a:solidFill>
                <a:latin typeface="Myriad Pro" pitchFamily="34" charset="0"/>
                <a:ea typeface="Adobe Gothic Std B" pitchFamily="34" charset="-128"/>
                <a:cs typeface="Times New Roman"/>
              </a:rPr>
              <a:t> </a:t>
            </a:r>
            <a:r>
              <a:rPr kumimoji="1" lang="en-US" altLang="ja-JP" sz="1600" dirty="0">
                <a:solidFill>
                  <a:schemeClr val="tx1"/>
                </a:solidFill>
                <a:latin typeface="Myriad Pro" pitchFamily="34" charset="0"/>
                <a:ea typeface="Adobe Gothic Std B" pitchFamily="34" charset="-128"/>
                <a:cs typeface="Times New Roman"/>
              </a:rPr>
              <a:t>/</a:t>
            </a:r>
            <a:r>
              <a:rPr kumimoji="1" lang="ja-JP" altLang="en-US" sz="1600" dirty="0">
                <a:solidFill>
                  <a:schemeClr val="tx1"/>
                </a:solidFill>
                <a:latin typeface="Myriad Pro" pitchFamily="34" charset="0"/>
                <a:ea typeface="Adobe Gothic Std B" pitchFamily="34" charset="-128"/>
                <a:cs typeface="Times New Roman"/>
              </a:rPr>
              <a:t> </a:t>
            </a:r>
            <a:r>
              <a:rPr kumimoji="1" lang="en-US" altLang="ja-JP" sz="1600" dirty="0">
                <a:solidFill>
                  <a:schemeClr val="tx1"/>
                </a:solidFill>
                <a:latin typeface="Myriad Pro" pitchFamily="34" charset="0"/>
                <a:ea typeface="Adobe Gothic Std B" pitchFamily="34" charset="-128"/>
                <a:cs typeface="Times New Roman"/>
              </a:rPr>
              <a:t>CC0-1.0</a:t>
            </a:r>
            <a:r>
              <a:rPr lang="ja-JP" altLang="en-US" sz="1600" dirty="0">
                <a:solidFill>
                  <a:srgbClr val="7FD13B"/>
                </a:solidFill>
                <a:latin typeface="Myriad Pro" pitchFamily="34" charset="0"/>
                <a:ea typeface="Adobe Gothic Std B" pitchFamily="34" charset="-128"/>
                <a:cs typeface="Times New Roman"/>
              </a:rPr>
              <a:t> </a:t>
            </a:r>
            <a:endParaRPr lang="ja-JP" altLang="ja-JP" sz="1600" dirty="0">
              <a:solidFill>
                <a:prstClr val="white">
                  <a:lumMod val="65000"/>
                </a:prstClr>
              </a:solidFill>
              <a:latin typeface="Myriad Pro" pitchFamily="34" charset="0"/>
              <a:ea typeface="Adobe Gothic Std B" pitchFamily="34" charset="-128"/>
              <a:cs typeface="ＭＳ Ｐゴシック"/>
            </a:endParaRPr>
          </a:p>
        </p:txBody>
      </p:sp>
    </p:spTree>
    <p:extLst>
      <p:ext uri="{BB962C8B-B14F-4D97-AF65-F5344CB8AC3E}">
        <p14:creationId xmlns:p14="http://schemas.microsoft.com/office/powerpoint/2010/main" val="8354716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Tree>
    <p:extLst>
      <p:ext uri="{BB962C8B-B14F-4D97-AF65-F5344CB8AC3E}">
        <p14:creationId xmlns:p14="http://schemas.microsoft.com/office/powerpoint/2010/main" val="38163902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8_MiddlePage_1_white">
    <p:spTree>
      <p:nvGrpSpPr>
        <p:cNvPr id="1" name=""/>
        <p:cNvGrpSpPr/>
        <p:nvPr/>
      </p:nvGrpSpPr>
      <p:grpSpPr>
        <a:xfrm>
          <a:off x="0" y="0"/>
          <a:ext cx="0" cy="0"/>
          <a:chOff x="0" y="0"/>
          <a:chExt cx="0" cy="0"/>
        </a:xfrm>
      </p:grpSpPr>
      <p:sp>
        <p:nvSpPr>
          <p:cNvPr id="13" name="タイトル 1"/>
          <p:cNvSpPr>
            <a:spLocks noGrp="1"/>
          </p:cNvSpPr>
          <p:nvPr>
            <p:ph type="title"/>
          </p:nvPr>
        </p:nvSpPr>
        <p:spPr>
          <a:xfrm>
            <a:off x="576000" y="46032"/>
            <a:ext cx="11040000" cy="792183"/>
          </a:xfrm>
          <a:prstGeom prst="rect">
            <a:avLst/>
          </a:prstGeom>
        </p:spPr>
        <p:txBody>
          <a:bodyPr wrap="none" lIns="0" tIns="0" rIns="0" bIns="0" anchor="b"/>
          <a:lstStyle>
            <a:lvl1pPr>
              <a:defRPr baseline="0">
                <a:solidFill>
                  <a:schemeClr val="tx1"/>
                </a:solidFill>
                <a:latin typeface="Tahoma" pitchFamily="34" charset="0"/>
                <a:ea typeface="ＭＳ Ｐゴシック" pitchFamily="50" charset="-128"/>
              </a:defRPr>
            </a:lvl1pPr>
          </a:lstStyle>
          <a:p>
            <a:r>
              <a:rPr kumimoji="1" lang="ja-JP" altLang="en-US"/>
              <a:t>マスター タイトルの書式設定</a:t>
            </a:r>
            <a:endParaRPr kumimoji="1" lang="ja-JP" altLang="en-US" dirty="0"/>
          </a:p>
        </p:txBody>
      </p:sp>
      <p:cxnSp>
        <p:nvCxnSpPr>
          <p:cNvPr id="7" name="直線コネクタ 6"/>
          <p:cNvCxnSpPr/>
          <p:nvPr userDrawn="1"/>
        </p:nvCxnSpPr>
        <p:spPr>
          <a:xfrm>
            <a:off x="359813" y="908931"/>
            <a:ext cx="11514003" cy="0"/>
          </a:xfrm>
          <a:prstGeom prst="line">
            <a:avLst/>
          </a:prstGeom>
          <a:ln w="3175">
            <a:solidFill>
              <a:srgbClr val="333333"/>
            </a:solidFill>
          </a:ln>
        </p:spPr>
        <p:style>
          <a:lnRef idx="1">
            <a:schemeClr val="accent1"/>
          </a:lnRef>
          <a:fillRef idx="0">
            <a:schemeClr val="accent1"/>
          </a:fillRef>
          <a:effectRef idx="0">
            <a:schemeClr val="accent1"/>
          </a:effectRef>
          <a:fontRef idx="minor">
            <a:schemeClr val="tx1"/>
          </a:fontRef>
        </p:style>
      </p:cxnSp>
      <p:sp>
        <p:nvSpPr>
          <p:cNvPr id="16" name="Rectangle 13"/>
          <p:cNvSpPr>
            <a:spLocks noChangeArrowheads="1"/>
          </p:cNvSpPr>
          <p:nvPr userDrawn="1"/>
        </p:nvSpPr>
        <p:spPr bwMode="auto">
          <a:xfrm>
            <a:off x="11176000" y="6510952"/>
            <a:ext cx="144387" cy="144497"/>
          </a:xfrm>
          <a:prstGeom prst="rect">
            <a:avLst/>
          </a:prstGeom>
          <a:noFill/>
          <a:ln>
            <a:noFill/>
          </a:ln>
          <a:effectLst/>
          <a:extLst>
            <a:ext uri="{909E8E84-426E-40DD-AFC4-6F175D3DCCD1}">
              <a14:hiddenFill xmlns:a14="http://schemas.microsoft.com/office/drawing/2010/main">
                <a:solidFill>
                  <a:srgbClr val="C90613">
                    <a:alpha val="60001"/>
                  </a:srgbClr>
                </a:solidFill>
              </a14:hiddenFill>
            </a:ext>
            <a:ext uri="{91240B29-F687-4F45-9708-019B960494DF}">
              <a14:hiddenLine xmlns:a14="http://schemas.microsoft.com/office/drawing/2010/main" w="317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defTabSz="884321" eaLnBrk="0" hangingPunct="0">
              <a:defRPr/>
            </a:pPr>
            <a:r>
              <a:rPr lang="en-US" altLang="ja-JP" sz="1200" kern="0" dirty="0">
                <a:solidFill>
                  <a:srgbClr val="FFFFFF"/>
                </a:solidFill>
              </a:rPr>
              <a:t>CONFIDENTIAL</a:t>
            </a:r>
          </a:p>
        </p:txBody>
      </p:sp>
      <p:sp>
        <p:nvSpPr>
          <p:cNvPr id="8" name="スライド番号プレースホルダ 7"/>
          <p:cNvSpPr txBox="1">
            <a:spLocks noGrp="1"/>
          </p:cNvSpPr>
          <p:nvPr userDrawn="1"/>
        </p:nvSpPr>
        <p:spPr bwMode="auto">
          <a:xfrm>
            <a:off x="215891" y="6408000"/>
            <a:ext cx="6476627" cy="360000"/>
          </a:xfrm>
          <a:prstGeom prst="rect">
            <a:avLst/>
          </a:prstGeom>
          <a:noFill/>
          <a:ln w="9525">
            <a:noFill/>
            <a:miter lim="800000"/>
            <a:headEnd/>
            <a:tailEnd/>
          </a:ln>
        </p:spPr>
        <p:txBody>
          <a:bodyPr wrap="none" lIns="0" tIns="0" rIns="0" bIns="0" anchor="ctr"/>
          <a:lstStyle/>
          <a:p>
            <a:pPr fontAlgn="base">
              <a:spcBef>
                <a:spcPct val="0"/>
              </a:spcBef>
              <a:spcAft>
                <a:spcPct val="0"/>
              </a:spcAft>
              <a:defRPr/>
            </a:pPr>
            <a:fld id="{27D7B6D7-B93D-4A81-9951-1EF138C68E07}" type="slidenum">
              <a:rPr kumimoji="1" lang="en-US" altLang="ja-JP" sz="1733" b="1" kern="0" smtClean="0">
                <a:solidFill>
                  <a:prstClr val="white">
                    <a:lumMod val="50000"/>
                  </a:prstClr>
                </a:solidFill>
                <a:ea typeface="Tahoma" pitchFamily="34" charset="0"/>
                <a:cs typeface="Tahoma" pitchFamily="34" charset="0"/>
              </a:rPr>
              <a:pPr fontAlgn="base">
                <a:spcBef>
                  <a:spcPct val="0"/>
                </a:spcBef>
                <a:spcAft>
                  <a:spcPct val="0"/>
                </a:spcAft>
                <a:defRPr/>
              </a:pPr>
              <a:t>‹#›</a:t>
            </a:fld>
            <a:r>
              <a:rPr kumimoji="1" lang="en-US" altLang="ja-JP" sz="1733" b="1" kern="0" dirty="0">
                <a:solidFill>
                  <a:prstClr val="white">
                    <a:lumMod val="50000"/>
                  </a:prstClr>
                </a:solidFill>
                <a:ea typeface="Tahoma" pitchFamily="34" charset="0"/>
                <a:cs typeface="Tahoma" pitchFamily="34" charset="0"/>
              </a:rPr>
              <a:t>  </a:t>
            </a:r>
            <a:r>
              <a:rPr kumimoji="1" lang="en-US" altLang="ja-JP" sz="1733" dirty="0">
                <a:solidFill>
                  <a:srgbClr val="7FD13B"/>
                </a:solidFill>
                <a:latin typeface="Myriad Pro" pitchFamily="34" charset="0"/>
                <a:ea typeface="Adobe Gothic Std B" pitchFamily="34" charset="-128"/>
                <a:cs typeface="Times New Roman"/>
              </a:rPr>
              <a:t>▇</a:t>
            </a:r>
            <a:r>
              <a:rPr kumimoji="1" lang="en-US" altLang="ja-JP" sz="1733" dirty="0">
                <a:solidFill>
                  <a:srgbClr val="EA157A"/>
                </a:solidFill>
                <a:latin typeface="Myriad Pro" pitchFamily="34" charset="0"/>
                <a:ea typeface="Adobe Gothic Std B" pitchFamily="34" charset="-128"/>
                <a:cs typeface="Times New Roman"/>
              </a:rPr>
              <a:t>▇</a:t>
            </a:r>
            <a:r>
              <a:rPr kumimoji="1" lang="en-US" altLang="ja-JP" sz="1733" dirty="0">
                <a:solidFill>
                  <a:srgbClr val="D6ECFF">
                    <a:lumMod val="50000"/>
                  </a:srgbClr>
                </a:solidFill>
                <a:latin typeface="Myriad Pro" pitchFamily="34" charset="0"/>
                <a:ea typeface="Adobe Gothic Std B" pitchFamily="34" charset="-128"/>
                <a:cs typeface="Times New Roman"/>
              </a:rPr>
              <a:t>▇</a:t>
            </a:r>
            <a:r>
              <a:rPr kumimoji="1" lang="ja-JP" altLang="en-US" sz="1733" dirty="0">
                <a:solidFill>
                  <a:srgbClr val="7FD13B"/>
                </a:solidFill>
                <a:latin typeface="Myriad Pro" pitchFamily="34" charset="0"/>
                <a:ea typeface="Adobe Gothic Std B" pitchFamily="34" charset="-128"/>
                <a:cs typeface="Times New Roman"/>
              </a:rPr>
              <a:t> </a:t>
            </a:r>
            <a:r>
              <a:rPr kumimoji="1" lang="en-US" altLang="ja-JP" sz="1733" dirty="0">
                <a:solidFill>
                  <a:schemeClr val="tx1"/>
                </a:solidFill>
                <a:latin typeface="Myriad Pro" pitchFamily="34" charset="0"/>
                <a:ea typeface="Adobe Gothic Std B" pitchFamily="34" charset="-128"/>
                <a:cs typeface="Times New Roman"/>
              </a:rPr>
              <a:t>The</a:t>
            </a:r>
            <a:r>
              <a:rPr kumimoji="1" lang="ja-JP" altLang="en-US" sz="1733" dirty="0">
                <a:solidFill>
                  <a:schemeClr val="tx1"/>
                </a:solidFill>
                <a:latin typeface="Myriad Pro" pitchFamily="34" charset="0"/>
                <a:ea typeface="Adobe Gothic Std B" pitchFamily="34" charset="-128"/>
                <a:cs typeface="Times New Roman"/>
              </a:rPr>
              <a:t> </a:t>
            </a:r>
            <a:r>
              <a:rPr kumimoji="1" lang="en-US" altLang="ja-JP" sz="1733" dirty="0" err="1">
                <a:solidFill>
                  <a:schemeClr val="tx1"/>
                </a:solidFill>
                <a:latin typeface="Myriad Pro" pitchFamily="34" charset="0"/>
                <a:ea typeface="Adobe Gothic Std B" pitchFamily="34" charset="-128"/>
                <a:cs typeface="Times New Roman"/>
              </a:rPr>
              <a:t>OpenChain</a:t>
            </a:r>
            <a:r>
              <a:rPr kumimoji="1" lang="ja-JP" altLang="en-US" sz="1733" dirty="0">
                <a:solidFill>
                  <a:schemeClr val="tx1"/>
                </a:solidFill>
                <a:latin typeface="Myriad Pro" pitchFamily="34" charset="0"/>
                <a:ea typeface="Adobe Gothic Std B" pitchFamily="34" charset="-128"/>
                <a:cs typeface="Times New Roman"/>
              </a:rPr>
              <a:t> </a:t>
            </a:r>
            <a:r>
              <a:rPr kumimoji="1" lang="en-US" altLang="ja-JP" sz="1733" dirty="0">
                <a:solidFill>
                  <a:schemeClr val="tx1"/>
                </a:solidFill>
                <a:latin typeface="Myriad Pro" pitchFamily="34" charset="0"/>
                <a:ea typeface="Adobe Gothic Std B" pitchFamily="34" charset="-128"/>
                <a:cs typeface="Times New Roman"/>
              </a:rPr>
              <a:t>project</a:t>
            </a:r>
            <a:r>
              <a:rPr kumimoji="1" lang="ja-JP" altLang="en-US" sz="1733" dirty="0">
                <a:solidFill>
                  <a:schemeClr val="tx1"/>
                </a:solidFill>
                <a:latin typeface="Myriad Pro" pitchFamily="34" charset="0"/>
                <a:ea typeface="Adobe Gothic Std B" pitchFamily="34" charset="-128"/>
                <a:cs typeface="Times New Roman"/>
              </a:rPr>
              <a:t> </a:t>
            </a:r>
            <a:r>
              <a:rPr kumimoji="1" lang="en-US" altLang="ja-JP" sz="1733" dirty="0">
                <a:solidFill>
                  <a:schemeClr val="tx1"/>
                </a:solidFill>
                <a:latin typeface="Myriad Pro" pitchFamily="34" charset="0"/>
                <a:ea typeface="Adobe Gothic Std B" pitchFamily="34" charset="-128"/>
                <a:cs typeface="Times New Roman"/>
              </a:rPr>
              <a:t>Japan</a:t>
            </a:r>
            <a:r>
              <a:rPr kumimoji="1" lang="ja-JP" altLang="en-US" sz="1733" dirty="0">
                <a:solidFill>
                  <a:schemeClr val="tx1"/>
                </a:solidFill>
                <a:latin typeface="Myriad Pro" pitchFamily="34" charset="0"/>
                <a:ea typeface="Adobe Gothic Std B" pitchFamily="34" charset="-128"/>
                <a:cs typeface="Times New Roman"/>
              </a:rPr>
              <a:t> </a:t>
            </a:r>
            <a:r>
              <a:rPr kumimoji="1" lang="en-US" altLang="ja-JP" sz="1733" dirty="0">
                <a:solidFill>
                  <a:schemeClr val="tx1"/>
                </a:solidFill>
                <a:latin typeface="Myriad Pro" pitchFamily="34" charset="0"/>
                <a:ea typeface="Adobe Gothic Std B" pitchFamily="34" charset="-128"/>
                <a:cs typeface="Times New Roman"/>
              </a:rPr>
              <a:t>work</a:t>
            </a:r>
            <a:r>
              <a:rPr kumimoji="1" lang="ja-JP" altLang="en-US" sz="1733" dirty="0">
                <a:solidFill>
                  <a:schemeClr val="tx1"/>
                </a:solidFill>
                <a:latin typeface="Myriad Pro" pitchFamily="34" charset="0"/>
                <a:ea typeface="Adobe Gothic Std B" pitchFamily="34" charset="-128"/>
                <a:cs typeface="Times New Roman"/>
              </a:rPr>
              <a:t> </a:t>
            </a:r>
            <a:r>
              <a:rPr kumimoji="1" lang="en-US" altLang="ja-JP" sz="1733" dirty="0">
                <a:solidFill>
                  <a:schemeClr val="tx1"/>
                </a:solidFill>
                <a:latin typeface="Myriad Pro" pitchFamily="34" charset="0"/>
                <a:ea typeface="Adobe Gothic Std B" pitchFamily="34" charset="-128"/>
                <a:cs typeface="Times New Roman"/>
              </a:rPr>
              <a:t>group</a:t>
            </a:r>
            <a:r>
              <a:rPr kumimoji="1" lang="ja-JP" altLang="en-US" sz="1733" dirty="0">
                <a:solidFill>
                  <a:schemeClr val="tx1"/>
                </a:solidFill>
                <a:latin typeface="Myriad Pro" pitchFamily="34" charset="0"/>
                <a:ea typeface="Adobe Gothic Std B" pitchFamily="34" charset="-128"/>
                <a:cs typeface="Times New Roman"/>
              </a:rPr>
              <a:t> </a:t>
            </a:r>
            <a:r>
              <a:rPr kumimoji="1" lang="en-US" altLang="ja-JP" sz="1733" dirty="0">
                <a:solidFill>
                  <a:schemeClr val="tx1"/>
                </a:solidFill>
                <a:latin typeface="Myriad Pro" pitchFamily="34" charset="0"/>
                <a:ea typeface="Adobe Gothic Std B" pitchFamily="34" charset="-128"/>
                <a:cs typeface="Times New Roman"/>
              </a:rPr>
              <a:t>/</a:t>
            </a:r>
            <a:r>
              <a:rPr kumimoji="1" lang="ja-JP" altLang="en-US" sz="1733" dirty="0">
                <a:solidFill>
                  <a:schemeClr val="tx1"/>
                </a:solidFill>
                <a:latin typeface="Myriad Pro" pitchFamily="34" charset="0"/>
                <a:ea typeface="Adobe Gothic Std B" pitchFamily="34" charset="-128"/>
                <a:cs typeface="Times New Roman"/>
              </a:rPr>
              <a:t> </a:t>
            </a:r>
            <a:r>
              <a:rPr kumimoji="1" lang="en-US" altLang="ja-JP" sz="1733" dirty="0">
                <a:solidFill>
                  <a:schemeClr val="tx1"/>
                </a:solidFill>
                <a:latin typeface="Myriad Pro" pitchFamily="34" charset="0"/>
                <a:ea typeface="Adobe Gothic Std B" pitchFamily="34" charset="-128"/>
                <a:cs typeface="Times New Roman"/>
              </a:rPr>
              <a:t>CC0-1.0</a:t>
            </a:r>
            <a:endParaRPr kumimoji="1" lang="ja-JP" altLang="ja-JP" sz="1600" dirty="0">
              <a:solidFill>
                <a:schemeClr val="bg1">
                  <a:lumMod val="65000"/>
                </a:schemeClr>
              </a:solidFill>
              <a:latin typeface="Myriad Pro" pitchFamily="34" charset="0"/>
              <a:ea typeface="Adobe Gothic Std B" pitchFamily="34" charset="-128"/>
              <a:cs typeface="ＭＳ Ｐゴシック"/>
            </a:endParaRPr>
          </a:p>
        </p:txBody>
      </p:sp>
    </p:spTree>
    <p:extLst>
      <p:ext uri="{BB962C8B-B14F-4D97-AF65-F5344CB8AC3E}">
        <p14:creationId xmlns:p14="http://schemas.microsoft.com/office/powerpoint/2010/main" val="40317431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31"/>
        <p:cNvGrpSpPr/>
        <p:nvPr/>
      </p:nvGrpSpPr>
      <p:grpSpPr>
        <a:xfrm>
          <a:off x="0" y="0"/>
          <a:ext cx="0" cy="0"/>
          <a:chOff x="0" y="0"/>
          <a:chExt cx="0" cy="0"/>
        </a:xfrm>
      </p:grpSpPr>
      <p:pic>
        <p:nvPicPr>
          <p:cNvPr id="32" name="Shape 32"/>
          <p:cNvPicPr preferRelativeResize="0"/>
          <p:nvPr/>
        </p:nvPicPr>
        <p:blipFill rotWithShape="1">
          <a:blip r:embed="rId2">
            <a:alphaModFix/>
          </a:blip>
          <a:srcRect/>
          <a:stretch/>
        </p:blipFill>
        <p:spPr>
          <a:xfrm>
            <a:off x="838200" y="5800725"/>
            <a:ext cx="1422093" cy="789850"/>
          </a:xfrm>
          <a:prstGeom prst="rect">
            <a:avLst/>
          </a:prstGeom>
          <a:noFill/>
          <a:ln>
            <a:noFill/>
          </a:ln>
        </p:spPr>
      </p:pic>
      <p:sp>
        <p:nvSpPr>
          <p:cNvPr id="33" name="Shape 33"/>
          <p:cNvSpPr/>
          <p:nvPr/>
        </p:nvSpPr>
        <p:spPr>
          <a:xfrm>
            <a:off x="0" y="6737350"/>
            <a:ext cx="4029074" cy="120649"/>
          </a:xfrm>
          <a:prstGeom prst="rect">
            <a:avLst/>
          </a:prstGeom>
          <a:solidFill>
            <a:srgbClr val="E65A2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sp>
        <p:nvSpPr>
          <p:cNvPr id="34" name="Shape 34"/>
          <p:cNvSpPr/>
          <p:nvPr/>
        </p:nvSpPr>
        <p:spPr>
          <a:xfrm>
            <a:off x="4081462" y="6737350"/>
            <a:ext cx="4029074" cy="120649"/>
          </a:xfrm>
          <a:prstGeom prst="rect">
            <a:avLst/>
          </a:prstGeom>
          <a:solidFill>
            <a:srgbClr val="00849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sp>
        <p:nvSpPr>
          <p:cNvPr id="35" name="Shape 35"/>
          <p:cNvSpPr/>
          <p:nvPr/>
        </p:nvSpPr>
        <p:spPr>
          <a:xfrm>
            <a:off x="8162925" y="6737350"/>
            <a:ext cx="4029074" cy="120649"/>
          </a:xfrm>
          <a:prstGeom prst="rect">
            <a:avLst/>
          </a:prstGeom>
          <a:solidFill>
            <a:srgbClr val="00B4C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sp>
        <p:nvSpPr>
          <p:cNvPr id="36" name="Shape 36"/>
          <p:cNvSpPr txBox="1">
            <a:spLocks noGrp="1"/>
          </p:cNvSpPr>
          <p:nvPr>
            <p:ph type="title"/>
          </p:nvPr>
        </p:nvSpPr>
        <p:spPr>
          <a:xfrm>
            <a:off x="838200" y="365125"/>
            <a:ext cx="10515599" cy="815406"/>
          </a:xfrm>
          <a:prstGeom prst="rect">
            <a:avLst/>
          </a:prstGeom>
          <a:noFill/>
          <a:ln>
            <a:noFill/>
          </a:ln>
        </p:spPr>
        <p:txBody>
          <a:bodyPr spcFirstLastPara="1" wrap="square" lIns="91425" tIns="91425" rIns="91425" bIns="91425" anchor="ctr" anchorCtr="0"/>
          <a:lstStyle>
            <a:lvl1pPr marL="0" marR="0" lvl="0" indent="0" algn="l" rtl="0">
              <a:lnSpc>
                <a:spcPct val="90000"/>
              </a:lnSpc>
              <a:spcBef>
                <a:spcPts val="0"/>
              </a:spcBef>
              <a:spcAft>
                <a:spcPts val="0"/>
              </a:spcAft>
              <a:buClr>
                <a:srgbClr val="00B4C2"/>
              </a:buClr>
              <a:buSzPts val="1400"/>
              <a:buFont typeface="Calibri"/>
              <a:buNone/>
              <a:defRPr sz="4000" b="1" i="0" u="none" strike="noStrike" cap="none">
                <a:solidFill>
                  <a:srgbClr val="00B4C2"/>
                </a:solidFill>
                <a:latin typeface="Meiryo UI" panose="020B0604030504040204" pitchFamily="50" charset="-128"/>
                <a:ea typeface="Meiryo UI" panose="020B0604030504040204" pitchFamily="50" charset="-128"/>
                <a:cs typeface="Meiryo UI" panose="020B0604030504040204" pitchFamily="50" charset="-128"/>
                <a:sym typeface="Calibri"/>
              </a:defRPr>
            </a:lvl1pPr>
            <a:lvl2pPr marL="0" marR="0" lvl="1"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2pPr>
            <a:lvl3pPr marL="0" marR="0" lvl="2"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3pPr>
            <a:lvl4pPr marL="0" marR="0" lvl="3"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4pPr>
            <a:lvl5pPr marL="0" marR="0" lvl="4"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5pPr>
            <a:lvl6pPr marL="457200" marR="0" lvl="5"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6pPr>
            <a:lvl7pPr marL="914400" marR="0" lvl="6"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7pPr>
            <a:lvl8pPr marL="1371600" marR="0" lvl="7"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8pPr>
            <a:lvl9pPr marL="1828800" marR="0" lvl="8"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9pPr>
          </a:lstStyle>
          <a:p>
            <a:endParaRPr dirty="0"/>
          </a:p>
        </p:txBody>
      </p:sp>
      <p:sp>
        <p:nvSpPr>
          <p:cNvPr id="37" name="Shape 37"/>
          <p:cNvSpPr txBox="1">
            <a:spLocks noGrp="1"/>
          </p:cNvSpPr>
          <p:nvPr>
            <p:ph type="body" idx="1"/>
          </p:nvPr>
        </p:nvSpPr>
        <p:spPr>
          <a:xfrm>
            <a:off x="838200" y="1255595"/>
            <a:ext cx="10515599" cy="4339988"/>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rgbClr val="7F7F7F"/>
              </a:buClr>
              <a:buSzPts val="2800"/>
              <a:buFont typeface="Arial"/>
              <a:buChar char="•"/>
              <a:defRPr sz="2800" b="0" i="0" u="none" strike="noStrike" cap="none">
                <a:solidFill>
                  <a:srgbClr val="7F7F7F"/>
                </a:solidFill>
                <a:latin typeface="Meiryo UI" panose="020B0604030504040204" pitchFamily="50" charset="-128"/>
                <a:ea typeface="Meiryo UI" panose="020B0604030504040204" pitchFamily="50" charset="-128"/>
                <a:cs typeface="Meiryo UI" panose="020B0604030504040204" pitchFamily="50" charset="-128"/>
                <a:sym typeface="Calibri"/>
              </a:defRPr>
            </a:lvl1pPr>
            <a:lvl2pPr marL="914400" marR="0" lvl="1" indent="-381000" algn="l" rtl="0">
              <a:lnSpc>
                <a:spcPct val="90000"/>
              </a:lnSpc>
              <a:spcBef>
                <a:spcPts val="500"/>
              </a:spcBef>
              <a:spcAft>
                <a:spcPts val="0"/>
              </a:spcAft>
              <a:buClr>
                <a:srgbClr val="7F7F7F"/>
              </a:buClr>
              <a:buSzPts val="2400"/>
              <a:buFont typeface="Arial"/>
              <a:buChar char="•"/>
              <a:defRPr sz="2400" b="0" i="0" u="none" strike="noStrike" cap="none">
                <a:solidFill>
                  <a:srgbClr val="7F7F7F"/>
                </a:solidFill>
                <a:latin typeface="Calibri"/>
                <a:ea typeface="Calibri"/>
                <a:cs typeface="Calibri"/>
                <a:sym typeface="Calibri"/>
              </a:defRPr>
            </a:lvl2pPr>
            <a:lvl3pPr marL="1371600" marR="0" lvl="2" indent="-355600" algn="l" rtl="0">
              <a:lnSpc>
                <a:spcPct val="90000"/>
              </a:lnSpc>
              <a:spcBef>
                <a:spcPts val="500"/>
              </a:spcBef>
              <a:spcAft>
                <a:spcPts val="0"/>
              </a:spcAft>
              <a:buClr>
                <a:srgbClr val="7F7F7F"/>
              </a:buClr>
              <a:buSzPts val="2000"/>
              <a:buFont typeface="Arial"/>
              <a:buChar char="•"/>
              <a:defRPr sz="2000" b="0" i="0" u="none" strike="noStrike" cap="none">
                <a:solidFill>
                  <a:srgbClr val="7F7F7F"/>
                </a:solidFill>
                <a:latin typeface="Calibri"/>
                <a:ea typeface="Calibri"/>
                <a:cs typeface="Calibri"/>
                <a:sym typeface="Calibri"/>
              </a:defRPr>
            </a:lvl3pPr>
            <a:lvl4pPr marL="1828800" marR="0" lvl="3"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Calibri"/>
                <a:ea typeface="Calibri"/>
                <a:cs typeface="Calibri"/>
                <a:sym typeface="Calibri"/>
              </a:defRPr>
            </a:lvl4pPr>
            <a:lvl5pPr marL="2286000" marR="0" lvl="4"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9" name="Shape 39"/>
          <p:cNvSpPr txBox="1">
            <a:spLocks noGrp="1"/>
          </p:cNvSpPr>
          <p:nvPr>
            <p:ph type="ftr" idx="11"/>
          </p:nvPr>
        </p:nvSpPr>
        <p:spPr>
          <a:xfrm>
            <a:off x="4038600" y="6237287"/>
            <a:ext cx="4114800" cy="365125"/>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r>
              <a:rPr kumimoji="1" lang="en-US" altLang="ja-JP" dirty="0">
                <a:solidFill>
                  <a:schemeClr val="bg1">
                    <a:lumMod val="65000"/>
                  </a:schemeClr>
                </a:solidFill>
              </a:rPr>
              <a:t>Licensed under CC0-1.0</a:t>
            </a:r>
          </a:p>
        </p:txBody>
      </p:sp>
      <p:sp>
        <p:nvSpPr>
          <p:cNvPr id="40" name="Shape 40"/>
          <p:cNvSpPr txBox="1">
            <a:spLocks noGrp="1"/>
          </p:cNvSpPr>
          <p:nvPr>
            <p:ph type="sldNum" idx="12"/>
          </p:nvPr>
        </p:nvSpPr>
        <p:spPr>
          <a:xfrm>
            <a:off x="10048875" y="6235700"/>
            <a:ext cx="1304924"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Font typeface="Calibri"/>
              <a:buNone/>
            </a:pPr>
            <a:fld id="{00000000-1234-1234-1234-123412341234}" type="slidenum">
              <a:rPr lang="en-CA" sz="1200" b="0" i="0" u="none" strike="noStrike" cap="none">
                <a:solidFill>
                  <a:srgbClr val="898989"/>
                </a:solidFill>
                <a:latin typeface="Calibri"/>
                <a:ea typeface="Calibri"/>
                <a:cs typeface="Calibri"/>
                <a:sym typeface="Calibri"/>
              </a:rPr>
              <a:t>‹#›</a:t>
            </a:fld>
            <a:endParaRPr sz="1200" b="0" i="0" u="none" strike="noStrike" cap="none">
              <a:solidFill>
                <a:srgbClr val="898989"/>
              </a:solidFill>
              <a:latin typeface="Calibri"/>
              <a:ea typeface="Calibri"/>
              <a:cs typeface="Calibri"/>
              <a:sym typeface="Calibri"/>
            </a:endParaRPr>
          </a:p>
        </p:txBody>
      </p:sp>
    </p:spTree>
    <p:extLst>
      <p:ext uri="{BB962C8B-B14F-4D97-AF65-F5344CB8AC3E}">
        <p14:creationId xmlns:p14="http://schemas.microsoft.com/office/powerpoint/2010/main" val="31471593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page">
    <p:spTree>
      <p:nvGrpSpPr>
        <p:cNvPr id="1" name=""/>
        <p:cNvGrpSpPr/>
        <p:nvPr/>
      </p:nvGrpSpPr>
      <p:grpSpPr>
        <a:xfrm>
          <a:off x="0" y="0"/>
          <a:ext cx="0" cy="0"/>
          <a:chOff x="0" y="0"/>
          <a:chExt cx="0" cy="0"/>
        </a:xfrm>
      </p:grpSpPr>
      <p:sp>
        <p:nvSpPr>
          <p:cNvPr id="11" name="Rectangle 12"/>
          <p:cNvSpPr>
            <a:spLocks noGrp="1" noChangeArrowheads="1"/>
          </p:cNvSpPr>
          <p:nvPr>
            <p:ph type="ctrTitle"/>
          </p:nvPr>
        </p:nvSpPr>
        <p:spPr>
          <a:xfrm>
            <a:off x="698855" y="1802718"/>
            <a:ext cx="10794377" cy="1440333"/>
          </a:xfrm>
          <a:prstGeom prst="rect">
            <a:avLst/>
          </a:prstGeom>
        </p:spPr>
        <p:txBody>
          <a:bodyPr wrap="none" lIns="26196" tIns="0" rIns="26196" bIns="0" anchor="b" anchorCtr="0">
            <a:noAutofit/>
          </a:bodyPr>
          <a:lstStyle>
            <a:lvl1pPr algn="l">
              <a:defRPr sz="2925" smtClean="0">
                <a:solidFill>
                  <a:schemeClr val="tx1"/>
                </a:solidFill>
              </a:defRPr>
            </a:lvl1pPr>
          </a:lstStyle>
          <a:p>
            <a:r>
              <a:rPr lang="ja-JP" altLang="en-US"/>
              <a:t>マスター タイトルの書式設定</a:t>
            </a:r>
            <a:endParaRPr lang="ja-JP" altLang="en-US" dirty="0"/>
          </a:p>
        </p:txBody>
      </p:sp>
      <p:sp>
        <p:nvSpPr>
          <p:cNvPr id="12" name="Rectangle 8"/>
          <p:cNvSpPr>
            <a:spLocks noGrp="1" noChangeArrowheads="1"/>
          </p:cNvSpPr>
          <p:nvPr>
            <p:ph type="subTitle" idx="1"/>
          </p:nvPr>
        </p:nvSpPr>
        <p:spPr>
          <a:xfrm>
            <a:off x="698855" y="3595653"/>
            <a:ext cx="10794377" cy="1080251"/>
          </a:xfrm>
          <a:prstGeom prst="rect">
            <a:avLst/>
          </a:prstGeom>
        </p:spPr>
        <p:txBody>
          <a:bodyPr wrap="none" lIns="26196" tIns="0" rIns="26196" bIns="0"/>
          <a:lstStyle>
            <a:lvl1pPr marL="0" indent="0" algn="l">
              <a:defRPr sz="1950" smtClean="0">
                <a:solidFill>
                  <a:schemeClr val="tx1"/>
                </a:solidFill>
              </a:defRPr>
            </a:lvl1pPr>
          </a:lstStyle>
          <a:p>
            <a:r>
              <a:rPr lang="ja-JP" altLang="en-US"/>
              <a:t>マスター サブタイトルの書式設定</a:t>
            </a:r>
            <a:endParaRPr lang="ja-JP" altLang="en-US" dirty="0"/>
          </a:p>
        </p:txBody>
      </p:sp>
      <p:cxnSp>
        <p:nvCxnSpPr>
          <p:cNvPr id="6" name="直線コネクタ 5"/>
          <p:cNvCxnSpPr/>
          <p:nvPr userDrawn="1"/>
        </p:nvCxnSpPr>
        <p:spPr>
          <a:xfrm>
            <a:off x="359815" y="3429795"/>
            <a:ext cx="11514002" cy="0"/>
          </a:xfrm>
          <a:prstGeom prst="line">
            <a:avLst/>
          </a:prstGeom>
          <a:ln w="3175">
            <a:solidFill>
              <a:srgbClr val="333333"/>
            </a:solidFill>
          </a:ln>
        </p:spPr>
        <p:style>
          <a:lnRef idx="1">
            <a:schemeClr val="accent1"/>
          </a:lnRef>
          <a:fillRef idx="0">
            <a:schemeClr val="accent1"/>
          </a:fillRef>
          <a:effectRef idx="0">
            <a:schemeClr val="accent1"/>
          </a:effectRef>
          <a:fontRef idx="minor">
            <a:schemeClr val="tx1"/>
          </a:fontRef>
        </p:style>
      </p:cxnSp>
      <p:sp>
        <p:nvSpPr>
          <p:cNvPr id="10" name="Rectangle 13"/>
          <p:cNvSpPr>
            <a:spLocks noChangeArrowheads="1"/>
          </p:cNvSpPr>
          <p:nvPr userDrawn="1"/>
        </p:nvSpPr>
        <p:spPr bwMode="auto">
          <a:xfrm>
            <a:off x="11176001" y="6510954"/>
            <a:ext cx="144386" cy="144497"/>
          </a:xfrm>
          <a:prstGeom prst="rect">
            <a:avLst/>
          </a:prstGeom>
          <a:noFill/>
          <a:ln>
            <a:noFill/>
          </a:ln>
          <a:effectLst/>
          <a:extLst>
            <a:ext uri="{909E8E84-426E-40DD-AFC4-6F175D3DCCD1}">
              <a14:hiddenFill xmlns:a14="http://schemas.microsoft.com/office/drawing/2010/main">
                <a:solidFill>
                  <a:srgbClr val="C90613">
                    <a:alpha val="60001"/>
                  </a:srgbClr>
                </a:solidFill>
              </a14:hiddenFill>
            </a:ext>
            <a:ext uri="{91240B29-F687-4F45-9708-019B960494DF}">
              <a14:hiddenLine xmlns:a14="http://schemas.microsoft.com/office/drawing/2010/main" w="317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defTabSz="718511" eaLnBrk="0" hangingPunct="0">
              <a:defRPr/>
            </a:pPr>
            <a:r>
              <a:rPr lang="en-US" altLang="ja-JP" sz="975" kern="0" dirty="0">
                <a:solidFill>
                  <a:srgbClr val="FFFFFF"/>
                </a:solidFill>
              </a:rPr>
              <a:t>CONFIDENTIAL</a:t>
            </a:r>
          </a:p>
        </p:txBody>
      </p:sp>
      <p:sp>
        <p:nvSpPr>
          <p:cNvPr id="16" name="スライド番号プレースホルダ 7"/>
          <p:cNvSpPr txBox="1">
            <a:spLocks noGrp="1"/>
          </p:cNvSpPr>
          <p:nvPr userDrawn="1"/>
        </p:nvSpPr>
        <p:spPr bwMode="auto">
          <a:xfrm>
            <a:off x="215893" y="6408000"/>
            <a:ext cx="6476626" cy="360000"/>
          </a:xfrm>
          <a:prstGeom prst="rect">
            <a:avLst/>
          </a:prstGeom>
          <a:noFill/>
          <a:ln w="9525">
            <a:noFill/>
            <a:miter lim="800000"/>
            <a:headEnd/>
            <a:tailEnd/>
          </a:ln>
        </p:spPr>
        <p:txBody>
          <a:bodyPr wrap="none" lIns="0" tIns="0" rIns="0" bIns="0" anchor="ctr"/>
          <a:lstStyle/>
          <a:p>
            <a:pPr fontAlgn="base">
              <a:spcBef>
                <a:spcPct val="0"/>
              </a:spcBef>
              <a:spcAft>
                <a:spcPct val="0"/>
              </a:spcAft>
              <a:defRPr/>
            </a:pPr>
            <a:fld id="{27D7B6D7-B93D-4A81-9951-1EF138C68E07}" type="slidenum">
              <a:rPr kumimoji="1" lang="en-US" altLang="ja-JP" sz="1408" b="1" kern="0" smtClean="0">
                <a:solidFill>
                  <a:prstClr val="white">
                    <a:lumMod val="50000"/>
                  </a:prstClr>
                </a:solidFill>
                <a:ea typeface="Tahoma" pitchFamily="34" charset="0"/>
                <a:cs typeface="Tahoma" pitchFamily="34" charset="0"/>
              </a:rPr>
              <a:pPr fontAlgn="base">
                <a:spcBef>
                  <a:spcPct val="0"/>
                </a:spcBef>
                <a:spcAft>
                  <a:spcPct val="0"/>
                </a:spcAft>
                <a:defRPr/>
              </a:pPr>
              <a:t>‹#›</a:t>
            </a:fld>
            <a:r>
              <a:rPr kumimoji="1" lang="en-US" altLang="ja-JP" sz="1408" b="1" kern="0" dirty="0">
                <a:solidFill>
                  <a:prstClr val="white">
                    <a:lumMod val="50000"/>
                  </a:prstClr>
                </a:solidFill>
                <a:ea typeface="Tahoma" pitchFamily="34" charset="0"/>
                <a:cs typeface="Tahoma" pitchFamily="34" charset="0"/>
              </a:rPr>
              <a:t>  </a:t>
            </a:r>
            <a:r>
              <a:rPr kumimoji="1" lang="en-US" altLang="ja-JP" sz="1408" dirty="0">
                <a:solidFill>
                  <a:srgbClr val="7FD13B"/>
                </a:solidFill>
                <a:latin typeface="Myriad Pro" pitchFamily="34" charset="0"/>
                <a:ea typeface="Adobe Gothic Std B" pitchFamily="34" charset="-128"/>
                <a:cs typeface="Times New Roman"/>
              </a:rPr>
              <a:t>▇</a:t>
            </a:r>
            <a:r>
              <a:rPr kumimoji="1" lang="en-US" altLang="ja-JP" sz="1408" dirty="0">
                <a:solidFill>
                  <a:srgbClr val="EA157A"/>
                </a:solidFill>
                <a:latin typeface="Myriad Pro" pitchFamily="34" charset="0"/>
                <a:ea typeface="Adobe Gothic Std B" pitchFamily="34" charset="-128"/>
                <a:cs typeface="Times New Roman"/>
              </a:rPr>
              <a:t>▇</a:t>
            </a:r>
            <a:r>
              <a:rPr kumimoji="1" lang="en-US" altLang="ja-JP" sz="1408" dirty="0">
                <a:solidFill>
                  <a:srgbClr val="D6ECFF">
                    <a:lumMod val="50000"/>
                  </a:srgbClr>
                </a:solidFill>
                <a:latin typeface="Myriad Pro" pitchFamily="34" charset="0"/>
                <a:ea typeface="Adobe Gothic Std B" pitchFamily="34" charset="-128"/>
                <a:cs typeface="Times New Roman"/>
              </a:rPr>
              <a:t>▇</a:t>
            </a:r>
            <a:r>
              <a:rPr kumimoji="1" lang="ja-JP" altLang="en-US" sz="1408" dirty="0">
                <a:solidFill>
                  <a:srgbClr val="7FD13B"/>
                </a:solidFill>
                <a:latin typeface="Myriad Pro" pitchFamily="34" charset="0"/>
                <a:ea typeface="Adobe Gothic Std B" pitchFamily="34" charset="-128"/>
                <a:cs typeface="Times New Roman"/>
              </a:rPr>
              <a:t> </a:t>
            </a:r>
            <a:r>
              <a:rPr kumimoji="1" lang="en-US" altLang="ja-JP" sz="1408" dirty="0">
                <a:solidFill>
                  <a:schemeClr val="tx1"/>
                </a:solidFill>
                <a:latin typeface="Myriad Pro" pitchFamily="34" charset="0"/>
                <a:ea typeface="Adobe Gothic Std B" pitchFamily="34" charset="-128"/>
                <a:cs typeface="Times New Roman"/>
              </a:rPr>
              <a:t>The</a:t>
            </a:r>
            <a:r>
              <a:rPr kumimoji="1" lang="ja-JP" altLang="en-US" sz="1408" dirty="0">
                <a:solidFill>
                  <a:schemeClr val="tx1"/>
                </a:solidFill>
                <a:latin typeface="Myriad Pro" pitchFamily="34" charset="0"/>
                <a:ea typeface="Adobe Gothic Std B" pitchFamily="34" charset="-128"/>
                <a:cs typeface="Times New Roman"/>
              </a:rPr>
              <a:t> </a:t>
            </a:r>
            <a:r>
              <a:rPr kumimoji="1" lang="en-US" altLang="ja-JP" sz="1408" dirty="0" err="1">
                <a:solidFill>
                  <a:schemeClr val="tx1"/>
                </a:solidFill>
                <a:latin typeface="Myriad Pro" pitchFamily="34" charset="0"/>
                <a:ea typeface="Adobe Gothic Std B" pitchFamily="34" charset="-128"/>
                <a:cs typeface="Times New Roman"/>
              </a:rPr>
              <a:t>OpenChain</a:t>
            </a:r>
            <a:r>
              <a:rPr kumimoji="1" lang="ja-JP" altLang="en-US" sz="1408" dirty="0">
                <a:solidFill>
                  <a:schemeClr val="tx1"/>
                </a:solidFill>
                <a:latin typeface="Myriad Pro" pitchFamily="34" charset="0"/>
                <a:ea typeface="Adobe Gothic Std B" pitchFamily="34" charset="-128"/>
                <a:cs typeface="Times New Roman"/>
              </a:rPr>
              <a:t> </a:t>
            </a:r>
            <a:r>
              <a:rPr kumimoji="1" lang="en-US" altLang="ja-JP" sz="1408" dirty="0">
                <a:solidFill>
                  <a:schemeClr val="tx1"/>
                </a:solidFill>
                <a:latin typeface="Myriad Pro" pitchFamily="34" charset="0"/>
                <a:ea typeface="Adobe Gothic Std B" pitchFamily="34" charset="-128"/>
                <a:cs typeface="Times New Roman"/>
              </a:rPr>
              <a:t>project</a:t>
            </a:r>
            <a:r>
              <a:rPr kumimoji="1" lang="ja-JP" altLang="en-US" sz="1408" dirty="0">
                <a:solidFill>
                  <a:schemeClr val="tx1"/>
                </a:solidFill>
                <a:latin typeface="Myriad Pro" pitchFamily="34" charset="0"/>
                <a:ea typeface="Adobe Gothic Std B" pitchFamily="34" charset="-128"/>
                <a:cs typeface="Times New Roman"/>
              </a:rPr>
              <a:t> </a:t>
            </a:r>
            <a:r>
              <a:rPr kumimoji="1" lang="en-US" altLang="ja-JP" sz="1408" dirty="0">
                <a:solidFill>
                  <a:schemeClr val="tx1"/>
                </a:solidFill>
                <a:latin typeface="Myriad Pro" pitchFamily="34" charset="0"/>
                <a:ea typeface="Adobe Gothic Std B" pitchFamily="34" charset="-128"/>
                <a:cs typeface="Times New Roman"/>
              </a:rPr>
              <a:t>Japan</a:t>
            </a:r>
            <a:r>
              <a:rPr kumimoji="1" lang="ja-JP" altLang="en-US" sz="1408" dirty="0">
                <a:solidFill>
                  <a:schemeClr val="tx1"/>
                </a:solidFill>
                <a:latin typeface="Myriad Pro" pitchFamily="34" charset="0"/>
                <a:ea typeface="Adobe Gothic Std B" pitchFamily="34" charset="-128"/>
                <a:cs typeface="Times New Roman"/>
              </a:rPr>
              <a:t> </a:t>
            </a:r>
            <a:r>
              <a:rPr kumimoji="1" lang="en-US" altLang="ja-JP" sz="1408" dirty="0">
                <a:solidFill>
                  <a:schemeClr val="tx1"/>
                </a:solidFill>
                <a:latin typeface="Myriad Pro" pitchFamily="34" charset="0"/>
                <a:ea typeface="Adobe Gothic Std B" pitchFamily="34" charset="-128"/>
                <a:cs typeface="Times New Roman"/>
              </a:rPr>
              <a:t>work</a:t>
            </a:r>
            <a:r>
              <a:rPr kumimoji="1" lang="ja-JP" altLang="en-US" sz="1408" dirty="0">
                <a:solidFill>
                  <a:schemeClr val="tx1"/>
                </a:solidFill>
                <a:latin typeface="Myriad Pro" pitchFamily="34" charset="0"/>
                <a:ea typeface="Adobe Gothic Std B" pitchFamily="34" charset="-128"/>
                <a:cs typeface="Times New Roman"/>
              </a:rPr>
              <a:t> </a:t>
            </a:r>
            <a:r>
              <a:rPr kumimoji="1" lang="en-US" altLang="ja-JP" sz="1408" dirty="0">
                <a:solidFill>
                  <a:schemeClr val="tx1"/>
                </a:solidFill>
                <a:latin typeface="Myriad Pro" pitchFamily="34" charset="0"/>
                <a:ea typeface="Adobe Gothic Std B" pitchFamily="34" charset="-128"/>
                <a:cs typeface="Times New Roman"/>
              </a:rPr>
              <a:t>group</a:t>
            </a:r>
            <a:r>
              <a:rPr kumimoji="1" lang="ja-JP" altLang="en-US" sz="1408" dirty="0">
                <a:solidFill>
                  <a:schemeClr val="tx1"/>
                </a:solidFill>
                <a:latin typeface="Myriad Pro" pitchFamily="34" charset="0"/>
                <a:ea typeface="Adobe Gothic Std B" pitchFamily="34" charset="-128"/>
                <a:cs typeface="Times New Roman"/>
              </a:rPr>
              <a:t> </a:t>
            </a:r>
            <a:r>
              <a:rPr kumimoji="1" lang="en-US" altLang="ja-JP" sz="1300" dirty="0">
                <a:solidFill>
                  <a:schemeClr val="tx1"/>
                </a:solidFill>
                <a:latin typeface="Myriad Pro" pitchFamily="34" charset="0"/>
                <a:ea typeface="Adobe Gothic Std B" pitchFamily="34" charset="-128"/>
                <a:cs typeface="Times New Roman"/>
              </a:rPr>
              <a:t>/</a:t>
            </a:r>
            <a:r>
              <a:rPr kumimoji="1" lang="ja-JP" altLang="en-US" sz="1300" dirty="0">
                <a:solidFill>
                  <a:schemeClr val="tx1"/>
                </a:solidFill>
                <a:latin typeface="Myriad Pro" pitchFamily="34" charset="0"/>
                <a:ea typeface="Adobe Gothic Std B" pitchFamily="34" charset="-128"/>
                <a:cs typeface="Times New Roman"/>
              </a:rPr>
              <a:t> </a:t>
            </a:r>
            <a:r>
              <a:rPr kumimoji="1" lang="en-US" altLang="ja-JP" sz="1300" dirty="0">
                <a:solidFill>
                  <a:schemeClr val="tx1"/>
                </a:solidFill>
                <a:latin typeface="Myriad Pro" pitchFamily="34" charset="0"/>
                <a:ea typeface="Adobe Gothic Std B" pitchFamily="34" charset="-128"/>
                <a:cs typeface="Times New Roman"/>
              </a:rPr>
              <a:t>CC0-1.0</a:t>
            </a:r>
            <a:endParaRPr kumimoji="1" lang="ja-JP" altLang="ja-JP" sz="1300" dirty="0">
              <a:solidFill>
                <a:schemeClr val="bg1">
                  <a:lumMod val="65000"/>
                </a:schemeClr>
              </a:solidFill>
              <a:latin typeface="Myriad Pro" pitchFamily="34" charset="0"/>
              <a:ea typeface="Adobe Gothic Std B" pitchFamily="34" charset="-128"/>
              <a:cs typeface="ＭＳ Ｐゴシック"/>
            </a:endParaRPr>
          </a:p>
        </p:txBody>
      </p:sp>
    </p:spTree>
    <p:extLst>
      <p:ext uri="{BB962C8B-B14F-4D97-AF65-F5344CB8AC3E}">
        <p14:creationId xmlns:p14="http://schemas.microsoft.com/office/powerpoint/2010/main" val="2086213498"/>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MiddlePage_1_white">
    <p:spTree>
      <p:nvGrpSpPr>
        <p:cNvPr id="1" name=""/>
        <p:cNvGrpSpPr/>
        <p:nvPr/>
      </p:nvGrpSpPr>
      <p:grpSpPr>
        <a:xfrm>
          <a:off x="0" y="0"/>
          <a:ext cx="0" cy="0"/>
          <a:chOff x="0" y="0"/>
          <a:chExt cx="0" cy="0"/>
        </a:xfrm>
      </p:grpSpPr>
      <p:sp>
        <p:nvSpPr>
          <p:cNvPr id="13" name="タイトル 1"/>
          <p:cNvSpPr>
            <a:spLocks noGrp="1"/>
          </p:cNvSpPr>
          <p:nvPr>
            <p:ph type="title"/>
          </p:nvPr>
        </p:nvSpPr>
        <p:spPr>
          <a:xfrm>
            <a:off x="576000" y="46032"/>
            <a:ext cx="11040000" cy="792183"/>
          </a:xfrm>
          <a:prstGeom prst="rect">
            <a:avLst/>
          </a:prstGeom>
        </p:spPr>
        <p:txBody>
          <a:bodyPr wrap="none" lIns="0" tIns="0" rIns="0" bIns="0" anchor="b"/>
          <a:lstStyle>
            <a:lvl1pPr>
              <a:defRPr baseline="0">
                <a:solidFill>
                  <a:schemeClr val="tx1"/>
                </a:solidFill>
                <a:latin typeface="Tahoma" pitchFamily="34" charset="0"/>
                <a:ea typeface="ＭＳ Ｐゴシック" pitchFamily="50" charset="-128"/>
              </a:defRPr>
            </a:lvl1pPr>
          </a:lstStyle>
          <a:p>
            <a:r>
              <a:rPr kumimoji="1" lang="ja-JP" altLang="en-US"/>
              <a:t>マスター タイトルの書式設定</a:t>
            </a:r>
            <a:endParaRPr kumimoji="1" lang="ja-JP" altLang="en-US" dirty="0"/>
          </a:p>
        </p:txBody>
      </p:sp>
      <p:sp>
        <p:nvSpPr>
          <p:cNvPr id="14" name="コンテンツ プレースホルダー 4"/>
          <p:cNvSpPr>
            <a:spLocks noGrp="1"/>
          </p:cNvSpPr>
          <p:nvPr>
            <p:ph sz="quarter" idx="10"/>
          </p:nvPr>
        </p:nvSpPr>
        <p:spPr>
          <a:xfrm>
            <a:off x="576000" y="1056492"/>
            <a:ext cx="11040000" cy="5114521"/>
          </a:xfrm>
          <a:prstGeom prst="rect">
            <a:avLst/>
          </a:prstGeom>
        </p:spPr>
        <p:txBody>
          <a:bodyPr lIns="66191" tIns="33182" rIns="66191" bIns="33182"/>
          <a:lstStyle>
            <a:lvl1pPr marL="139709" indent="-139709">
              <a:spcBef>
                <a:spcPts val="0"/>
              </a:spcBef>
              <a:buFont typeface="Arial" pitchFamily="34" charset="0"/>
              <a:buChar char="•"/>
              <a:defRPr sz="2600">
                <a:solidFill>
                  <a:schemeClr val="tx1"/>
                </a:solidFill>
              </a:defRPr>
            </a:lvl1pPr>
            <a:lvl2pPr marL="354228" indent="-144692">
              <a:spcBef>
                <a:spcPts val="0"/>
              </a:spcBef>
              <a:buFont typeface="Arial" pitchFamily="34" charset="0"/>
              <a:buChar char="•"/>
              <a:defRPr sz="2167">
                <a:solidFill>
                  <a:schemeClr val="tx1"/>
                </a:solidFill>
              </a:defRPr>
            </a:lvl2pPr>
            <a:lvl3pPr marL="560083" indent="-134771">
              <a:spcBef>
                <a:spcPts val="0"/>
              </a:spcBef>
              <a:buFont typeface="Arial" pitchFamily="34" charset="0"/>
              <a:buChar char="•"/>
              <a:defRPr sz="1733">
                <a:solidFill>
                  <a:schemeClr val="tx1"/>
                </a:solidFill>
              </a:defRPr>
            </a:lvl3pPr>
            <a:lvl4pPr marL="774641" indent="-139709">
              <a:spcBef>
                <a:spcPts val="0"/>
              </a:spcBef>
              <a:buFont typeface="Arial" pitchFamily="34" charset="0"/>
              <a:buChar char="•"/>
              <a:defRPr sz="1517">
                <a:solidFill>
                  <a:schemeClr val="tx1"/>
                </a:solidFill>
              </a:defRPr>
            </a:lvl4pPr>
            <a:lvl5pPr marL="989198" indent="-144692">
              <a:spcBef>
                <a:spcPts val="0"/>
              </a:spcBef>
              <a:buFont typeface="Arial" pitchFamily="34" charset="0"/>
              <a:buChar char="•"/>
              <a:defRPr sz="1517">
                <a:solidFill>
                  <a:schemeClr val="tx1"/>
                </a:solidFill>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cxnSp>
        <p:nvCxnSpPr>
          <p:cNvPr id="7" name="直線コネクタ 6"/>
          <p:cNvCxnSpPr/>
          <p:nvPr userDrawn="1"/>
        </p:nvCxnSpPr>
        <p:spPr>
          <a:xfrm>
            <a:off x="359815" y="908931"/>
            <a:ext cx="11514002" cy="0"/>
          </a:xfrm>
          <a:prstGeom prst="line">
            <a:avLst/>
          </a:prstGeom>
          <a:ln w="3175">
            <a:solidFill>
              <a:srgbClr val="333333"/>
            </a:solidFill>
          </a:ln>
        </p:spPr>
        <p:style>
          <a:lnRef idx="1">
            <a:schemeClr val="accent1"/>
          </a:lnRef>
          <a:fillRef idx="0">
            <a:schemeClr val="accent1"/>
          </a:fillRef>
          <a:effectRef idx="0">
            <a:schemeClr val="accent1"/>
          </a:effectRef>
          <a:fontRef idx="minor">
            <a:schemeClr val="tx1"/>
          </a:fontRef>
        </p:style>
      </p:cxnSp>
      <p:sp>
        <p:nvSpPr>
          <p:cNvPr id="8" name="スライド番号プレースホルダ 7"/>
          <p:cNvSpPr txBox="1">
            <a:spLocks noGrp="1"/>
          </p:cNvSpPr>
          <p:nvPr userDrawn="1"/>
        </p:nvSpPr>
        <p:spPr bwMode="auto">
          <a:xfrm>
            <a:off x="215893" y="6408000"/>
            <a:ext cx="6476626" cy="360000"/>
          </a:xfrm>
          <a:prstGeom prst="rect">
            <a:avLst/>
          </a:prstGeom>
          <a:noFill/>
          <a:ln w="9525">
            <a:noFill/>
            <a:miter lim="800000"/>
            <a:headEnd/>
            <a:tailEnd/>
          </a:ln>
        </p:spPr>
        <p:txBody>
          <a:bodyPr wrap="none" lIns="0" tIns="0" rIns="0" bIns="0" anchor="ctr"/>
          <a:lstStyle/>
          <a:p>
            <a:pPr fontAlgn="base">
              <a:spcBef>
                <a:spcPct val="0"/>
              </a:spcBef>
              <a:spcAft>
                <a:spcPct val="0"/>
              </a:spcAft>
              <a:defRPr/>
            </a:pPr>
            <a:fld id="{27D7B6D7-B93D-4A81-9951-1EF138C68E07}" type="slidenum">
              <a:rPr kumimoji="1" lang="en-US" altLang="ja-JP" sz="1408" b="1" kern="0" smtClean="0">
                <a:solidFill>
                  <a:prstClr val="white">
                    <a:lumMod val="50000"/>
                  </a:prstClr>
                </a:solidFill>
                <a:ea typeface="Tahoma" pitchFamily="34" charset="0"/>
                <a:cs typeface="Tahoma" pitchFamily="34" charset="0"/>
              </a:rPr>
              <a:pPr fontAlgn="base">
                <a:spcBef>
                  <a:spcPct val="0"/>
                </a:spcBef>
                <a:spcAft>
                  <a:spcPct val="0"/>
                </a:spcAft>
                <a:defRPr/>
              </a:pPr>
              <a:t>‹#›</a:t>
            </a:fld>
            <a:r>
              <a:rPr kumimoji="1" lang="en-US" altLang="ja-JP" sz="1408" b="1" kern="0" dirty="0">
                <a:solidFill>
                  <a:prstClr val="white">
                    <a:lumMod val="50000"/>
                  </a:prstClr>
                </a:solidFill>
                <a:ea typeface="Tahoma" pitchFamily="34" charset="0"/>
                <a:cs typeface="Tahoma" pitchFamily="34" charset="0"/>
              </a:rPr>
              <a:t>  </a:t>
            </a:r>
            <a:r>
              <a:rPr kumimoji="1" lang="en-US" altLang="ja-JP" sz="1408" dirty="0">
                <a:solidFill>
                  <a:srgbClr val="7FD13B"/>
                </a:solidFill>
                <a:latin typeface="Myriad Pro" pitchFamily="34" charset="0"/>
                <a:ea typeface="Adobe Gothic Std B" pitchFamily="34" charset="-128"/>
                <a:cs typeface="Times New Roman"/>
              </a:rPr>
              <a:t>▇</a:t>
            </a:r>
            <a:r>
              <a:rPr kumimoji="1" lang="en-US" altLang="ja-JP" sz="1408" dirty="0">
                <a:solidFill>
                  <a:srgbClr val="EA157A"/>
                </a:solidFill>
                <a:latin typeface="Myriad Pro" pitchFamily="34" charset="0"/>
                <a:ea typeface="Adobe Gothic Std B" pitchFamily="34" charset="-128"/>
                <a:cs typeface="Times New Roman"/>
              </a:rPr>
              <a:t>▇</a:t>
            </a:r>
            <a:r>
              <a:rPr kumimoji="1" lang="en-US" altLang="ja-JP" sz="1408" dirty="0">
                <a:solidFill>
                  <a:srgbClr val="D6ECFF">
                    <a:lumMod val="50000"/>
                  </a:srgbClr>
                </a:solidFill>
                <a:latin typeface="Myriad Pro" pitchFamily="34" charset="0"/>
                <a:ea typeface="Adobe Gothic Std B" pitchFamily="34" charset="-128"/>
                <a:cs typeface="Times New Roman"/>
              </a:rPr>
              <a:t>▇</a:t>
            </a:r>
            <a:r>
              <a:rPr kumimoji="1" lang="ja-JP" altLang="en-US" sz="1408" dirty="0">
                <a:solidFill>
                  <a:srgbClr val="7FD13B"/>
                </a:solidFill>
                <a:latin typeface="Myriad Pro" pitchFamily="34" charset="0"/>
                <a:ea typeface="Adobe Gothic Std B" pitchFamily="34" charset="-128"/>
                <a:cs typeface="Times New Roman"/>
              </a:rPr>
              <a:t> </a:t>
            </a:r>
            <a:r>
              <a:rPr kumimoji="1" lang="en-US" altLang="ja-JP" sz="1408" dirty="0">
                <a:solidFill>
                  <a:schemeClr val="tx1"/>
                </a:solidFill>
                <a:latin typeface="Myriad Pro" pitchFamily="34" charset="0"/>
                <a:ea typeface="Adobe Gothic Std B" pitchFamily="34" charset="-128"/>
                <a:cs typeface="Times New Roman"/>
              </a:rPr>
              <a:t>The</a:t>
            </a:r>
            <a:r>
              <a:rPr kumimoji="1" lang="ja-JP" altLang="en-US" sz="1408" dirty="0">
                <a:solidFill>
                  <a:schemeClr val="tx1"/>
                </a:solidFill>
                <a:latin typeface="Myriad Pro" pitchFamily="34" charset="0"/>
                <a:ea typeface="Adobe Gothic Std B" pitchFamily="34" charset="-128"/>
                <a:cs typeface="Times New Roman"/>
              </a:rPr>
              <a:t> </a:t>
            </a:r>
            <a:r>
              <a:rPr kumimoji="1" lang="en-US" altLang="ja-JP" sz="1408" dirty="0" err="1">
                <a:solidFill>
                  <a:schemeClr val="tx1"/>
                </a:solidFill>
                <a:latin typeface="Myriad Pro" pitchFamily="34" charset="0"/>
                <a:ea typeface="Adobe Gothic Std B" pitchFamily="34" charset="-128"/>
                <a:cs typeface="Times New Roman"/>
              </a:rPr>
              <a:t>OpenChain</a:t>
            </a:r>
            <a:r>
              <a:rPr kumimoji="1" lang="ja-JP" altLang="en-US" sz="1408" dirty="0">
                <a:solidFill>
                  <a:schemeClr val="tx1"/>
                </a:solidFill>
                <a:latin typeface="Myriad Pro" pitchFamily="34" charset="0"/>
                <a:ea typeface="Adobe Gothic Std B" pitchFamily="34" charset="-128"/>
                <a:cs typeface="Times New Roman"/>
              </a:rPr>
              <a:t> </a:t>
            </a:r>
            <a:r>
              <a:rPr kumimoji="1" lang="en-US" altLang="ja-JP" sz="1408" dirty="0">
                <a:solidFill>
                  <a:schemeClr val="tx1"/>
                </a:solidFill>
                <a:latin typeface="Myriad Pro" pitchFamily="34" charset="0"/>
                <a:ea typeface="Adobe Gothic Std B" pitchFamily="34" charset="-128"/>
                <a:cs typeface="Times New Roman"/>
              </a:rPr>
              <a:t>project</a:t>
            </a:r>
            <a:r>
              <a:rPr kumimoji="1" lang="ja-JP" altLang="en-US" sz="1408" dirty="0">
                <a:solidFill>
                  <a:schemeClr val="tx1"/>
                </a:solidFill>
                <a:latin typeface="Myriad Pro" pitchFamily="34" charset="0"/>
                <a:ea typeface="Adobe Gothic Std B" pitchFamily="34" charset="-128"/>
                <a:cs typeface="Times New Roman"/>
              </a:rPr>
              <a:t> </a:t>
            </a:r>
            <a:r>
              <a:rPr kumimoji="1" lang="en-US" altLang="ja-JP" sz="1408" dirty="0">
                <a:solidFill>
                  <a:schemeClr val="tx1"/>
                </a:solidFill>
                <a:latin typeface="Myriad Pro" pitchFamily="34" charset="0"/>
                <a:ea typeface="Adobe Gothic Std B" pitchFamily="34" charset="-128"/>
                <a:cs typeface="Times New Roman"/>
              </a:rPr>
              <a:t>Japan</a:t>
            </a:r>
            <a:r>
              <a:rPr kumimoji="1" lang="ja-JP" altLang="en-US" sz="1408" dirty="0">
                <a:solidFill>
                  <a:schemeClr val="tx1"/>
                </a:solidFill>
                <a:latin typeface="Myriad Pro" pitchFamily="34" charset="0"/>
                <a:ea typeface="Adobe Gothic Std B" pitchFamily="34" charset="-128"/>
                <a:cs typeface="Times New Roman"/>
              </a:rPr>
              <a:t> </a:t>
            </a:r>
            <a:r>
              <a:rPr kumimoji="1" lang="en-US" altLang="ja-JP" sz="1408" dirty="0">
                <a:solidFill>
                  <a:schemeClr val="tx1"/>
                </a:solidFill>
                <a:latin typeface="Myriad Pro" pitchFamily="34" charset="0"/>
                <a:ea typeface="Adobe Gothic Std B" pitchFamily="34" charset="-128"/>
                <a:cs typeface="Times New Roman"/>
              </a:rPr>
              <a:t>work</a:t>
            </a:r>
            <a:r>
              <a:rPr kumimoji="1" lang="ja-JP" altLang="en-US" sz="1408" dirty="0">
                <a:solidFill>
                  <a:schemeClr val="tx1"/>
                </a:solidFill>
                <a:latin typeface="Myriad Pro" pitchFamily="34" charset="0"/>
                <a:ea typeface="Adobe Gothic Std B" pitchFamily="34" charset="-128"/>
                <a:cs typeface="Times New Roman"/>
              </a:rPr>
              <a:t> </a:t>
            </a:r>
            <a:r>
              <a:rPr kumimoji="1" lang="en-US" altLang="ja-JP" sz="1408" dirty="0">
                <a:solidFill>
                  <a:schemeClr val="tx1"/>
                </a:solidFill>
                <a:latin typeface="Myriad Pro" pitchFamily="34" charset="0"/>
                <a:ea typeface="Adobe Gothic Std B" pitchFamily="34" charset="-128"/>
                <a:cs typeface="Times New Roman"/>
              </a:rPr>
              <a:t>group</a:t>
            </a:r>
            <a:r>
              <a:rPr kumimoji="1" lang="ja-JP" altLang="en-US" sz="1408" dirty="0">
                <a:solidFill>
                  <a:schemeClr val="tx1"/>
                </a:solidFill>
                <a:latin typeface="Myriad Pro" pitchFamily="34" charset="0"/>
                <a:ea typeface="Adobe Gothic Std B" pitchFamily="34" charset="-128"/>
                <a:cs typeface="Times New Roman"/>
              </a:rPr>
              <a:t> </a:t>
            </a:r>
            <a:r>
              <a:rPr kumimoji="1" lang="en-US" altLang="ja-JP" sz="1300" dirty="0">
                <a:solidFill>
                  <a:schemeClr val="tx1"/>
                </a:solidFill>
                <a:latin typeface="Myriad Pro" pitchFamily="34" charset="0"/>
                <a:ea typeface="Adobe Gothic Std B" pitchFamily="34" charset="-128"/>
                <a:cs typeface="Times New Roman"/>
              </a:rPr>
              <a:t>/</a:t>
            </a:r>
            <a:r>
              <a:rPr kumimoji="1" lang="ja-JP" altLang="en-US" sz="1300" dirty="0">
                <a:solidFill>
                  <a:schemeClr val="tx1"/>
                </a:solidFill>
                <a:latin typeface="Myriad Pro" pitchFamily="34" charset="0"/>
                <a:ea typeface="Adobe Gothic Std B" pitchFamily="34" charset="-128"/>
                <a:cs typeface="Times New Roman"/>
              </a:rPr>
              <a:t> </a:t>
            </a:r>
            <a:r>
              <a:rPr kumimoji="1" lang="en-US" altLang="ja-JP" sz="1300" dirty="0">
                <a:solidFill>
                  <a:schemeClr val="tx1"/>
                </a:solidFill>
                <a:latin typeface="Myriad Pro" pitchFamily="34" charset="0"/>
                <a:ea typeface="Adobe Gothic Std B" pitchFamily="34" charset="-128"/>
                <a:cs typeface="Times New Roman"/>
              </a:rPr>
              <a:t>CC0-1.0</a:t>
            </a:r>
            <a:endParaRPr kumimoji="1" lang="ja-JP" altLang="ja-JP" sz="1300" dirty="0">
              <a:solidFill>
                <a:schemeClr val="bg1">
                  <a:lumMod val="65000"/>
                </a:schemeClr>
              </a:solidFill>
              <a:latin typeface="Myriad Pro" pitchFamily="34" charset="0"/>
              <a:ea typeface="Adobe Gothic Std B" pitchFamily="34" charset="-128"/>
              <a:cs typeface="ＭＳ Ｐゴシック"/>
            </a:endParaRPr>
          </a:p>
        </p:txBody>
      </p:sp>
    </p:spTree>
    <p:extLst>
      <p:ext uri="{BB962C8B-B14F-4D97-AF65-F5344CB8AC3E}">
        <p14:creationId xmlns:p14="http://schemas.microsoft.com/office/powerpoint/2010/main" val="40395237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MiddlePage_1_white">
    <p:spTree>
      <p:nvGrpSpPr>
        <p:cNvPr id="1" name=""/>
        <p:cNvGrpSpPr/>
        <p:nvPr/>
      </p:nvGrpSpPr>
      <p:grpSpPr>
        <a:xfrm>
          <a:off x="0" y="0"/>
          <a:ext cx="0" cy="0"/>
          <a:chOff x="0" y="0"/>
          <a:chExt cx="0" cy="0"/>
        </a:xfrm>
      </p:grpSpPr>
      <p:sp>
        <p:nvSpPr>
          <p:cNvPr id="13" name="タイトル 1"/>
          <p:cNvSpPr>
            <a:spLocks noGrp="1"/>
          </p:cNvSpPr>
          <p:nvPr>
            <p:ph type="title"/>
          </p:nvPr>
        </p:nvSpPr>
        <p:spPr>
          <a:xfrm>
            <a:off x="576000" y="46032"/>
            <a:ext cx="11040000" cy="792183"/>
          </a:xfrm>
          <a:prstGeom prst="rect">
            <a:avLst/>
          </a:prstGeom>
        </p:spPr>
        <p:txBody>
          <a:bodyPr wrap="none" lIns="0" tIns="0" rIns="0" bIns="0" anchor="b"/>
          <a:lstStyle>
            <a:lvl1pPr>
              <a:defRPr baseline="0">
                <a:solidFill>
                  <a:schemeClr val="tx1"/>
                </a:solidFill>
                <a:latin typeface="Tahoma" pitchFamily="34" charset="0"/>
                <a:ea typeface="ＭＳ Ｐゴシック" pitchFamily="50" charset="-128"/>
              </a:defRPr>
            </a:lvl1pPr>
          </a:lstStyle>
          <a:p>
            <a:r>
              <a:rPr kumimoji="1" lang="ja-JP" altLang="en-US"/>
              <a:t>マスター タイトルの書式設定</a:t>
            </a:r>
            <a:endParaRPr kumimoji="1" lang="ja-JP" altLang="en-US" dirty="0"/>
          </a:p>
        </p:txBody>
      </p:sp>
      <p:cxnSp>
        <p:nvCxnSpPr>
          <p:cNvPr id="7" name="直線コネクタ 6"/>
          <p:cNvCxnSpPr/>
          <p:nvPr userDrawn="1"/>
        </p:nvCxnSpPr>
        <p:spPr>
          <a:xfrm>
            <a:off x="359815" y="908931"/>
            <a:ext cx="11514002" cy="0"/>
          </a:xfrm>
          <a:prstGeom prst="line">
            <a:avLst/>
          </a:prstGeom>
          <a:ln w="3175">
            <a:solidFill>
              <a:srgbClr val="333333"/>
            </a:solidFill>
          </a:ln>
        </p:spPr>
        <p:style>
          <a:lnRef idx="1">
            <a:schemeClr val="accent1"/>
          </a:lnRef>
          <a:fillRef idx="0">
            <a:schemeClr val="accent1"/>
          </a:fillRef>
          <a:effectRef idx="0">
            <a:schemeClr val="accent1"/>
          </a:effectRef>
          <a:fontRef idx="minor">
            <a:schemeClr val="tx1"/>
          </a:fontRef>
        </p:style>
      </p:cxnSp>
      <p:sp>
        <p:nvSpPr>
          <p:cNvPr id="16" name="Rectangle 13"/>
          <p:cNvSpPr>
            <a:spLocks noChangeArrowheads="1"/>
          </p:cNvSpPr>
          <p:nvPr userDrawn="1"/>
        </p:nvSpPr>
        <p:spPr bwMode="auto">
          <a:xfrm>
            <a:off x="11176001" y="6510954"/>
            <a:ext cx="144386" cy="144497"/>
          </a:xfrm>
          <a:prstGeom prst="rect">
            <a:avLst/>
          </a:prstGeom>
          <a:noFill/>
          <a:ln>
            <a:noFill/>
          </a:ln>
          <a:effectLst/>
          <a:extLst>
            <a:ext uri="{909E8E84-426E-40DD-AFC4-6F175D3DCCD1}">
              <a14:hiddenFill xmlns:a14="http://schemas.microsoft.com/office/drawing/2010/main">
                <a:solidFill>
                  <a:srgbClr val="C90613">
                    <a:alpha val="60001"/>
                  </a:srgbClr>
                </a:solidFill>
              </a14:hiddenFill>
            </a:ext>
            <a:ext uri="{91240B29-F687-4F45-9708-019B960494DF}">
              <a14:hiddenLine xmlns:a14="http://schemas.microsoft.com/office/drawing/2010/main" w="317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defTabSz="718511" eaLnBrk="0" hangingPunct="0">
              <a:defRPr/>
            </a:pPr>
            <a:r>
              <a:rPr lang="en-US" altLang="ja-JP" sz="975" kern="0" dirty="0">
                <a:solidFill>
                  <a:srgbClr val="FFFFFF"/>
                </a:solidFill>
              </a:rPr>
              <a:t>CONFIDENTIAL</a:t>
            </a:r>
          </a:p>
        </p:txBody>
      </p:sp>
      <p:sp>
        <p:nvSpPr>
          <p:cNvPr id="8" name="スライド番号プレースホルダ 7"/>
          <p:cNvSpPr txBox="1">
            <a:spLocks noGrp="1"/>
          </p:cNvSpPr>
          <p:nvPr userDrawn="1"/>
        </p:nvSpPr>
        <p:spPr bwMode="auto">
          <a:xfrm>
            <a:off x="215893" y="6408000"/>
            <a:ext cx="6476626" cy="360000"/>
          </a:xfrm>
          <a:prstGeom prst="rect">
            <a:avLst/>
          </a:prstGeom>
          <a:noFill/>
          <a:ln w="9525">
            <a:noFill/>
            <a:miter lim="800000"/>
            <a:headEnd/>
            <a:tailEnd/>
          </a:ln>
        </p:spPr>
        <p:txBody>
          <a:bodyPr wrap="none" lIns="0" tIns="0" rIns="0" bIns="0" anchor="ctr"/>
          <a:lstStyle/>
          <a:p>
            <a:pPr fontAlgn="base">
              <a:spcBef>
                <a:spcPct val="0"/>
              </a:spcBef>
              <a:spcAft>
                <a:spcPct val="0"/>
              </a:spcAft>
              <a:defRPr/>
            </a:pPr>
            <a:fld id="{27D7B6D7-B93D-4A81-9951-1EF138C68E07}" type="slidenum">
              <a:rPr kumimoji="1" lang="en-US" altLang="ja-JP" sz="1408" b="1" kern="0" smtClean="0">
                <a:solidFill>
                  <a:prstClr val="white">
                    <a:lumMod val="50000"/>
                  </a:prstClr>
                </a:solidFill>
                <a:ea typeface="Tahoma" pitchFamily="34" charset="0"/>
                <a:cs typeface="Tahoma" pitchFamily="34" charset="0"/>
              </a:rPr>
              <a:pPr fontAlgn="base">
                <a:spcBef>
                  <a:spcPct val="0"/>
                </a:spcBef>
                <a:spcAft>
                  <a:spcPct val="0"/>
                </a:spcAft>
                <a:defRPr/>
              </a:pPr>
              <a:t>‹#›</a:t>
            </a:fld>
            <a:r>
              <a:rPr kumimoji="1" lang="en-US" altLang="ja-JP" sz="1408" b="1" kern="0" dirty="0">
                <a:solidFill>
                  <a:prstClr val="white">
                    <a:lumMod val="50000"/>
                  </a:prstClr>
                </a:solidFill>
                <a:ea typeface="Tahoma" pitchFamily="34" charset="0"/>
                <a:cs typeface="Tahoma" pitchFamily="34" charset="0"/>
              </a:rPr>
              <a:t>  </a:t>
            </a:r>
            <a:r>
              <a:rPr kumimoji="1" lang="en-US" altLang="ja-JP" sz="1408" dirty="0">
                <a:solidFill>
                  <a:srgbClr val="7FD13B"/>
                </a:solidFill>
                <a:latin typeface="Myriad Pro" pitchFamily="34" charset="0"/>
                <a:ea typeface="Adobe Gothic Std B" pitchFamily="34" charset="-128"/>
                <a:cs typeface="Times New Roman"/>
              </a:rPr>
              <a:t>▇</a:t>
            </a:r>
            <a:r>
              <a:rPr kumimoji="1" lang="en-US" altLang="ja-JP" sz="1408" dirty="0">
                <a:solidFill>
                  <a:srgbClr val="EA157A"/>
                </a:solidFill>
                <a:latin typeface="Myriad Pro" pitchFamily="34" charset="0"/>
                <a:ea typeface="Adobe Gothic Std B" pitchFamily="34" charset="-128"/>
                <a:cs typeface="Times New Roman"/>
              </a:rPr>
              <a:t>▇</a:t>
            </a:r>
            <a:r>
              <a:rPr kumimoji="1" lang="en-US" altLang="ja-JP" sz="1408" dirty="0">
                <a:solidFill>
                  <a:srgbClr val="D6ECFF">
                    <a:lumMod val="50000"/>
                  </a:srgbClr>
                </a:solidFill>
                <a:latin typeface="Myriad Pro" pitchFamily="34" charset="0"/>
                <a:ea typeface="Adobe Gothic Std B" pitchFamily="34" charset="-128"/>
                <a:cs typeface="Times New Roman"/>
              </a:rPr>
              <a:t>▇</a:t>
            </a:r>
            <a:r>
              <a:rPr kumimoji="1" lang="ja-JP" altLang="en-US" sz="1408" dirty="0">
                <a:solidFill>
                  <a:srgbClr val="7FD13B"/>
                </a:solidFill>
                <a:latin typeface="Myriad Pro" pitchFamily="34" charset="0"/>
                <a:ea typeface="Adobe Gothic Std B" pitchFamily="34" charset="-128"/>
                <a:cs typeface="Times New Roman"/>
              </a:rPr>
              <a:t> </a:t>
            </a:r>
            <a:r>
              <a:rPr kumimoji="1" lang="en-US" altLang="ja-JP" sz="1408" dirty="0">
                <a:solidFill>
                  <a:schemeClr val="tx1"/>
                </a:solidFill>
                <a:latin typeface="Myriad Pro" pitchFamily="34" charset="0"/>
                <a:ea typeface="Adobe Gothic Std B" pitchFamily="34" charset="-128"/>
                <a:cs typeface="Times New Roman"/>
              </a:rPr>
              <a:t>The</a:t>
            </a:r>
            <a:r>
              <a:rPr kumimoji="1" lang="ja-JP" altLang="en-US" sz="1408" dirty="0">
                <a:solidFill>
                  <a:schemeClr val="tx1"/>
                </a:solidFill>
                <a:latin typeface="Myriad Pro" pitchFamily="34" charset="0"/>
                <a:ea typeface="Adobe Gothic Std B" pitchFamily="34" charset="-128"/>
                <a:cs typeface="Times New Roman"/>
              </a:rPr>
              <a:t> </a:t>
            </a:r>
            <a:r>
              <a:rPr kumimoji="1" lang="en-US" altLang="ja-JP" sz="1408" dirty="0" err="1">
                <a:solidFill>
                  <a:schemeClr val="tx1"/>
                </a:solidFill>
                <a:latin typeface="Myriad Pro" pitchFamily="34" charset="0"/>
                <a:ea typeface="Adobe Gothic Std B" pitchFamily="34" charset="-128"/>
                <a:cs typeface="Times New Roman"/>
              </a:rPr>
              <a:t>OpenChain</a:t>
            </a:r>
            <a:r>
              <a:rPr kumimoji="1" lang="ja-JP" altLang="en-US" sz="1408" dirty="0">
                <a:solidFill>
                  <a:schemeClr val="tx1"/>
                </a:solidFill>
                <a:latin typeface="Myriad Pro" pitchFamily="34" charset="0"/>
                <a:ea typeface="Adobe Gothic Std B" pitchFamily="34" charset="-128"/>
                <a:cs typeface="Times New Roman"/>
              </a:rPr>
              <a:t> </a:t>
            </a:r>
            <a:r>
              <a:rPr kumimoji="1" lang="en-US" altLang="ja-JP" sz="1408" dirty="0">
                <a:solidFill>
                  <a:schemeClr val="tx1"/>
                </a:solidFill>
                <a:latin typeface="Myriad Pro" pitchFamily="34" charset="0"/>
                <a:ea typeface="Adobe Gothic Std B" pitchFamily="34" charset="-128"/>
                <a:cs typeface="Times New Roman"/>
              </a:rPr>
              <a:t>project</a:t>
            </a:r>
            <a:r>
              <a:rPr kumimoji="1" lang="ja-JP" altLang="en-US" sz="1408" dirty="0">
                <a:solidFill>
                  <a:schemeClr val="tx1"/>
                </a:solidFill>
                <a:latin typeface="Myriad Pro" pitchFamily="34" charset="0"/>
                <a:ea typeface="Adobe Gothic Std B" pitchFamily="34" charset="-128"/>
                <a:cs typeface="Times New Roman"/>
              </a:rPr>
              <a:t> </a:t>
            </a:r>
            <a:r>
              <a:rPr kumimoji="1" lang="en-US" altLang="ja-JP" sz="1408" dirty="0">
                <a:solidFill>
                  <a:schemeClr val="tx1"/>
                </a:solidFill>
                <a:latin typeface="Myriad Pro" pitchFamily="34" charset="0"/>
                <a:ea typeface="Adobe Gothic Std B" pitchFamily="34" charset="-128"/>
                <a:cs typeface="Times New Roman"/>
              </a:rPr>
              <a:t>Japan</a:t>
            </a:r>
            <a:r>
              <a:rPr kumimoji="1" lang="ja-JP" altLang="en-US" sz="1408" dirty="0">
                <a:solidFill>
                  <a:schemeClr val="tx1"/>
                </a:solidFill>
                <a:latin typeface="Myriad Pro" pitchFamily="34" charset="0"/>
                <a:ea typeface="Adobe Gothic Std B" pitchFamily="34" charset="-128"/>
                <a:cs typeface="Times New Roman"/>
              </a:rPr>
              <a:t> </a:t>
            </a:r>
            <a:r>
              <a:rPr kumimoji="1" lang="en-US" altLang="ja-JP" sz="1408" dirty="0">
                <a:solidFill>
                  <a:schemeClr val="tx1"/>
                </a:solidFill>
                <a:latin typeface="Myriad Pro" pitchFamily="34" charset="0"/>
                <a:ea typeface="Adobe Gothic Std B" pitchFamily="34" charset="-128"/>
                <a:cs typeface="Times New Roman"/>
              </a:rPr>
              <a:t>work</a:t>
            </a:r>
            <a:r>
              <a:rPr kumimoji="1" lang="ja-JP" altLang="en-US" sz="1408" dirty="0">
                <a:solidFill>
                  <a:schemeClr val="tx1"/>
                </a:solidFill>
                <a:latin typeface="Myriad Pro" pitchFamily="34" charset="0"/>
                <a:ea typeface="Adobe Gothic Std B" pitchFamily="34" charset="-128"/>
                <a:cs typeface="Times New Roman"/>
              </a:rPr>
              <a:t> </a:t>
            </a:r>
            <a:r>
              <a:rPr kumimoji="1" lang="en-US" altLang="ja-JP" sz="1408" dirty="0">
                <a:solidFill>
                  <a:schemeClr val="tx1"/>
                </a:solidFill>
                <a:latin typeface="Myriad Pro" pitchFamily="34" charset="0"/>
                <a:ea typeface="Adobe Gothic Std B" pitchFamily="34" charset="-128"/>
                <a:cs typeface="Times New Roman"/>
              </a:rPr>
              <a:t>group</a:t>
            </a:r>
            <a:r>
              <a:rPr kumimoji="1" lang="ja-JP" altLang="en-US" sz="1408" dirty="0">
                <a:solidFill>
                  <a:schemeClr val="tx1"/>
                </a:solidFill>
                <a:latin typeface="Myriad Pro" pitchFamily="34" charset="0"/>
                <a:ea typeface="Adobe Gothic Std B" pitchFamily="34" charset="-128"/>
                <a:cs typeface="Times New Roman"/>
              </a:rPr>
              <a:t> </a:t>
            </a:r>
            <a:r>
              <a:rPr kumimoji="1" lang="en-US" altLang="ja-JP" sz="1300" dirty="0">
                <a:solidFill>
                  <a:schemeClr val="tx1"/>
                </a:solidFill>
                <a:latin typeface="Myriad Pro" pitchFamily="34" charset="0"/>
                <a:ea typeface="Adobe Gothic Std B" pitchFamily="34" charset="-128"/>
                <a:cs typeface="Times New Roman"/>
              </a:rPr>
              <a:t>/</a:t>
            </a:r>
            <a:r>
              <a:rPr kumimoji="1" lang="ja-JP" altLang="en-US" sz="1300" dirty="0">
                <a:solidFill>
                  <a:schemeClr val="tx1"/>
                </a:solidFill>
                <a:latin typeface="Myriad Pro" pitchFamily="34" charset="0"/>
                <a:ea typeface="Adobe Gothic Std B" pitchFamily="34" charset="-128"/>
                <a:cs typeface="Times New Roman"/>
              </a:rPr>
              <a:t> </a:t>
            </a:r>
            <a:r>
              <a:rPr kumimoji="1" lang="en-US" altLang="ja-JP" sz="1300" dirty="0">
                <a:solidFill>
                  <a:schemeClr val="tx1"/>
                </a:solidFill>
                <a:latin typeface="Myriad Pro" pitchFamily="34" charset="0"/>
                <a:ea typeface="Adobe Gothic Std B" pitchFamily="34" charset="-128"/>
                <a:cs typeface="Times New Roman"/>
              </a:rPr>
              <a:t>CC0-1.0</a:t>
            </a:r>
            <a:endParaRPr kumimoji="1" lang="ja-JP" altLang="ja-JP" sz="1300" dirty="0">
              <a:solidFill>
                <a:schemeClr val="bg1">
                  <a:lumMod val="65000"/>
                </a:schemeClr>
              </a:solidFill>
              <a:latin typeface="Myriad Pro" pitchFamily="34" charset="0"/>
              <a:ea typeface="Adobe Gothic Std B" pitchFamily="34" charset="-128"/>
              <a:cs typeface="ＭＳ Ｐゴシック"/>
            </a:endParaRPr>
          </a:p>
        </p:txBody>
      </p:sp>
    </p:spTree>
    <p:extLst>
      <p:ext uri="{BB962C8B-B14F-4D97-AF65-F5344CB8AC3E}">
        <p14:creationId xmlns:p14="http://schemas.microsoft.com/office/powerpoint/2010/main" val="420322124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 Id="rId5" Type="http://schemas.openxmlformats.org/officeDocument/2006/relationships/theme" Target="../theme/theme2.xml"/><Relationship Id="rId4"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7981921"/>
      </p:ext>
    </p:extLst>
  </p:cSld>
  <p:clrMap bg1="lt1" tx1="dk1" bg2="lt2" tx2="dk2" accent1="accent1" accent2="accent2" accent3="accent3" accent4="accent4" accent5="accent5" accent6="accent6" hlink="hlink" folHlink="folHlink"/>
  <p:sldLayoutIdLst>
    <p:sldLayoutId id="2147483900" r:id="rId1"/>
    <p:sldLayoutId id="2147483901" r:id="rId2"/>
    <p:sldLayoutId id="2147483902" r:id="rId3"/>
    <p:sldLayoutId id="2147483903" r:id="rId4"/>
    <p:sldLayoutId id="2147483904" r:id="rId5"/>
    <p:sldLayoutId id="2147483910" r:id="rId6"/>
  </p:sldLayoutIdLst>
  <p:hf sldNum="0" hdr="0" dt="0"/>
  <p:txStyles>
    <p:titleStyle>
      <a:lvl1pPr algn="l" rtl="0" eaLnBrk="1" fontAlgn="base" hangingPunct="1">
        <a:spcBef>
          <a:spcPct val="0"/>
        </a:spcBef>
        <a:spcAft>
          <a:spcPct val="0"/>
        </a:spcAft>
        <a:defRPr kumimoji="1" sz="2400">
          <a:solidFill>
            <a:schemeClr val="tx2"/>
          </a:solidFill>
          <a:latin typeface="+mj-lt"/>
          <a:ea typeface="+mj-ea"/>
          <a:cs typeface="HGP創英角ｺﾞｼｯｸUB" pitchFamily="50" charset="-128"/>
        </a:defRPr>
      </a:lvl1pPr>
      <a:lvl2pPr algn="l" rtl="0" eaLnBrk="1" fontAlgn="base" hangingPunct="1">
        <a:spcBef>
          <a:spcPct val="0"/>
        </a:spcBef>
        <a:spcAft>
          <a:spcPct val="0"/>
        </a:spcAft>
        <a:defRPr kumimoji="1" sz="2400">
          <a:solidFill>
            <a:schemeClr val="tx2"/>
          </a:solidFill>
          <a:latin typeface="HGP創英角ｺﾞｼｯｸUB" pitchFamily="50" charset="-128"/>
          <a:ea typeface="HGP創英角ｺﾞｼｯｸUB" pitchFamily="50" charset="-128"/>
          <a:cs typeface="HGP創英角ｺﾞｼｯｸUB" pitchFamily="50" charset="-128"/>
        </a:defRPr>
      </a:lvl2pPr>
      <a:lvl3pPr algn="l" rtl="0" eaLnBrk="1" fontAlgn="base" hangingPunct="1">
        <a:spcBef>
          <a:spcPct val="0"/>
        </a:spcBef>
        <a:spcAft>
          <a:spcPct val="0"/>
        </a:spcAft>
        <a:defRPr kumimoji="1" sz="2400">
          <a:solidFill>
            <a:schemeClr val="tx2"/>
          </a:solidFill>
          <a:latin typeface="HGP創英角ｺﾞｼｯｸUB" pitchFamily="50" charset="-128"/>
          <a:ea typeface="HGP創英角ｺﾞｼｯｸUB" pitchFamily="50" charset="-128"/>
          <a:cs typeface="HGP創英角ｺﾞｼｯｸUB" pitchFamily="50" charset="-128"/>
        </a:defRPr>
      </a:lvl3pPr>
      <a:lvl4pPr algn="l" rtl="0" eaLnBrk="1" fontAlgn="base" hangingPunct="1">
        <a:spcBef>
          <a:spcPct val="0"/>
        </a:spcBef>
        <a:spcAft>
          <a:spcPct val="0"/>
        </a:spcAft>
        <a:defRPr kumimoji="1" sz="2400">
          <a:solidFill>
            <a:schemeClr val="tx2"/>
          </a:solidFill>
          <a:latin typeface="HGP創英角ｺﾞｼｯｸUB" pitchFamily="50" charset="-128"/>
          <a:ea typeface="HGP創英角ｺﾞｼｯｸUB" pitchFamily="50" charset="-128"/>
          <a:cs typeface="HGP創英角ｺﾞｼｯｸUB" pitchFamily="50" charset="-128"/>
        </a:defRPr>
      </a:lvl4pPr>
      <a:lvl5pPr algn="l" rtl="0" eaLnBrk="1" fontAlgn="base" hangingPunct="1">
        <a:spcBef>
          <a:spcPct val="0"/>
        </a:spcBef>
        <a:spcAft>
          <a:spcPct val="0"/>
        </a:spcAft>
        <a:defRPr kumimoji="1" sz="2400">
          <a:solidFill>
            <a:schemeClr val="tx2"/>
          </a:solidFill>
          <a:latin typeface="HGP創英角ｺﾞｼｯｸUB" pitchFamily="50" charset="-128"/>
          <a:ea typeface="HGP創英角ｺﾞｼｯｸUB" pitchFamily="50" charset="-128"/>
          <a:cs typeface="HGP創英角ｺﾞｼｯｸUB" pitchFamily="50" charset="-128"/>
        </a:defRPr>
      </a:lvl5pPr>
      <a:lvl6pPr marL="331688" algn="l" rtl="0" eaLnBrk="1" fontAlgn="base" hangingPunct="1">
        <a:spcBef>
          <a:spcPct val="0"/>
        </a:spcBef>
        <a:spcAft>
          <a:spcPct val="0"/>
        </a:spcAft>
        <a:defRPr kumimoji="1" sz="2700">
          <a:solidFill>
            <a:schemeClr val="tx2"/>
          </a:solidFill>
          <a:latin typeface="HGP創英角ｺﾞｼｯｸUB" pitchFamily="50" charset="-128"/>
          <a:ea typeface="HGP創英角ｺﾞｼｯｸUB" pitchFamily="50" charset="-128"/>
        </a:defRPr>
      </a:lvl6pPr>
      <a:lvl7pPr marL="663340" algn="l" rtl="0" eaLnBrk="1" fontAlgn="base" hangingPunct="1">
        <a:spcBef>
          <a:spcPct val="0"/>
        </a:spcBef>
        <a:spcAft>
          <a:spcPct val="0"/>
        </a:spcAft>
        <a:defRPr kumimoji="1" sz="2700">
          <a:solidFill>
            <a:schemeClr val="tx2"/>
          </a:solidFill>
          <a:latin typeface="HGP創英角ｺﾞｼｯｸUB" pitchFamily="50" charset="-128"/>
          <a:ea typeface="HGP創英角ｺﾞｼｯｸUB" pitchFamily="50" charset="-128"/>
        </a:defRPr>
      </a:lvl7pPr>
      <a:lvl8pPr marL="994996" algn="l" rtl="0" eaLnBrk="1" fontAlgn="base" hangingPunct="1">
        <a:spcBef>
          <a:spcPct val="0"/>
        </a:spcBef>
        <a:spcAft>
          <a:spcPct val="0"/>
        </a:spcAft>
        <a:defRPr kumimoji="1" sz="2700">
          <a:solidFill>
            <a:schemeClr val="tx2"/>
          </a:solidFill>
          <a:latin typeface="HGP創英角ｺﾞｼｯｸUB" pitchFamily="50" charset="-128"/>
          <a:ea typeface="HGP創英角ｺﾞｼｯｸUB" pitchFamily="50" charset="-128"/>
        </a:defRPr>
      </a:lvl8pPr>
      <a:lvl9pPr marL="1326667" algn="l" rtl="0" eaLnBrk="1" fontAlgn="base" hangingPunct="1">
        <a:spcBef>
          <a:spcPct val="0"/>
        </a:spcBef>
        <a:spcAft>
          <a:spcPct val="0"/>
        </a:spcAft>
        <a:defRPr kumimoji="1" sz="2700">
          <a:solidFill>
            <a:schemeClr val="tx2"/>
          </a:solidFill>
          <a:latin typeface="HGP創英角ｺﾞｼｯｸUB" pitchFamily="50" charset="-128"/>
          <a:ea typeface="HGP創英角ｺﾞｼｯｸUB" pitchFamily="50" charset="-128"/>
        </a:defRPr>
      </a:lvl9pPr>
    </p:titleStyle>
    <p:bodyStyle>
      <a:lvl1pPr marL="248749" indent="-248749" algn="l" rtl="0" eaLnBrk="1" fontAlgn="base" hangingPunct="1">
        <a:spcBef>
          <a:spcPct val="20000"/>
        </a:spcBef>
        <a:spcAft>
          <a:spcPct val="0"/>
        </a:spcAft>
        <a:defRPr kumimoji="1" sz="2100">
          <a:solidFill>
            <a:schemeClr val="tx1"/>
          </a:solidFill>
          <a:latin typeface="+mn-lt"/>
          <a:ea typeface="+mn-ea"/>
          <a:cs typeface="HGP創英角ｺﾞｼｯｸUB" pitchFamily="50" charset="-128"/>
        </a:defRPr>
      </a:lvl1pPr>
      <a:lvl2pPr marL="538956" indent="-207235" algn="l" rtl="0" eaLnBrk="1" fontAlgn="base" hangingPunct="1">
        <a:spcBef>
          <a:spcPct val="20000"/>
        </a:spcBef>
        <a:spcAft>
          <a:spcPct val="0"/>
        </a:spcAft>
        <a:buChar char="–"/>
        <a:defRPr kumimoji="1" sz="1800">
          <a:solidFill>
            <a:schemeClr val="tx1"/>
          </a:solidFill>
          <a:latin typeface="+mn-lt"/>
          <a:ea typeface="+mn-ea"/>
          <a:cs typeface="HGP創英角ｺﾞｼｯｸUB" pitchFamily="50" charset="-128"/>
        </a:defRPr>
      </a:lvl2pPr>
      <a:lvl3pPr marL="829164" indent="-165858" algn="l" rtl="0" eaLnBrk="1" fontAlgn="base" hangingPunct="1">
        <a:spcBef>
          <a:spcPct val="20000"/>
        </a:spcBef>
        <a:spcAft>
          <a:spcPct val="0"/>
        </a:spcAft>
        <a:buChar char="•"/>
        <a:defRPr kumimoji="1" sz="1800">
          <a:solidFill>
            <a:schemeClr val="tx1"/>
          </a:solidFill>
          <a:latin typeface="+mn-lt"/>
          <a:ea typeface="+mn-ea"/>
          <a:cs typeface="HGP創英角ｺﾞｼｯｸUB" pitchFamily="50" charset="-128"/>
        </a:defRPr>
      </a:lvl3pPr>
      <a:lvl4pPr marL="1160829" indent="-165858" algn="l" rtl="0" eaLnBrk="1" fontAlgn="base" hangingPunct="1">
        <a:spcBef>
          <a:spcPct val="20000"/>
        </a:spcBef>
        <a:spcAft>
          <a:spcPct val="0"/>
        </a:spcAft>
        <a:defRPr kumimoji="1" sz="1500">
          <a:solidFill>
            <a:schemeClr val="tx1"/>
          </a:solidFill>
          <a:latin typeface="+mn-lt"/>
          <a:ea typeface="+mn-ea"/>
          <a:cs typeface="HGP創英角ｺﾞｼｯｸUB" pitchFamily="50" charset="-128"/>
        </a:defRPr>
      </a:lvl4pPr>
      <a:lvl5pPr marL="1492498" indent="-165858" algn="l" rtl="0" eaLnBrk="1" fontAlgn="base" hangingPunct="1">
        <a:spcBef>
          <a:spcPct val="20000"/>
        </a:spcBef>
        <a:spcAft>
          <a:spcPct val="0"/>
        </a:spcAft>
        <a:defRPr kumimoji="1" sz="1500">
          <a:solidFill>
            <a:schemeClr val="tx1"/>
          </a:solidFill>
          <a:latin typeface="+mn-lt"/>
          <a:ea typeface="+mn-ea"/>
          <a:cs typeface="HGP創英角ｺﾞｼｯｸUB" pitchFamily="50" charset="-128"/>
        </a:defRPr>
      </a:lvl5pPr>
      <a:lvl6pPr marL="1824170" indent="-165858" algn="l" rtl="0" eaLnBrk="1" fontAlgn="base" hangingPunct="1">
        <a:spcBef>
          <a:spcPct val="20000"/>
        </a:spcBef>
        <a:spcAft>
          <a:spcPct val="0"/>
        </a:spcAft>
        <a:buChar char="»"/>
        <a:defRPr kumimoji="1" sz="1500">
          <a:solidFill>
            <a:schemeClr val="tx1"/>
          </a:solidFill>
          <a:latin typeface="+mn-lt"/>
          <a:ea typeface="+mn-ea"/>
        </a:defRPr>
      </a:lvl6pPr>
      <a:lvl7pPr marL="2155840" indent="-165858" algn="l" rtl="0" eaLnBrk="1" fontAlgn="base" hangingPunct="1">
        <a:spcBef>
          <a:spcPct val="20000"/>
        </a:spcBef>
        <a:spcAft>
          <a:spcPct val="0"/>
        </a:spcAft>
        <a:buChar char="»"/>
        <a:defRPr kumimoji="1" sz="1500">
          <a:solidFill>
            <a:schemeClr val="tx1"/>
          </a:solidFill>
          <a:latin typeface="+mn-lt"/>
          <a:ea typeface="+mn-ea"/>
        </a:defRPr>
      </a:lvl7pPr>
      <a:lvl8pPr marL="2487502" indent="-165858" algn="l" rtl="0" eaLnBrk="1" fontAlgn="base" hangingPunct="1">
        <a:spcBef>
          <a:spcPct val="20000"/>
        </a:spcBef>
        <a:spcAft>
          <a:spcPct val="0"/>
        </a:spcAft>
        <a:buChar char="»"/>
        <a:defRPr kumimoji="1" sz="1500">
          <a:solidFill>
            <a:schemeClr val="tx1"/>
          </a:solidFill>
          <a:latin typeface="+mn-lt"/>
          <a:ea typeface="+mn-ea"/>
        </a:defRPr>
      </a:lvl8pPr>
      <a:lvl9pPr marL="2819171" indent="-165858" algn="l" rtl="0" eaLnBrk="1" fontAlgn="base" hangingPunct="1">
        <a:spcBef>
          <a:spcPct val="20000"/>
        </a:spcBef>
        <a:spcAft>
          <a:spcPct val="0"/>
        </a:spcAft>
        <a:buChar char="»"/>
        <a:defRPr kumimoji="1" sz="1500">
          <a:solidFill>
            <a:schemeClr val="tx1"/>
          </a:solidFill>
          <a:latin typeface="+mn-lt"/>
          <a:ea typeface="+mn-ea"/>
        </a:defRPr>
      </a:lvl9pPr>
    </p:bodyStyle>
    <p:otherStyle>
      <a:defPPr>
        <a:defRPr lang="ja-JP"/>
      </a:defPPr>
      <a:lvl1pPr marL="0" algn="l" defTabSz="663340" rtl="0" eaLnBrk="1" latinLnBrk="0" hangingPunct="1">
        <a:defRPr kumimoji="1" sz="1300" kern="1200">
          <a:solidFill>
            <a:schemeClr val="tx1"/>
          </a:solidFill>
          <a:latin typeface="+mn-lt"/>
          <a:ea typeface="+mn-ea"/>
          <a:cs typeface="+mn-cs"/>
        </a:defRPr>
      </a:lvl1pPr>
      <a:lvl2pPr marL="331688" algn="l" defTabSz="663340" rtl="0" eaLnBrk="1" latinLnBrk="0" hangingPunct="1">
        <a:defRPr kumimoji="1" sz="1300" kern="1200">
          <a:solidFill>
            <a:schemeClr val="tx1"/>
          </a:solidFill>
          <a:latin typeface="+mn-lt"/>
          <a:ea typeface="+mn-ea"/>
          <a:cs typeface="+mn-cs"/>
        </a:defRPr>
      </a:lvl2pPr>
      <a:lvl3pPr marL="663340" algn="l" defTabSz="663340" rtl="0" eaLnBrk="1" latinLnBrk="0" hangingPunct="1">
        <a:defRPr kumimoji="1" sz="1300" kern="1200">
          <a:solidFill>
            <a:schemeClr val="tx1"/>
          </a:solidFill>
          <a:latin typeface="+mn-lt"/>
          <a:ea typeface="+mn-ea"/>
          <a:cs typeface="+mn-cs"/>
        </a:defRPr>
      </a:lvl3pPr>
      <a:lvl4pPr marL="994996" algn="l" defTabSz="663340" rtl="0" eaLnBrk="1" latinLnBrk="0" hangingPunct="1">
        <a:defRPr kumimoji="1" sz="1300" kern="1200">
          <a:solidFill>
            <a:schemeClr val="tx1"/>
          </a:solidFill>
          <a:latin typeface="+mn-lt"/>
          <a:ea typeface="+mn-ea"/>
          <a:cs typeface="+mn-cs"/>
        </a:defRPr>
      </a:lvl4pPr>
      <a:lvl5pPr marL="1326667" algn="l" defTabSz="663340" rtl="0" eaLnBrk="1" latinLnBrk="0" hangingPunct="1">
        <a:defRPr kumimoji="1" sz="1300" kern="1200">
          <a:solidFill>
            <a:schemeClr val="tx1"/>
          </a:solidFill>
          <a:latin typeface="+mn-lt"/>
          <a:ea typeface="+mn-ea"/>
          <a:cs typeface="+mn-cs"/>
        </a:defRPr>
      </a:lvl5pPr>
      <a:lvl6pPr marL="1658334" algn="l" defTabSz="663340" rtl="0" eaLnBrk="1" latinLnBrk="0" hangingPunct="1">
        <a:defRPr kumimoji="1" sz="1300" kern="1200">
          <a:solidFill>
            <a:schemeClr val="tx1"/>
          </a:solidFill>
          <a:latin typeface="+mn-lt"/>
          <a:ea typeface="+mn-ea"/>
          <a:cs typeface="+mn-cs"/>
        </a:defRPr>
      </a:lvl6pPr>
      <a:lvl7pPr marL="1990004" algn="l" defTabSz="663340" rtl="0" eaLnBrk="1" latinLnBrk="0" hangingPunct="1">
        <a:defRPr kumimoji="1" sz="1300" kern="1200">
          <a:solidFill>
            <a:schemeClr val="tx1"/>
          </a:solidFill>
          <a:latin typeface="+mn-lt"/>
          <a:ea typeface="+mn-ea"/>
          <a:cs typeface="+mn-cs"/>
        </a:defRPr>
      </a:lvl7pPr>
      <a:lvl8pPr marL="2321669" algn="l" defTabSz="663340" rtl="0" eaLnBrk="1" latinLnBrk="0" hangingPunct="1">
        <a:defRPr kumimoji="1" sz="1300" kern="1200">
          <a:solidFill>
            <a:schemeClr val="tx1"/>
          </a:solidFill>
          <a:latin typeface="+mn-lt"/>
          <a:ea typeface="+mn-ea"/>
          <a:cs typeface="+mn-cs"/>
        </a:defRPr>
      </a:lvl8pPr>
      <a:lvl9pPr marL="2653340" algn="l" defTabSz="663340" rtl="0" eaLnBrk="1" latinLnBrk="0" hangingPunct="1">
        <a:defRPr kumimoji="1" sz="13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10638317"/>
      </p:ext>
    </p:extLst>
  </p:cSld>
  <p:clrMap bg1="lt1" tx1="dk1" bg2="lt2" tx2="dk2" accent1="accent1" accent2="accent2" accent3="accent3" accent4="accent4" accent5="accent5" accent6="accent6" hlink="hlink" folHlink="folHlink"/>
  <p:sldLayoutIdLst>
    <p:sldLayoutId id="2147483906" r:id="rId1"/>
    <p:sldLayoutId id="2147483907" r:id="rId2"/>
    <p:sldLayoutId id="2147483908" r:id="rId3"/>
    <p:sldLayoutId id="2147483909" r:id="rId4"/>
  </p:sldLayoutIdLst>
  <p:hf hdr="0"/>
  <p:txStyles>
    <p:titleStyle>
      <a:lvl1pPr algn="l" rtl="0" eaLnBrk="1" fontAlgn="base" hangingPunct="1">
        <a:spcBef>
          <a:spcPct val="0"/>
        </a:spcBef>
        <a:spcAft>
          <a:spcPct val="0"/>
        </a:spcAft>
        <a:defRPr kumimoji="1" sz="2600">
          <a:solidFill>
            <a:schemeClr val="tx2"/>
          </a:solidFill>
          <a:latin typeface="+mj-lt"/>
          <a:ea typeface="+mj-ea"/>
          <a:cs typeface="HGP創英角ｺﾞｼｯｸUB" pitchFamily="50" charset="-128"/>
        </a:defRPr>
      </a:lvl1pPr>
      <a:lvl2pPr algn="l" rtl="0" eaLnBrk="1" fontAlgn="base" hangingPunct="1">
        <a:spcBef>
          <a:spcPct val="0"/>
        </a:spcBef>
        <a:spcAft>
          <a:spcPct val="0"/>
        </a:spcAft>
        <a:defRPr kumimoji="1" sz="2600">
          <a:solidFill>
            <a:schemeClr val="tx2"/>
          </a:solidFill>
          <a:latin typeface="HGP創英角ｺﾞｼｯｸUB" pitchFamily="50" charset="-128"/>
          <a:ea typeface="HGP創英角ｺﾞｼｯｸUB" pitchFamily="50" charset="-128"/>
          <a:cs typeface="HGP創英角ｺﾞｼｯｸUB" pitchFamily="50" charset="-128"/>
        </a:defRPr>
      </a:lvl2pPr>
      <a:lvl3pPr algn="l" rtl="0" eaLnBrk="1" fontAlgn="base" hangingPunct="1">
        <a:spcBef>
          <a:spcPct val="0"/>
        </a:spcBef>
        <a:spcAft>
          <a:spcPct val="0"/>
        </a:spcAft>
        <a:defRPr kumimoji="1" sz="2600">
          <a:solidFill>
            <a:schemeClr val="tx2"/>
          </a:solidFill>
          <a:latin typeface="HGP創英角ｺﾞｼｯｸUB" pitchFamily="50" charset="-128"/>
          <a:ea typeface="HGP創英角ｺﾞｼｯｸUB" pitchFamily="50" charset="-128"/>
          <a:cs typeface="HGP創英角ｺﾞｼｯｸUB" pitchFamily="50" charset="-128"/>
        </a:defRPr>
      </a:lvl3pPr>
      <a:lvl4pPr algn="l" rtl="0" eaLnBrk="1" fontAlgn="base" hangingPunct="1">
        <a:spcBef>
          <a:spcPct val="0"/>
        </a:spcBef>
        <a:spcAft>
          <a:spcPct val="0"/>
        </a:spcAft>
        <a:defRPr kumimoji="1" sz="2600">
          <a:solidFill>
            <a:schemeClr val="tx2"/>
          </a:solidFill>
          <a:latin typeface="HGP創英角ｺﾞｼｯｸUB" pitchFamily="50" charset="-128"/>
          <a:ea typeface="HGP創英角ｺﾞｼｯｸUB" pitchFamily="50" charset="-128"/>
          <a:cs typeface="HGP創英角ｺﾞｼｯｸUB" pitchFamily="50" charset="-128"/>
        </a:defRPr>
      </a:lvl4pPr>
      <a:lvl5pPr algn="l" rtl="0" eaLnBrk="1" fontAlgn="base" hangingPunct="1">
        <a:spcBef>
          <a:spcPct val="0"/>
        </a:spcBef>
        <a:spcAft>
          <a:spcPct val="0"/>
        </a:spcAft>
        <a:defRPr kumimoji="1" sz="2600">
          <a:solidFill>
            <a:schemeClr val="tx2"/>
          </a:solidFill>
          <a:latin typeface="HGP創英角ｺﾞｼｯｸUB" pitchFamily="50" charset="-128"/>
          <a:ea typeface="HGP創英角ｺﾞｼｯｸUB" pitchFamily="50" charset="-128"/>
          <a:cs typeface="HGP創英角ｺﾞｼｯｸUB" pitchFamily="50" charset="-128"/>
        </a:defRPr>
      </a:lvl5pPr>
      <a:lvl6pPr marL="359320" algn="l" rtl="0" eaLnBrk="1" fontAlgn="base" hangingPunct="1">
        <a:spcBef>
          <a:spcPct val="0"/>
        </a:spcBef>
        <a:spcAft>
          <a:spcPct val="0"/>
        </a:spcAft>
        <a:defRPr kumimoji="1" sz="2925">
          <a:solidFill>
            <a:schemeClr val="tx2"/>
          </a:solidFill>
          <a:latin typeface="HGP創英角ｺﾞｼｯｸUB" pitchFamily="50" charset="-128"/>
          <a:ea typeface="HGP創英角ｺﾞｼｯｸUB" pitchFamily="50" charset="-128"/>
        </a:defRPr>
      </a:lvl6pPr>
      <a:lvl7pPr marL="718600" algn="l" rtl="0" eaLnBrk="1" fontAlgn="base" hangingPunct="1">
        <a:spcBef>
          <a:spcPct val="0"/>
        </a:spcBef>
        <a:spcAft>
          <a:spcPct val="0"/>
        </a:spcAft>
        <a:defRPr kumimoji="1" sz="2925">
          <a:solidFill>
            <a:schemeClr val="tx2"/>
          </a:solidFill>
          <a:latin typeface="HGP創英角ｺﾞｼｯｸUB" pitchFamily="50" charset="-128"/>
          <a:ea typeface="HGP創英角ｺﾞｼｯｸUB" pitchFamily="50" charset="-128"/>
        </a:defRPr>
      </a:lvl7pPr>
      <a:lvl8pPr marL="1077885" algn="l" rtl="0" eaLnBrk="1" fontAlgn="base" hangingPunct="1">
        <a:spcBef>
          <a:spcPct val="0"/>
        </a:spcBef>
        <a:spcAft>
          <a:spcPct val="0"/>
        </a:spcAft>
        <a:defRPr kumimoji="1" sz="2925">
          <a:solidFill>
            <a:schemeClr val="tx2"/>
          </a:solidFill>
          <a:latin typeface="HGP創英角ｺﾞｼｯｸUB" pitchFamily="50" charset="-128"/>
          <a:ea typeface="HGP創英角ｺﾞｼｯｸUB" pitchFamily="50" charset="-128"/>
        </a:defRPr>
      </a:lvl8pPr>
      <a:lvl9pPr marL="1437187" algn="l" rtl="0" eaLnBrk="1" fontAlgn="base" hangingPunct="1">
        <a:spcBef>
          <a:spcPct val="0"/>
        </a:spcBef>
        <a:spcAft>
          <a:spcPct val="0"/>
        </a:spcAft>
        <a:defRPr kumimoji="1" sz="2925">
          <a:solidFill>
            <a:schemeClr val="tx2"/>
          </a:solidFill>
          <a:latin typeface="HGP創英角ｺﾞｼｯｸUB" pitchFamily="50" charset="-128"/>
          <a:ea typeface="HGP創英角ｺﾞｼｯｸUB" pitchFamily="50" charset="-128"/>
        </a:defRPr>
      </a:lvl9pPr>
    </p:titleStyle>
    <p:bodyStyle>
      <a:lvl1pPr marL="269471" indent="-269471" algn="l" rtl="0" eaLnBrk="1" fontAlgn="base" hangingPunct="1">
        <a:spcBef>
          <a:spcPct val="20000"/>
        </a:spcBef>
        <a:spcAft>
          <a:spcPct val="0"/>
        </a:spcAft>
        <a:defRPr kumimoji="1" sz="2275">
          <a:solidFill>
            <a:schemeClr val="tx1"/>
          </a:solidFill>
          <a:latin typeface="+mn-lt"/>
          <a:ea typeface="+mn-ea"/>
          <a:cs typeface="HGP創英角ｺﾞｼｯｸUB" pitchFamily="50" charset="-128"/>
        </a:defRPr>
      </a:lvl1pPr>
      <a:lvl2pPr marL="583854" indent="-224499" algn="l" rtl="0" eaLnBrk="1" fontAlgn="base" hangingPunct="1">
        <a:spcBef>
          <a:spcPct val="20000"/>
        </a:spcBef>
        <a:spcAft>
          <a:spcPct val="0"/>
        </a:spcAft>
        <a:buChar char="–"/>
        <a:defRPr kumimoji="1" sz="1950">
          <a:solidFill>
            <a:schemeClr val="tx1"/>
          </a:solidFill>
          <a:latin typeface="+mn-lt"/>
          <a:ea typeface="+mn-ea"/>
          <a:cs typeface="HGP創英角ｺﾞｼｯｸUB" pitchFamily="50" charset="-128"/>
        </a:defRPr>
      </a:lvl2pPr>
      <a:lvl3pPr marL="898238" indent="-179675" algn="l" rtl="0" eaLnBrk="1" fontAlgn="base" hangingPunct="1">
        <a:spcBef>
          <a:spcPct val="20000"/>
        </a:spcBef>
        <a:spcAft>
          <a:spcPct val="0"/>
        </a:spcAft>
        <a:buChar char="•"/>
        <a:defRPr kumimoji="1" sz="1950">
          <a:solidFill>
            <a:schemeClr val="tx1"/>
          </a:solidFill>
          <a:latin typeface="+mn-lt"/>
          <a:ea typeface="+mn-ea"/>
          <a:cs typeface="HGP創英角ｺﾞｼｯｸUB" pitchFamily="50" charset="-128"/>
        </a:defRPr>
      </a:lvl3pPr>
      <a:lvl4pPr marL="1257533" indent="-179675" algn="l" rtl="0" eaLnBrk="1" fontAlgn="base" hangingPunct="1">
        <a:spcBef>
          <a:spcPct val="20000"/>
        </a:spcBef>
        <a:spcAft>
          <a:spcPct val="0"/>
        </a:spcAft>
        <a:defRPr kumimoji="1" sz="1625">
          <a:solidFill>
            <a:schemeClr val="tx1"/>
          </a:solidFill>
          <a:latin typeface="+mn-lt"/>
          <a:ea typeface="+mn-ea"/>
          <a:cs typeface="HGP創英角ｺﾞｼｯｸUB" pitchFamily="50" charset="-128"/>
        </a:defRPr>
      </a:lvl4pPr>
      <a:lvl5pPr marL="1616833" indent="-179675" algn="l" rtl="0" eaLnBrk="1" fontAlgn="base" hangingPunct="1">
        <a:spcBef>
          <a:spcPct val="20000"/>
        </a:spcBef>
        <a:spcAft>
          <a:spcPct val="0"/>
        </a:spcAft>
        <a:defRPr kumimoji="1" sz="1625">
          <a:solidFill>
            <a:schemeClr val="tx1"/>
          </a:solidFill>
          <a:latin typeface="+mn-lt"/>
          <a:ea typeface="+mn-ea"/>
          <a:cs typeface="HGP創英角ｺﾞｼｯｸUB" pitchFamily="50" charset="-128"/>
        </a:defRPr>
      </a:lvl5pPr>
      <a:lvl6pPr marL="1976135" indent="-179675" algn="l" rtl="0" eaLnBrk="1" fontAlgn="base" hangingPunct="1">
        <a:spcBef>
          <a:spcPct val="20000"/>
        </a:spcBef>
        <a:spcAft>
          <a:spcPct val="0"/>
        </a:spcAft>
        <a:buChar char="»"/>
        <a:defRPr kumimoji="1" sz="1625">
          <a:solidFill>
            <a:schemeClr val="tx1"/>
          </a:solidFill>
          <a:latin typeface="+mn-lt"/>
          <a:ea typeface="+mn-ea"/>
        </a:defRPr>
      </a:lvl6pPr>
      <a:lvl7pPr marL="2335435" indent="-179675" algn="l" rtl="0" eaLnBrk="1" fontAlgn="base" hangingPunct="1">
        <a:spcBef>
          <a:spcPct val="20000"/>
        </a:spcBef>
        <a:spcAft>
          <a:spcPct val="0"/>
        </a:spcAft>
        <a:buChar char="»"/>
        <a:defRPr kumimoji="1" sz="1625">
          <a:solidFill>
            <a:schemeClr val="tx1"/>
          </a:solidFill>
          <a:latin typeface="+mn-lt"/>
          <a:ea typeface="+mn-ea"/>
        </a:defRPr>
      </a:lvl7pPr>
      <a:lvl8pPr marL="2694726" indent="-179675" algn="l" rtl="0" eaLnBrk="1" fontAlgn="base" hangingPunct="1">
        <a:spcBef>
          <a:spcPct val="20000"/>
        </a:spcBef>
        <a:spcAft>
          <a:spcPct val="0"/>
        </a:spcAft>
        <a:buChar char="»"/>
        <a:defRPr kumimoji="1" sz="1625">
          <a:solidFill>
            <a:schemeClr val="tx1"/>
          </a:solidFill>
          <a:latin typeface="+mn-lt"/>
          <a:ea typeface="+mn-ea"/>
        </a:defRPr>
      </a:lvl8pPr>
      <a:lvl9pPr marL="3054026" indent="-179675" algn="l" rtl="0" eaLnBrk="1" fontAlgn="base" hangingPunct="1">
        <a:spcBef>
          <a:spcPct val="20000"/>
        </a:spcBef>
        <a:spcAft>
          <a:spcPct val="0"/>
        </a:spcAft>
        <a:buChar char="»"/>
        <a:defRPr kumimoji="1" sz="1625">
          <a:solidFill>
            <a:schemeClr val="tx1"/>
          </a:solidFill>
          <a:latin typeface="+mn-lt"/>
          <a:ea typeface="+mn-ea"/>
        </a:defRPr>
      </a:lvl9pPr>
    </p:bodyStyle>
    <p:otherStyle>
      <a:defPPr>
        <a:defRPr lang="ja-JP"/>
      </a:defPPr>
      <a:lvl1pPr marL="0" algn="l" defTabSz="718600" rtl="0" eaLnBrk="1" latinLnBrk="0" hangingPunct="1">
        <a:defRPr kumimoji="1" sz="1408" kern="1200">
          <a:solidFill>
            <a:schemeClr val="tx1"/>
          </a:solidFill>
          <a:latin typeface="+mn-lt"/>
          <a:ea typeface="+mn-ea"/>
          <a:cs typeface="+mn-cs"/>
        </a:defRPr>
      </a:lvl1pPr>
      <a:lvl2pPr marL="359320" algn="l" defTabSz="718600" rtl="0" eaLnBrk="1" latinLnBrk="0" hangingPunct="1">
        <a:defRPr kumimoji="1" sz="1408" kern="1200">
          <a:solidFill>
            <a:schemeClr val="tx1"/>
          </a:solidFill>
          <a:latin typeface="+mn-lt"/>
          <a:ea typeface="+mn-ea"/>
          <a:cs typeface="+mn-cs"/>
        </a:defRPr>
      </a:lvl2pPr>
      <a:lvl3pPr marL="718600" algn="l" defTabSz="718600" rtl="0" eaLnBrk="1" latinLnBrk="0" hangingPunct="1">
        <a:defRPr kumimoji="1" sz="1408" kern="1200">
          <a:solidFill>
            <a:schemeClr val="tx1"/>
          </a:solidFill>
          <a:latin typeface="+mn-lt"/>
          <a:ea typeface="+mn-ea"/>
          <a:cs typeface="+mn-cs"/>
        </a:defRPr>
      </a:lvl3pPr>
      <a:lvl4pPr marL="1077885" algn="l" defTabSz="718600" rtl="0" eaLnBrk="1" latinLnBrk="0" hangingPunct="1">
        <a:defRPr kumimoji="1" sz="1408" kern="1200">
          <a:solidFill>
            <a:schemeClr val="tx1"/>
          </a:solidFill>
          <a:latin typeface="+mn-lt"/>
          <a:ea typeface="+mn-ea"/>
          <a:cs typeface="+mn-cs"/>
        </a:defRPr>
      </a:lvl4pPr>
      <a:lvl5pPr marL="1437187" algn="l" defTabSz="718600" rtl="0" eaLnBrk="1" latinLnBrk="0" hangingPunct="1">
        <a:defRPr kumimoji="1" sz="1408" kern="1200">
          <a:solidFill>
            <a:schemeClr val="tx1"/>
          </a:solidFill>
          <a:latin typeface="+mn-lt"/>
          <a:ea typeface="+mn-ea"/>
          <a:cs typeface="+mn-cs"/>
        </a:defRPr>
      </a:lvl5pPr>
      <a:lvl6pPr marL="1796484" algn="l" defTabSz="718600" rtl="0" eaLnBrk="1" latinLnBrk="0" hangingPunct="1">
        <a:defRPr kumimoji="1" sz="1408" kern="1200">
          <a:solidFill>
            <a:schemeClr val="tx1"/>
          </a:solidFill>
          <a:latin typeface="+mn-lt"/>
          <a:ea typeface="+mn-ea"/>
          <a:cs typeface="+mn-cs"/>
        </a:defRPr>
      </a:lvl6pPr>
      <a:lvl7pPr marL="2155784" algn="l" defTabSz="718600" rtl="0" eaLnBrk="1" latinLnBrk="0" hangingPunct="1">
        <a:defRPr kumimoji="1" sz="1408" kern="1200">
          <a:solidFill>
            <a:schemeClr val="tx1"/>
          </a:solidFill>
          <a:latin typeface="+mn-lt"/>
          <a:ea typeface="+mn-ea"/>
          <a:cs typeface="+mn-cs"/>
        </a:defRPr>
      </a:lvl7pPr>
      <a:lvl8pPr marL="2515078" algn="l" defTabSz="718600" rtl="0" eaLnBrk="1" latinLnBrk="0" hangingPunct="1">
        <a:defRPr kumimoji="1" sz="1408" kern="1200">
          <a:solidFill>
            <a:schemeClr val="tx1"/>
          </a:solidFill>
          <a:latin typeface="+mn-lt"/>
          <a:ea typeface="+mn-ea"/>
          <a:cs typeface="+mn-cs"/>
        </a:defRPr>
      </a:lvl8pPr>
      <a:lvl9pPr marL="2874380" algn="l" defTabSz="718600" rtl="0" eaLnBrk="1" latinLnBrk="0" hangingPunct="1">
        <a:defRPr kumimoji="1" sz="140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hyperlink" Target="https://socionext.zoom.us/j/99975267803?pwd=ekhxaHA3bVZUSVU5M0dVMkF2Z0pkQT09" TargetMode="Externa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hyperlink" Target="https://static.sched.com/hosted_files/ossalsjp21/25/PwC%20-%20State%20of%20OSS%20in%20Germany%202021.pdf" TargetMode="Externa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D6E24BCC-C90C-454F-B4C3-DA4B43D19730}"/>
              </a:ext>
            </a:extLst>
          </p:cNvPr>
          <p:cNvSpPr>
            <a:spLocks noGrp="1"/>
          </p:cNvSpPr>
          <p:nvPr>
            <p:ph type="ctrTitle"/>
          </p:nvPr>
        </p:nvSpPr>
        <p:spPr/>
        <p:txBody>
          <a:bodyPr/>
          <a:lstStyle/>
          <a:p>
            <a:r>
              <a:rPr lang="en-US" altLang="ja-JP" dirty="0"/>
              <a:t>Planning</a:t>
            </a:r>
            <a:r>
              <a:rPr lang="ja-JP" altLang="en-US" dirty="0"/>
              <a:t> </a:t>
            </a:r>
            <a:r>
              <a:rPr lang="en-US" altLang="ja-JP" dirty="0"/>
              <a:t>Subgroup</a:t>
            </a:r>
            <a:endParaRPr kumimoji="1" lang="ja-JP" altLang="en-US" dirty="0"/>
          </a:p>
        </p:txBody>
      </p:sp>
      <p:sp>
        <p:nvSpPr>
          <p:cNvPr id="4" name="字幕 3">
            <a:extLst>
              <a:ext uri="{FF2B5EF4-FFF2-40B4-BE49-F238E27FC236}">
                <a16:creationId xmlns:a16="http://schemas.microsoft.com/office/drawing/2014/main" id="{EF661AA3-1D1A-41E4-8ABD-6A4BFD8D4443}"/>
              </a:ext>
            </a:extLst>
          </p:cNvPr>
          <p:cNvSpPr>
            <a:spLocks noGrp="1"/>
          </p:cNvSpPr>
          <p:nvPr>
            <p:ph type="subTitle" idx="1"/>
          </p:nvPr>
        </p:nvSpPr>
        <p:spPr/>
        <p:txBody>
          <a:bodyPr/>
          <a:lstStyle/>
          <a:p>
            <a:r>
              <a:rPr lang="en-US" altLang="ja-JP" dirty="0"/>
              <a:t>February 14, 2022</a:t>
            </a:r>
          </a:p>
          <a:p>
            <a:r>
              <a:rPr kumimoji="1" lang="en-US" altLang="ja-JP" dirty="0"/>
              <a:t>Hiroyuki</a:t>
            </a:r>
            <a:r>
              <a:rPr kumimoji="1" lang="ja-JP" altLang="en-US" dirty="0"/>
              <a:t> </a:t>
            </a:r>
            <a:r>
              <a:rPr kumimoji="1" lang="en-US" altLang="ja-JP" dirty="0"/>
              <a:t>Fukuchi</a:t>
            </a:r>
            <a:endParaRPr kumimoji="1" lang="ja-JP" altLang="en-US" dirty="0"/>
          </a:p>
        </p:txBody>
      </p:sp>
    </p:spTree>
    <p:extLst>
      <p:ext uri="{BB962C8B-B14F-4D97-AF65-F5344CB8AC3E}">
        <p14:creationId xmlns:p14="http://schemas.microsoft.com/office/powerpoint/2010/main" val="10651686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CA" altLang="ja-JP" b="0" dirty="0">
                <a:solidFill>
                  <a:srgbClr val="168FDF"/>
                </a:solidFill>
                <a:cs typeface="Calibri"/>
              </a:rPr>
              <a:t>Antitrust Policy Notice</a:t>
            </a:r>
            <a:endParaRPr kumimoji="1" lang="ja-JP" altLang="en-US" dirty="0"/>
          </a:p>
        </p:txBody>
      </p:sp>
      <p:sp>
        <p:nvSpPr>
          <p:cNvPr id="3" name="テキスト プレースホルダー 2"/>
          <p:cNvSpPr>
            <a:spLocks noGrp="1"/>
          </p:cNvSpPr>
          <p:nvPr>
            <p:ph type="body" idx="1"/>
          </p:nvPr>
        </p:nvSpPr>
        <p:spPr/>
        <p:txBody>
          <a:bodyPr>
            <a:normAutofit fontScale="92500"/>
          </a:bodyPr>
          <a:lstStyle/>
          <a:p>
            <a:pPr marL="228600" lvl="0" indent="-50800">
              <a:spcBef>
                <a:spcPts val="0"/>
              </a:spcBef>
              <a:buSzPts val="2200"/>
            </a:pPr>
            <a:r>
              <a:rPr lang="en-US" altLang="ja-JP" sz="2200" dirty="0">
                <a:solidFill>
                  <a:srgbClr val="000000"/>
                </a:solidFill>
              </a:rPr>
              <a:t>Linux Foundation meetings involve participation by industry competitors, and it is the intention of the Linux Foundation to conduct all of its activities in accordance with applicable antitrust and competition laws. It is therefore extremely important that attendees adhere to meeting agendas, and be aware of, and not participate in, any activities that are prohibited under applicable US state, federal or foreign antitrust and competition laws.</a:t>
            </a:r>
          </a:p>
          <a:p>
            <a:pPr marL="228600" lvl="0" indent="-50800">
              <a:buNone/>
            </a:pPr>
            <a:endParaRPr lang="en-US" altLang="ja-JP" sz="2200" dirty="0">
              <a:solidFill>
                <a:srgbClr val="000000"/>
              </a:solidFill>
              <a:cs typeface="Calibri"/>
            </a:endParaRPr>
          </a:p>
          <a:p>
            <a:pPr marL="228600" lvl="0" indent="-50800">
              <a:buSzPts val="2200"/>
            </a:pPr>
            <a:r>
              <a:rPr lang="en-US" altLang="ja-JP" sz="2200" dirty="0">
                <a:solidFill>
                  <a:srgbClr val="000000"/>
                </a:solidFill>
                <a:cs typeface="Calibri"/>
              </a:rPr>
              <a:t>Examples of types of actions that are prohibited at Linux Foundation meetings and in connection with Linux Foundation activities are described in the Linux Foundation Antitrust Policy available at http://www.linuxfoundation.org/antitrust-policy. If you have questions about these matters, please contact your company counsel, or if you are a member of the Linux Foundation, feel free to contact Andrew </a:t>
            </a:r>
            <a:r>
              <a:rPr lang="en-US" altLang="ja-JP" sz="2200" dirty="0" err="1">
                <a:solidFill>
                  <a:srgbClr val="000000"/>
                </a:solidFill>
                <a:cs typeface="Calibri"/>
              </a:rPr>
              <a:t>Updegrove</a:t>
            </a:r>
            <a:r>
              <a:rPr lang="en-US" altLang="ja-JP" sz="2200" dirty="0">
                <a:solidFill>
                  <a:srgbClr val="000000"/>
                </a:solidFill>
                <a:cs typeface="Calibri"/>
              </a:rPr>
              <a:t> of the firm of </a:t>
            </a:r>
            <a:r>
              <a:rPr lang="en-US" altLang="ja-JP" sz="2200" dirty="0" err="1">
                <a:solidFill>
                  <a:srgbClr val="000000"/>
                </a:solidFill>
                <a:cs typeface="Calibri"/>
              </a:rPr>
              <a:t>Gesmer</a:t>
            </a:r>
            <a:r>
              <a:rPr lang="en-US" altLang="ja-JP" sz="2200" dirty="0">
                <a:solidFill>
                  <a:srgbClr val="000000"/>
                </a:solidFill>
                <a:cs typeface="Calibri"/>
              </a:rPr>
              <a:t> </a:t>
            </a:r>
            <a:r>
              <a:rPr lang="en-US" altLang="ja-JP" sz="2200" dirty="0" err="1">
                <a:solidFill>
                  <a:srgbClr val="000000"/>
                </a:solidFill>
                <a:cs typeface="Calibri"/>
              </a:rPr>
              <a:t>Updegrove</a:t>
            </a:r>
            <a:r>
              <a:rPr lang="en-US" altLang="ja-JP" sz="2200" dirty="0">
                <a:solidFill>
                  <a:srgbClr val="000000"/>
                </a:solidFill>
              </a:rPr>
              <a:t> LLP, which provides legal counsel to the Linux Foundation.</a:t>
            </a:r>
          </a:p>
        </p:txBody>
      </p:sp>
      <p:sp>
        <p:nvSpPr>
          <p:cNvPr id="6" name="フッター プレースホルダー 5"/>
          <p:cNvSpPr>
            <a:spLocks noGrp="1"/>
          </p:cNvSpPr>
          <p:nvPr>
            <p:ph type="ftr" idx="11"/>
          </p:nvPr>
        </p:nvSpPr>
        <p:spPr/>
        <p:txBody>
          <a:bodyPr/>
          <a:lstStyle/>
          <a:p>
            <a:r>
              <a:rPr kumimoji="1" lang="en-US" altLang="ja-JP">
                <a:solidFill>
                  <a:schemeClr val="bg1">
                    <a:lumMod val="65000"/>
                  </a:schemeClr>
                </a:solidFill>
              </a:rPr>
              <a:t>OpenChain project /  CC0-1.0</a:t>
            </a:r>
            <a:endParaRPr kumimoji="1" lang="en-US" altLang="ja-JP" dirty="0">
              <a:solidFill>
                <a:schemeClr val="bg1">
                  <a:lumMod val="65000"/>
                </a:schemeClr>
              </a:solidFill>
            </a:endParaRPr>
          </a:p>
        </p:txBody>
      </p:sp>
    </p:spTree>
    <p:extLst>
      <p:ext uri="{BB962C8B-B14F-4D97-AF65-F5344CB8AC3E}">
        <p14:creationId xmlns:p14="http://schemas.microsoft.com/office/powerpoint/2010/main" val="40059364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125811F-4C7C-43FA-8C56-09976403547C}"/>
              </a:ext>
            </a:extLst>
          </p:cNvPr>
          <p:cNvSpPr>
            <a:spLocks noGrp="1"/>
          </p:cNvSpPr>
          <p:nvPr>
            <p:ph type="title"/>
          </p:nvPr>
        </p:nvSpPr>
        <p:spPr/>
        <p:txBody>
          <a:bodyPr/>
          <a:lstStyle/>
          <a:p>
            <a:r>
              <a:rPr kumimoji="1" lang="en-US" altLang="ja-JP" dirty="0"/>
              <a:t>Meeting</a:t>
            </a:r>
            <a:endParaRPr kumimoji="1" lang="ja-JP" altLang="en-US" dirty="0"/>
          </a:p>
        </p:txBody>
      </p:sp>
      <p:sp>
        <p:nvSpPr>
          <p:cNvPr id="3" name="コンテンツ プレースホルダー 2">
            <a:extLst>
              <a:ext uri="{FF2B5EF4-FFF2-40B4-BE49-F238E27FC236}">
                <a16:creationId xmlns:a16="http://schemas.microsoft.com/office/drawing/2014/main" id="{DCB9D8AC-530B-4BE5-95F6-09BB35EF5322}"/>
              </a:ext>
            </a:extLst>
          </p:cNvPr>
          <p:cNvSpPr txBox="1">
            <a:spLocks/>
          </p:cNvSpPr>
          <p:nvPr/>
        </p:nvSpPr>
        <p:spPr>
          <a:xfrm>
            <a:off x="838200" y="1001949"/>
            <a:ext cx="10515600" cy="5496128"/>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altLang="ja-JP" dirty="0">
                <a:solidFill>
                  <a:prstClr val="black"/>
                </a:solidFill>
                <a:latin typeface="Calibri"/>
                <a:ea typeface="ＭＳ Ｐゴシック" panose="020B0600070205080204" pitchFamily="50" charset="-128"/>
              </a:rPr>
              <a:t>Date</a:t>
            </a:r>
            <a:r>
              <a:rPr lang="ja-JP" altLang="en-US" dirty="0">
                <a:solidFill>
                  <a:prstClr val="black"/>
                </a:solidFill>
                <a:latin typeface="Calibri"/>
                <a:ea typeface="ＭＳ Ｐゴシック" panose="020B0600070205080204" pitchFamily="50" charset="-128"/>
              </a:rPr>
              <a:t> </a:t>
            </a:r>
            <a:r>
              <a:rPr lang="en-US" altLang="ja-JP" dirty="0">
                <a:solidFill>
                  <a:prstClr val="black"/>
                </a:solidFill>
                <a:latin typeface="Calibri"/>
                <a:ea typeface="ＭＳ Ｐゴシック" panose="020B0600070205080204" pitchFamily="50" charset="-128"/>
              </a:rPr>
              <a:t>&amp; Time</a:t>
            </a:r>
            <a:endParaRPr kumimoji="1" lang="en-US" altLang="ja-JP" sz="32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a:p>
            <a:pPr lvl="1" indent="-342900">
              <a:buFont typeface="Arial" pitchFamily="34" charset="0"/>
              <a:buChar char="•"/>
              <a:defRPr/>
            </a:pPr>
            <a:r>
              <a:rPr kumimoji="1" lang="en-US" altLang="ja-JP"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2020/2/14</a:t>
            </a:r>
            <a:r>
              <a:rPr kumimoji="1" lang="ja-JP" altLang="en-US"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　</a:t>
            </a:r>
            <a:r>
              <a:rPr kumimoji="1" lang="en-US" altLang="ja-JP"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16:00-17:00</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altLang="ja-JP" dirty="0">
                <a:solidFill>
                  <a:prstClr val="black"/>
                </a:solidFill>
                <a:latin typeface="Calibri"/>
                <a:ea typeface="ＭＳ Ｐゴシック" panose="020B0600070205080204" pitchFamily="50" charset="-128"/>
              </a:rPr>
              <a:t>Venue</a:t>
            </a:r>
            <a:endParaRPr kumimoji="1" lang="en-US" altLang="ja-JP" sz="32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a:p>
            <a:pPr lvl="1" indent="-342900">
              <a:buFont typeface="Arial" pitchFamily="34" charset="0"/>
              <a:buChar char="•"/>
              <a:defRPr/>
            </a:pPr>
            <a:r>
              <a:rPr kumimoji="1" lang="en-US" altLang="ja-JP"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Zoom</a:t>
            </a:r>
            <a:br>
              <a:rPr kumimoji="1" lang="en-US" altLang="ja-JP"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br>
            <a:r>
              <a:rPr kumimoji="1" lang="en-US" altLang="ja-JP"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hlinkClick r:id="rId2"/>
              </a:rPr>
              <a:t>https://socionext.zoom.us/j/99975267803?pwd=ekhxaHA3bVZUSVU5M0dVMkF2Z0pkQT09</a:t>
            </a:r>
            <a:endParaRPr kumimoji="1" lang="en-US" altLang="ja-JP"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a:p>
            <a:pPr lvl="1" indent="-342900">
              <a:buFont typeface="Arial" pitchFamily="34" charset="0"/>
              <a:buChar char="•"/>
              <a:defRPr/>
            </a:pPr>
            <a:endParaRPr kumimoji="1" lang="en-US" altLang="ja-JP"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a:p>
            <a:pPr>
              <a:defRPr/>
            </a:pPr>
            <a:endParaRPr lang="en-US" altLang="ja-JP" dirty="0">
              <a:solidFill>
                <a:prstClr val="black"/>
              </a:solidFill>
              <a:latin typeface="Calibri"/>
              <a:ea typeface="ＭＳ Ｐゴシック" panose="020B0600070205080204" pitchFamily="50" charset="-128"/>
            </a:endParaRPr>
          </a:p>
          <a:p>
            <a:pPr lvl="1" indent="-342900">
              <a:buFont typeface="Arial" pitchFamily="34" charset="0"/>
              <a:buChar char="•"/>
              <a:defRPr/>
            </a:pPr>
            <a:endParaRPr kumimoji="1" lang="en-US" altLang="ja-JP"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p:txBody>
      </p:sp>
    </p:spTree>
    <p:extLst>
      <p:ext uri="{BB962C8B-B14F-4D97-AF65-F5344CB8AC3E}">
        <p14:creationId xmlns:p14="http://schemas.microsoft.com/office/powerpoint/2010/main" val="31576104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57671E-B030-4BC0-8EBB-A7A818A54E3C}"/>
              </a:ext>
            </a:extLst>
          </p:cNvPr>
          <p:cNvSpPr>
            <a:spLocks noGrp="1"/>
          </p:cNvSpPr>
          <p:nvPr>
            <p:ph type="title"/>
          </p:nvPr>
        </p:nvSpPr>
        <p:spPr/>
        <p:txBody>
          <a:bodyPr/>
          <a:lstStyle/>
          <a:p>
            <a:r>
              <a:rPr lang="en-US" altLang="ja-JP" dirty="0"/>
              <a:t>Agenda</a:t>
            </a:r>
            <a:endParaRPr kumimoji="1" lang="ja-JP" altLang="en-US" dirty="0"/>
          </a:p>
        </p:txBody>
      </p:sp>
      <p:sp>
        <p:nvSpPr>
          <p:cNvPr id="4" name="コンテンツ プレースホルダー 2">
            <a:extLst>
              <a:ext uri="{FF2B5EF4-FFF2-40B4-BE49-F238E27FC236}">
                <a16:creationId xmlns:a16="http://schemas.microsoft.com/office/drawing/2014/main" id="{ABFDCCAD-7AED-49DB-AE57-CD33644179AF}"/>
              </a:ext>
            </a:extLst>
          </p:cNvPr>
          <p:cNvSpPr txBox="1">
            <a:spLocks/>
          </p:cNvSpPr>
          <p:nvPr/>
        </p:nvSpPr>
        <p:spPr>
          <a:xfrm>
            <a:off x="838200" y="1001949"/>
            <a:ext cx="10515600" cy="5496128"/>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a:defRPr/>
            </a:pPr>
            <a:r>
              <a:rPr lang="ja-JP" altLang="en-US" sz="2800" dirty="0"/>
              <a:t>次回全体会合相談</a:t>
            </a:r>
            <a:endParaRPr lang="en-US" altLang="ja-JP" sz="2800" dirty="0"/>
          </a:p>
          <a:p>
            <a:pPr lvl="1">
              <a:defRPr/>
            </a:pPr>
            <a:r>
              <a:rPr lang="ja-JP" altLang="en-US" sz="2400" dirty="0"/>
              <a:t>大和田さん案</a:t>
            </a:r>
            <a:endParaRPr lang="en-US" altLang="ja-JP" sz="2400" dirty="0"/>
          </a:p>
          <a:p>
            <a:pPr lvl="1">
              <a:defRPr/>
            </a:pPr>
            <a:r>
              <a:rPr lang="en-US" altLang="ja-JP" sz="2400" dirty="0"/>
              <a:t>OSS</a:t>
            </a:r>
            <a:r>
              <a:rPr lang="ja-JP" altLang="en-US" sz="2400" dirty="0"/>
              <a:t>についての議論</a:t>
            </a:r>
            <a:endParaRPr lang="en-US" altLang="ja-JP" sz="2400" dirty="0"/>
          </a:p>
          <a:p>
            <a:pPr lvl="1">
              <a:defRPr/>
            </a:pPr>
            <a:r>
              <a:rPr lang="ja-JP" altLang="en-US" sz="2400" dirty="0"/>
              <a:t>コミュニティで</a:t>
            </a:r>
            <a:r>
              <a:rPr lang="en-US" altLang="ja-JP" sz="2400" dirty="0"/>
              <a:t>OSS</a:t>
            </a:r>
            <a:r>
              <a:rPr lang="ja-JP" altLang="en-US" sz="2400" dirty="0"/>
              <a:t>についての資料を作成</a:t>
            </a:r>
            <a:endParaRPr lang="en-US" altLang="ja-JP" sz="2400" dirty="0"/>
          </a:p>
          <a:p>
            <a:pPr>
              <a:defRPr/>
            </a:pPr>
            <a:endParaRPr lang="en-US" altLang="ja-JP" sz="2800" dirty="0"/>
          </a:p>
          <a:p>
            <a:pPr>
              <a:defRPr/>
            </a:pPr>
            <a:r>
              <a:rPr lang="en-US" altLang="ja-JP" sz="2800" dirty="0"/>
              <a:t>OSS</a:t>
            </a:r>
            <a:r>
              <a:rPr lang="ja-JP" altLang="en-US" sz="2800" dirty="0"/>
              <a:t>調査</a:t>
            </a:r>
            <a:endParaRPr lang="en-US" altLang="ja-JP" sz="2800" dirty="0"/>
          </a:p>
          <a:p>
            <a:pPr lvl="1">
              <a:defRPr/>
            </a:pPr>
            <a:r>
              <a:rPr lang="en-US" altLang="ja-JP" sz="2400" dirty="0"/>
              <a:t>OSS</a:t>
            </a:r>
            <a:r>
              <a:rPr lang="ja-JP" altLang="en-US" sz="2400" dirty="0"/>
              <a:t> </a:t>
            </a:r>
            <a:r>
              <a:rPr lang="en-US" altLang="ja-JP" sz="2400" dirty="0"/>
              <a:t>Japan 2021</a:t>
            </a:r>
          </a:p>
          <a:p>
            <a:pPr lvl="1">
              <a:defRPr/>
            </a:pPr>
            <a:r>
              <a:rPr lang="en-US" altLang="ja-JP" sz="2400" dirty="0"/>
              <a:t>PWC</a:t>
            </a:r>
          </a:p>
          <a:p>
            <a:pPr lvl="1">
              <a:defRPr/>
            </a:pPr>
            <a:r>
              <a:rPr lang="en-US" altLang="ja-JP" sz="2400" dirty="0">
                <a:hlinkClick r:id="rId2"/>
              </a:rPr>
              <a:t>https://static.sched.com/hosted_files/ossalsjp21/25/PwC%20-%20State%20of%20OSS%20in%20Germany%202021.pdf</a:t>
            </a:r>
            <a:endParaRPr lang="en-US" altLang="ja-JP" sz="2400" dirty="0"/>
          </a:p>
          <a:p>
            <a:pPr lvl="1">
              <a:defRPr/>
            </a:pPr>
            <a:r>
              <a:rPr lang="ja-JP" altLang="en-US" sz="2400" dirty="0"/>
              <a:t>同様の調査をして、日本とドイツを比較できないか</a:t>
            </a:r>
            <a:endParaRPr lang="en-US" altLang="ja-JP" sz="2400" dirty="0"/>
          </a:p>
          <a:p>
            <a:pPr lvl="1">
              <a:defRPr/>
            </a:pPr>
            <a:endParaRPr lang="en-US" altLang="ja-JP" sz="2400" dirty="0"/>
          </a:p>
        </p:txBody>
      </p:sp>
    </p:spTree>
    <p:extLst>
      <p:ext uri="{BB962C8B-B14F-4D97-AF65-F5344CB8AC3E}">
        <p14:creationId xmlns:p14="http://schemas.microsoft.com/office/powerpoint/2010/main" val="3070131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3A8356A-EC90-469D-9351-CFB000F00CEA}"/>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FF1E6A50-0EA0-41B3-84BF-BEBE5F693D27}"/>
              </a:ext>
            </a:extLst>
          </p:cNvPr>
          <p:cNvSpPr txBox="1">
            <a:spLocks/>
          </p:cNvSpPr>
          <p:nvPr/>
        </p:nvSpPr>
        <p:spPr>
          <a:xfrm>
            <a:off x="838200" y="1001949"/>
            <a:ext cx="10515600" cy="5496128"/>
          </a:xfrm>
          <a:prstGeom prst="rect">
            <a:avLst/>
          </a:prstGeom>
        </p:spPr>
        <p:txBody>
          <a:bodyPr>
            <a:normAutofit lnSpcReduction="10000"/>
          </a:bodyPr>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a:defRPr/>
            </a:pPr>
            <a:r>
              <a:rPr lang="en-US" altLang="ja-JP" sz="1800" dirty="0"/>
              <a:t>Method of the meeting </a:t>
            </a:r>
            <a:r>
              <a:rPr lang="ja-JP" altLang="en-US" sz="1800" dirty="0"/>
              <a:t>会議の方法</a:t>
            </a:r>
            <a:endParaRPr lang="en-US" altLang="ja-JP" sz="1800" dirty="0"/>
          </a:p>
          <a:p>
            <a:pPr lvl="1">
              <a:defRPr/>
            </a:pPr>
            <a:r>
              <a:rPr lang="en-US" altLang="ja-JP" sz="1600" dirty="0"/>
              <a:t>Lightning talk with Google Form</a:t>
            </a:r>
            <a:r>
              <a:rPr lang="ja-JP" altLang="en-US" sz="1600" dirty="0"/>
              <a:t> </a:t>
            </a:r>
            <a:r>
              <a:rPr lang="en-US" altLang="ja-JP" sz="1600" dirty="0"/>
              <a:t>Survey</a:t>
            </a:r>
          </a:p>
          <a:p>
            <a:pPr>
              <a:defRPr/>
            </a:pPr>
            <a:endParaRPr lang="en-US" altLang="ja-JP" sz="1800" dirty="0"/>
          </a:p>
          <a:p>
            <a:pPr>
              <a:defRPr/>
            </a:pPr>
            <a:r>
              <a:rPr lang="ja-JP" altLang="en-US" sz="1800" dirty="0"/>
              <a:t>やりたいこと</a:t>
            </a:r>
            <a:endParaRPr lang="en-US" altLang="ja-JP" sz="1800" dirty="0"/>
          </a:p>
          <a:p>
            <a:pPr lvl="1">
              <a:defRPr/>
            </a:pPr>
            <a:r>
              <a:rPr lang="en-US" altLang="ja-JP" sz="1600" dirty="0"/>
              <a:t>Purpose of the meeting </a:t>
            </a:r>
            <a:r>
              <a:rPr lang="ja-JP" altLang="en-US" sz="1600" dirty="0"/>
              <a:t>会議の目的</a:t>
            </a:r>
            <a:endParaRPr lang="en-US" altLang="ja-JP" sz="1600" dirty="0"/>
          </a:p>
          <a:p>
            <a:pPr lvl="2">
              <a:defRPr/>
            </a:pPr>
            <a:r>
              <a:rPr lang="en-US" altLang="ja-JP" sz="1400" dirty="0"/>
              <a:t>We want to collect Attendee’s Recognition of their current status </a:t>
            </a:r>
            <a:r>
              <a:rPr lang="ja-JP" altLang="en-US" sz="1400" dirty="0"/>
              <a:t>現状認識　他の企業の状態を知りたい、日本の状況を知りたい</a:t>
            </a:r>
            <a:endParaRPr lang="en-US" altLang="ja-JP" sz="1400" dirty="0"/>
          </a:p>
          <a:p>
            <a:pPr lvl="2">
              <a:defRPr/>
            </a:pPr>
            <a:r>
              <a:rPr lang="en-US" altLang="ja-JP" sz="1400" dirty="0"/>
              <a:t>We want to make a community to discuss </a:t>
            </a:r>
            <a:r>
              <a:rPr lang="ja-JP" altLang="en-US" sz="1400" dirty="0"/>
              <a:t>議論の場を作りたい、会話を産み出したい</a:t>
            </a:r>
            <a:endParaRPr lang="en-US" altLang="ja-JP" sz="1400" dirty="0"/>
          </a:p>
          <a:p>
            <a:pPr lvl="2">
              <a:defRPr/>
            </a:pPr>
            <a:r>
              <a:rPr lang="en-US" altLang="ja-JP" sz="1400" dirty="0"/>
              <a:t>We want to make consensus </a:t>
            </a:r>
            <a:r>
              <a:rPr lang="ja-JP" altLang="en-US" sz="1400" dirty="0"/>
              <a:t>共通の理解</a:t>
            </a:r>
            <a:endParaRPr lang="en-US" altLang="ja-JP" sz="1400" dirty="0"/>
          </a:p>
          <a:p>
            <a:pPr lvl="2">
              <a:defRPr/>
            </a:pPr>
            <a:r>
              <a:rPr lang="en-US" altLang="ja-JP" sz="1400" dirty="0"/>
              <a:t>And then, we can go to the next step. </a:t>
            </a:r>
            <a:r>
              <a:rPr lang="ja-JP" altLang="en-US" sz="1400" dirty="0"/>
              <a:t>次のステップ</a:t>
            </a:r>
            <a:endParaRPr lang="en-US" altLang="ja-JP" sz="1600" dirty="0"/>
          </a:p>
          <a:p>
            <a:pPr lvl="1">
              <a:defRPr/>
            </a:pPr>
            <a:r>
              <a:rPr lang="en-US" altLang="ja-JP" sz="1600" dirty="0"/>
              <a:t>Items to do at the meeting </a:t>
            </a:r>
            <a:r>
              <a:rPr lang="ja-JP" altLang="en-US" sz="1600" dirty="0"/>
              <a:t>会議でやること</a:t>
            </a:r>
            <a:endParaRPr lang="en-US" altLang="ja-JP" sz="1600" dirty="0"/>
          </a:p>
          <a:p>
            <a:pPr lvl="2">
              <a:defRPr/>
            </a:pPr>
            <a:r>
              <a:rPr lang="en-US" altLang="ja-JP" sz="1200" dirty="0"/>
              <a:t>We want to hear</a:t>
            </a:r>
          </a:p>
          <a:p>
            <a:pPr lvl="2">
              <a:defRPr/>
            </a:pPr>
            <a:r>
              <a:rPr lang="en-US" altLang="ja-JP" sz="1200" dirty="0"/>
              <a:t>Attendees’ Purpose to use OSS </a:t>
            </a:r>
            <a:r>
              <a:rPr lang="ja-JP" altLang="en-US" sz="1200" dirty="0"/>
              <a:t>皆の</a:t>
            </a:r>
            <a:r>
              <a:rPr lang="en-US" altLang="ja-JP" sz="1200" dirty="0"/>
              <a:t>OSS</a:t>
            </a:r>
            <a:r>
              <a:rPr lang="ja-JP" altLang="en-US" sz="1200" dirty="0"/>
              <a:t>の目的　</a:t>
            </a:r>
            <a:r>
              <a:rPr lang="en-US" altLang="ja-JP" sz="1200" dirty="0"/>
              <a:t>OSS</a:t>
            </a:r>
            <a:r>
              <a:rPr lang="ja-JP" altLang="en-US" sz="1200" dirty="0"/>
              <a:t>を何故使うのか、どういう期待、背中を押されて</a:t>
            </a:r>
            <a:endParaRPr lang="en-US" altLang="ja-JP" sz="1200" dirty="0"/>
          </a:p>
          <a:p>
            <a:pPr lvl="3">
              <a:defRPr/>
            </a:pPr>
            <a:r>
              <a:rPr lang="en-US" altLang="ja-JP" sz="1000" dirty="0"/>
              <a:t>OpenChain</a:t>
            </a:r>
            <a:r>
              <a:rPr lang="ja-JP" altLang="en-US" sz="1000" dirty="0"/>
              <a:t>に何故来ているとか</a:t>
            </a:r>
            <a:endParaRPr lang="en-US" altLang="ja-JP" sz="1000" dirty="0"/>
          </a:p>
          <a:p>
            <a:pPr lvl="2">
              <a:defRPr/>
            </a:pPr>
            <a:r>
              <a:rPr lang="en-US" altLang="ja-JP" sz="1200" dirty="0"/>
              <a:t>Attendees’ challenges </a:t>
            </a:r>
            <a:r>
              <a:rPr lang="ja-JP" altLang="en-US" sz="1200" dirty="0"/>
              <a:t>皆の</a:t>
            </a:r>
            <a:r>
              <a:rPr lang="en-US" altLang="ja-JP" sz="1200" dirty="0"/>
              <a:t>OSS</a:t>
            </a:r>
            <a:r>
              <a:rPr lang="ja-JP" altLang="en-US" sz="1200" dirty="0"/>
              <a:t>の課題　障壁は何か、問題のポイント</a:t>
            </a:r>
            <a:endParaRPr lang="en-US" altLang="ja-JP" sz="1200" dirty="0"/>
          </a:p>
          <a:p>
            <a:pPr lvl="2">
              <a:defRPr/>
            </a:pPr>
            <a:r>
              <a:rPr lang="en-US" altLang="ja-JP" sz="1200" dirty="0"/>
              <a:t>Current our (Japanese) status (we do not know by ourselves) </a:t>
            </a:r>
            <a:r>
              <a:rPr lang="ja-JP" altLang="en-US" sz="1200" dirty="0"/>
              <a:t>今の状態　個々の企業と日本</a:t>
            </a:r>
            <a:endParaRPr lang="en-US" altLang="ja-JP" sz="1600" dirty="0"/>
          </a:p>
          <a:p>
            <a:pPr>
              <a:defRPr/>
            </a:pPr>
            <a:r>
              <a:rPr lang="ja-JP" altLang="en-US" sz="1800" dirty="0"/>
              <a:t>会合予定</a:t>
            </a:r>
            <a:endParaRPr lang="en-US" altLang="ja-JP" sz="1800" dirty="0"/>
          </a:p>
          <a:p>
            <a:pPr lvl="1">
              <a:defRPr/>
            </a:pPr>
            <a:r>
              <a:rPr lang="ja-JP" altLang="en-US" sz="1400" dirty="0"/>
              <a:t>目標</a:t>
            </a:r>
            <a:r>
              <a:rPr lang="en-US" altLang="ja-JP" sz="1400" dirty="0"/>
              <a:t>4</a:t>
            </a:r>
            <a:r>
              <a:rPr lang="ja-JP" altLang="en-US" sz="1400" dirty="0"/>
              <a:t>月開催　</a:t>
            </a:r>
            <a:r>
              <a:rPr lang="en-US" altLang="ja-JP" sz="1400" dirty="0"/>
              <a:t>4</a:t>
            </a:r>
            <a:r>
              <a:rPr lang="ja-JP" altLang="en-US" sz="1400" dirty="0"/>
              <a:t>月</a:t>
            </a:r>
            <a:r>
              <a:rPr lang="en-US" altLang="ja-JP" sz="1400" dirty="0"/>
              <a:t>13</a:t>
            </a:r>
            <a:r>
              <a:rPr lang="ja-JP" altLang="en-US" sz="1400" dirty="0"/>
              <a:t>日、</a:t>
            </a:r>
            <a:r>
              <a:rPr lang="en-US" altLang="ja-JP" sz="1400" dirty="0"/>
              <a:t>20</a:t>
            </a:r>
            <a:r>
              <a:rPr lang="ja-JP" altLang="en-US" sz="1400" dirty="0"/>
              <a:t>日　</a:t>
            </a:r>
            <a:r>
              <a:rPr lang="en-US" altLang="ja-JP" sz="1400" dirty="0"/>
              <a:t>3:00PM-5:00PM</a:t>
            </a:r>
          </a:p>
          <a:p>
            <a:pPr lvl="1">
              <a:defRPr/>
            </a:pPr>
            <a:r>
              <a:rPr lang="ja-JP" altLang="en-US" sz="1400" dirty="0"/>
              <a:t>準備</a:t>
            </a:r>
            <a:r>
              <a:rPr lang="en-US" altLang="ja-JP" sz="1400" dirty="0"/>
              <a:t>3</a:t>
            </a:r>
            <a:r>
              <a:rPr lang="ja-JP" altLang="en-US" sz="1400" dirty="0"/>
              <a:t>月</a:t>
            </a:r>
            <a:endParaRPr lang="en-US" altLang="ja-JP" sz="1400" dirty="0"/>
          </a:p>
          <a:p>
            <a:pPr lvl="1">
              <a:defRPr/>
            </a:pPr>
            <a:r>
              <a:rPr lang="ja-JP" altLang="en-US" sz="1400" dirty="0"/>
              <a:t>質問：事前と当日の両方。当日の議論の状況では、当日質問を追加したいかも。</a:t>
            </a:r>
            <a:endParaRPr lang="en-US" altLang="ja-JP" sz="1400" dirty="0"/>
          </a:p>
          <a:p>
            <a:pPr lvl="1">
              <a:defRPr/>
            </a:pPr>
            <a:r>
              <a:rPr lang="ja-JP" altLang="en-US" sz="1400" dirty="0"/>
              <a:t>質問は準備しておく。当日も状況で作成。</a:t>
            </a:r>
            <a:endParaRPr lang="en-US" altLang="ja-JP" sz="1400" dirty="0"/>
          </a:p>
          <a:p>
            <a:pPr>
              <a:defRPr/>
            </a:pPr>
            <a:endParaRPr lang="en-US" altLang="ja-JP" sz="1800" dirty="0"/>
          </a:p>
        </p:txBody>
      </p:sp>
    </p:spTree>
    <p:extLst>
      <p:ext uri="{BB962C8B-B14F-4D97-AF65-F5344CB8AC3E}">
        <p14:creationId xmlns:p14="http://schemas.microsoft.com/office/powerpoint/2010/main" val="10117941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EF0211-89A6-4952-BA22-EA71DCC030AE}"/>
              </a:ext>
            </a:extLst>
          </p:cNvPr>
          <p:cNvSpPr>
            <a:spLocks noGrp="1"/>
          </p:cNvSpPr>
          <p:nvPr>
            <p:ph type="title"/>
          </p:nvPr>
        </p:nvSpPr>
        <p:spPr/>
        <p:txBody>
          <a:bodyPr/>
          <a:lstStyle/>
          <a:p>
            <a:endParaRPr kumimoji="1" lang="ja-JP" altLang="en-US"/>
          </a:p>
        </p:txBody>
      </p:sp>
    </p:spTree>
    <p:extLst>
      <p:ext uri="{BB962C8B-B14F-4D97-AF65-F5344CB8AC3E}">
        <p14:creationId xmlns:p14="http://schemas.microsoft.com/office/powerpoint/2010/main" val="2388964306"/>
      </p:ext>
    </p:extLst>
  </p:cSld>
  <p:clrMapOvr>
    <a:masterClrMapping/>
  </p:clrMapOvr>
</p:sld>
</file>

<file path=ppt/theme/theme1.xml><?xml version="1.0" encoding="utf-8"?>
<a:theme xmlns:a="http://schemas.openxmlformats.org/drawingml/2006/main" name="1_OSSL資料_20160418_c">
  <a:themeElements>
    <a:clrScheme name="ユーザー定義 1">
      <a:dk1>
        <a:sysClr val="windowText" lastClr="000000"/>
      </a:dk1>
      <a:lt1>
        <a:sysClr val="window" lastClr="FFFFFF"/>
      </a:lt1>
      <a:dk2>
        <a:srgbClr val="4E5B6F"/>
      </a:dk2>
      <a:lt2>
        <a:srgbClr val="D6ECFF"/>
      </a:lt2>
      <a:accent1>
        <a:srgbClr val="007DEA"/>
      </a:accent1>
      <a:accent2>
        <a:srgbClr val="FCB95D"/>
      </a:accent2>
      <a:accent3>
        <a:srgbClr val="FF0000"/>
      </a:accent3>
      <a:accent4>
        <a:srgbClr val="007DEA"/>
      </a:accent4>
      <a:accent5>
        <a:srgbClr val="738AC8"/>
      </a:accent5>
      <a:accent6>
        <a:srgbClr val="1AB39F"/>
      </a:accent6>
      <a:hlink>
        <a:srgbClr val="EB8803"/>
      </a:hlink>
      <a:folHlink>
        <a:srgbClr val="5F7791"/>
      </a:folHlink>
    </a:clrScheme>
    <a:fontScheme name="ユーザー定義 3">
      <a:majorFont>
        <a:latin typeface="Segoe UI"/>
        <a:ea typeface="メイリオ"/>
        <a:cs typeface=""/>
      </a:majorFont>
      <a:minorFont>
        <a:latin typeface="Segoe UI Symbol"/>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2060"/>
        </a:solidFill>
        <a:ln w="28575">
          <a:solidFill>
            <a:schemeClr val="bg1"/>
          </a:solidFill>
        </a:ln>
        <a:effectLst/>
      </a:spPr>
      <a:bodyPr rtlCol="0" anchor="ctr">
        <a:normAutofit/>
      </a:bodyPr>
      <a:lstStyle>
        <a:defPPr algn="ctr">
          <a:defRPr kumimoji="1" dirty="0" smtClean="0"/>
        </a:defPPr>
      </a:lstStyle>
      <a:style>
        <a:lnRef idx="1">
          <a:schemeClr val="accent1"/>
        </a:lnRef>
        <a:fillRef idx="3">
          <a:schemeClr val="accent1"/>
        </a:fillRef>
        <a:effectRef idx="2">
          <a:schemeClr val="accent1"/>
        </a:effectRef>
        <a:fontRef idx="minor">
          <a:schemeClr val="lt1"/>
        </a:fontRef>
      </a:style>
    </a:spDef>
  </a:objectDefaults>
  <a:extraClrSchemeLst>
    <a:extraClrScheme>
      <a:clrScheme name="1_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標準デザイン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標準デザイン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標準デザイン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標準デザイン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標準デザイン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標準デザイン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標準デザイン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標準デザイン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標準デザイン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標準デザイン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標準デザイン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SSL資料_20160418_c">
  <a:themeElements>
    <a:clrScheme name="ユーザー定義 1">
      <a:dk1>
        <a:sysClr val="windowText" lastClr="000000"/>
      </a:dk1>
      <a:lt1>
        <a:sysClr val="window" lastClr="FFFFFF"/>
      </a:lt1>
      <a:dk2>
        <a:srgbClr val="4E5B6F"/>
      </a:dk2>
      <a:lt2>
        <a:srgbClr val="D6ECFF"/>
      </a:lt2>
      <a:accent1>
        <a:srgbClr val="007DEA"/>
      </a:accent1>
      <a:accent2>
        <a:srgbClr val="FCB95D"/>
      </a:accent2>
      <a:accent3>
        <a:srgbClr val="FF0000"/>
      </a:accent3>
      <a:accent4>
        <a:srgbClr val="007DEA"/>
      </a:accent4>
      <a:accent5>
        <a:srgbClr val="738AC8"/>
      </a:accent5>
      <a:accent6>
        <a:srgbClr val="1AB39F"/>
      </a:accent6>
      <a:hlink>
        <a:srgbClr val="EB8803"/>
      </a:hlink>
      <a:folHlink>
        <a:srgbClr val="5F7791"/>
      </a:folHlink>
    </a:clrScheme>
    <a:fontScheme name="ユーザー定義 3">
      <a:majorFont>
        <a:latin typeface="Segoe UI"/>
        <a:ea typeface="メイリオ"/>
        <a:cs typeface=""/>
      </a:majorFont>
      <a:minorFont>
        <a:latin typeface="Segoe UI Symbol"/>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2060"/>
        </a:solidFill>
        <a:ln w="28575">
          <a:solidFill>
            <a:schemeClr val="bg1"/>
          </a:solidFill>
        </a:ln>
        <a:effectLst/>
      </a:spPr>
      <a:bodyPr rtlCol="0" anchor="ctr">
        <a:normAutofit/>
      </a:bodyPr>
      <a:lstStyle>
        <a:defPPr algn="ctr">
          <a:defRPr kumimoji="1" dirty="0" smtClean="0"/>
        </a:defPPr>
      </a:lstStyle>
      <a:style>
        <a:lnRef idx="1">
          <a:schemeClr val="accent1"/>
        </a:lnRef>
        <a:fillRef idx="3">
          <a:schemeClr val="accent1"/>
        </a:fillRef>
        <a:effectRef idx="2">
          <a:schemeClr val="accent1"/>
        </a:effectRef>
        <a:fontRef idx="minor">
          <a:schemeClr val="lt1"/>
        </a:fontRef>
      </a:style>
    </a:spDef>
  </a:objectDefaults>
  <a:extraClrSchemeLst>
    <a:extraClrScheme>
      <a:clrScheme name="1_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標準デザイン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標準デザイン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標準デザイン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標準デザイン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標準デザイン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標準デザイン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標準デザイン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標準デザイン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標準デザイン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標準デザイン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標準デザイン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TM02836342[[fn=イオン]]</Template>
  <TotalTime>10534</TotalTime>
  <Words>491</Words>
  <Application>Microsoft Office PowerPoint</Application>
  <PresentationFormat>ワイド画面</PresentationFormat>
  <Paragraphs>45</Paragraphs>
  <Slides>6</Slides>
  <Notes>0</Notes>
  <HiddenSlides>0</HiddenSlides>
  <MMClips>0</MMClips>
  <ScaleCrop>false</ScaleCrop>
  <HeadingPairs>
    <vt:vector size="6" baseType="variant">
      <vt:variant>
        <vt:lpstr>使用されているフォント</vt:lpstr>
      </vt:variant>
      <vt:variant>
        <vt:i4>9</vt:i4>
      </vt:variant>
      <vt:variant>
        <vt:lpstr>テーマ</vt:lpstr>
      </vt:variant>
      <vt:variant>
        <vt:i4>2</vt:i4>
      </vt:variant>
      <vt:variant>
        <vt:lpstr>スライド タイトル</vt:lpstr>
      </vt:variant>
      <vt:variant>
        <vt:i4>6</vt:i4>
      </vt:variant>
    </vt:vector>
  </HeadingPairs>
  <TitlesOfParts>
    <vt:vector size="17" baseType="lpstr">
      <vt:lpstr>HGP創英角ｺﾞｼｯｸUB</vt:lpstr>
      <vt:lpstr>Meiryo UI</vt:lpstr>
      <vt:lpstr>Myriad Pro</vt:lpstr>
      <vt:lpstr>游ゴシック</vt:lpstr>
      <vt:lpstr>Arial</vt:lpstr>
      <vt:lpstr>Calibri</vt:lpstr>
      <vt:lpstr>Segoe UI</vt:lpstr>
      <vt:lpstr>Segoe UI Symbol</vt:lpstr>
      <vt:lpstr>Tahoma</vt:lpstr>
      <vt:lpstr>1_OSSL資料_20160418_c</vt:lpstr>
      <vt:lpstr>OSSL資料_20160418_c</vt:lpstr>
      <vt:lpstr>Planning Subgroup</vt:lpstr>
      <vt:lpstr>Antitrust Policy Notice</vt:lpstr>
      <vt:lpstr>Meeting</vt:lpstr>
      <vt:lpstr>Agenda</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GitHubメモ</dc:title>
  <dc:creator>Fukuchi, Hiroyuki (Sony)</dc:creator>
  <cp:lastModifiedBy>Fukuchi, Hiroyuki (SGC)</cp:lastModifiedBy>
  <cp:revision>337</cp:revision>
  <dcterms:created xsi:type="dcterms:W3CDTF">2018-07-20T07:39:34Z</dcterms:created>
  <dcterms:modified xsi:type="dcterms:W3CDTF">2022-02-14T08:06:57Z</dcterms:modified>
</cp:coreProperties>
</file>