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05" r:id="rId2"/>
  </p:sldMasterIdLst>
  <p:notesMasterIdLst>
    <p:notesMasterId r:id="rId9"/>
  </p:notesMasterIdLst>
  <p:sldIdLst>
    <p:sldId id="406" r:id="rId3"/>
    <p:sldId id="298" r:id="rId4"/>
    <p:sldId id="407" r:id="rId5"/>
    <p:sldId id="413" r:id="rId6"/>
    <p:sldId id="415" r:id="rId7"/>
    <p:sldId id="41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7" autoAdjust="0"/>
    <p:restoredTop sz="94899" autoAdjust="0"/>
  </p:normalViewPr>
  <p:slideViewPr>
    <p:cSldViewPr snapToGrid="0">
      <p:cViewPr varScale="1">
        <p:scale>
          <a:sx n="77" d="100"/>
          <a:sy n="77"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2022/9/27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err="1">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1471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5" y="1802718"/>
            <a:ext cx="10794377" cy="1440333"/>
          </a:xfrm>
          <a:prstGeom prst="rect">
            <a:avLst/>
          </a:prstGeom>
        </p:spPr>
        <p:txBody>
          <a:bodyPr wrap="none" lIns="26196" tIns="0" rIns="26196" bIns="0" anchor="b" anchorCtr="0">
            <a:noAutofit/>
          </a:bodyPr>
          <a:lstStyle>
            <a:lvl1pPr algn="l">
              <a:defRPr sz="2925"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5" y="3595653"/>
            <a:ext cx="10794377" cy="1080251"/>
          </a:xfrm>
          <a:prstGeom prst="rect">
            <a:avLst/>
          </a:prstGeom>
        </p:spPr>
        <p:txBody>
          <a:bodyPr wrap="none" lIns="26196" tIns="0" rIns="26196" bIns="0"/>
          <a:lstStyle>
            <a:lvl1pPr marL="0" indent="0" algn="l">
              <a:defRPr sz="195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5" y="3429795"/>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0"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16"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08621349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2"/>
            <a:ext cx="11040000" cy="5114521"/>
          </a:xfrm>
          <a:prstGeom prst="rect">
            <a:avLst/>
          </a:prstGeom>
        </p:spPr>
        <p:txBody>
          <a:bodyPr lIns="66191" tIns="33182" rIns="66191" bIns="33182"/>
          <a:lstStyle>
            <a:lvl1pPr marL="139709" indent="-139709">
              <a:spcBef>
                <a:spcPts val="0"/>
              </a:spcBef>
              <a:buFont typeface="Arial" pitchFamily="34" charset="0"/>
              <a:buChar char="•"/>
              <a:defRPr sz="2600">
                <a:solidFill>
                  <a:schemeClr val="tx1"/>
                </a:solidFill>
              </a:defRPr>
            </a:lvl1pPr>
            <a:lvl2pPr marL="354228" indent="-144692">
              <a:spcBef>
                <a:spcPts val="0"/>
              </a:spcBef>
              <a:buFont typeface="Arial" pitchFamily="34" charset="0"/>
              <a:buChar char="•"/>
              <a:defRPr sz="2167">
                <a:solidFill>
                  <a:schemeClr val="tx1"/>
                </a:solidFill>
              </a:defRPr>
            </a:lvl2pPr>
            <a:lvl3pPr marL="560083" indent="-134771">
              <a:spcBef>
                <a:spcPts val="0"/>
              </a:spcBef>
              <a:buFont typeface="Arial" pitchFamily="34" charset="0"/>
              <a:buChar char="•"/>
              <a:defRPr sz="1733">
                <a:solidFill>
                  <a:schemeClr val="tx1"/>
                </a:solidFill>
              </a:defRPr>
            </a:lvl3pPr>
            <a:lvl4pPr marL="774641" indent="-139709">
              <a:spcBef>
                <a:spcPts val="0"/>
              </a:spcBef>
              <a:buFont typeface="Arial" pitchFamily="34" charset="0"/>
              <a:buChar char="•"/>
              <a:defRPr sz="1517">
                <a:solidFill>
                  <a:schemeClr val="tx1"/>
                </a:solidFill>
              </a:defRPr>
            </a:lvl4pPr>
            <a:lvl5pPr marL="989198" indent="-144692">
              <a:spcBef>
                <a:spcPts val="0"/>
              </a:spcBef>
              <a:buFont typeface="Arial" pitchFamily="34" charset="0"/>
              <a:buChar char="•"/>
              <a:defRPr sz="1517">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95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203221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10"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3831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Lst>
  <p:hf hdr="0"/>
  <p:txStyles>
    <p:titleStyle>
      <a:lvl1pPr algn="l" rtl="0" eaLnBrk="1" fontAlgn="base" hangingPunct="1">
        <a:spcBef>
          <a:spcPct val="0"/>
        </a:spcBef>
        <a:spcAft>
          <a:spcPct val="0"/>
        </a:spcAft>
        <a:defRPr kumimoji="1" sz="26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5pPr>
      <a:lvl6pPr marL="35932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6pPr>
      <a:lvl7pPr marL="71860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7pPr>
      <a:lvl8pPr marL="1077885"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8pPr>
      <a:lvl9pPr marL="1437187"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9pPr>
    </p:titleStyle>
    <p:bodyStyle>
      <a:lvl1pPr marL="269471" indent="-269471" algn="l" rtl="0" eaLnBrk="1" fontAlgn="base" hangingPunct="1">
        <a:spcBef>
          <a:spcPct val="20000"/>
        </a:spcBef>
        <a:spcAft>
          <a:spcPct val="0"/>
        </a:spcAft>
        <a:defRPr kumimoji="1" sz="2275">
          <a:solidFill>
            <a:schemeClr val="tx1"/>
          </a:solidFill>
          <a:latin typeface="+mn-lt"/>
          <a:ea typeface="+mn-ea"/>
          <a:cs typeface="HGP創英角ｺﾞｼｯｸUB" pitchFamily="50" charset="-128"/>
        </a:defRPr>
      </a:lvl1pPr>
      <a:lvl2pPr marL="583854" indent="-224499"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2pPr>
      <a:lvl3pPr marL="898238" indent="-179675"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3pPr>
      <a:lvl4pPr marL="12575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4pPr>
      <a:lvl5pPr marL="16168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5pPr>
      <a:lvl6pPr marL="1976135" indent="-179675" algn="l" rtl="0" eaLnBrk="1" fontAlgn="base" hangingPunct="1">
        <a:spcBef>
          <a:spcPct val="20000"/>
        </a:spcBef>
        <a:spcAft>
          <a:spcPct val="0"/>
        </a:spcAft>
        <a:buChar char="»"/>
        <a:defRPr kumimoji="1" sz="1625">
          <a:solidFill>
            <a:schemeClr val="tx1"/>
          </a:solidFill>
          <a:latin typeface="+mn-lt"/>
          <a:ea typeface="+mn-ea"/>
        </a:defRPr>
      </a:lvl6pPr>
      <a:lvl7pPr marL="2335435" indent="-179675" algn="l" rtl="0" eaLnBrk="1" fontAlgn="base" hangingPunct="1">
        <a:spcBef>
          <a:spcPct val="20000"/>
        </a:spcBef>
        <a:spcAft>
          <a:spcPct val="0"/>
        </a:spcAft>
        <a:buChar char="»"/>
        <a:defRPr kumimoji="1" sz="1625">
          <a:solidFill>
            <a:schemeClr val="tx1"/>
          </a:solidFill>
          <a:latin typeface="+mn-lt"/>
          <a:ea typeface="+mn-ea"/>
        </a:defRPr>
      </a:lvl7pPr>
      <a:lvl8pPr marL="2694726" indent="-179675" algn="l" rtl="0" eaLnBrk="1" fontAlgn="base" hangingPunct="1">
        <a:spcBef>
          <a:spcPct val="20000"/>
        </a:spcBef>
        <a:spcAft>
          <a:spcPct val="0"/>
        </a:spcAft>
        <a:buChar char="»"/>
        <a:defRPr kumimoji="1" sz="1625">
          <a:solidFill>
            <a:schemeClr val="tx1"/>
          </a:solidFill>
          <a:latin typeface="+mn-lt"/>
          <a:ea typeface="+mn-ea"/>
        </a:defRPr>
      </a:lvl8pPr>
      <a:lvl9pPr marL="3054026" indent="-179675" algn="l" rtl="0" eaLnBrk="1" fontAlgn="base" hangingPunct="1">
        <a:spcBef>
          <a:spcPct val="20000"/>
        </a:spcBef>
        <a:spcAft>
          <a:spcPct val="0"/>
        </a:spcAft>
        <a:buChar char="»"/>
        <a:defRPr kumimoji="1" sz="1625">
          <a:solidFill>
            <a:schemeClr val="tx1"/>
          </a:solidFill>
          <a:latin typeface="+mn-lt"/>
          <a:ea typeface="+mn-ea"/>
        </a:defRPr>
      </a:lvl9pPr>
    </p:bodyStyle>
    <p:otherStyle>
      <a:defPPr>
        <a:defRPr lang="ja-JP"/>
      </a:defPPr>
      <a:lvl1pPr marL="0" algn="l" defTabSz="718600" rtl="0" eaLnBrk="1" latinLnBrk="0" hangingPunct="1">
        <a:defRPr kumimoji="1" sz="1408" kern="1200">
          <a:solidFill>
            <a:schemeClr val="tx1"/>
          </a:solidFill>
          <a:latin typeface="+mn-lt"/>
          <a:ea typeface="+mn-ea"/>
          <a:cs typeface="+mn-cs"/>
        </a:defRPr>
      </a:lvl1pPr>
      <a:lvl2pPr marL="359320" algn="l" defTabSz="718600" rtl="0" eaLnBrk="1" latinLnBrk="0" hangingPunct="1">
        <a:defRPr kumimoji="1" sz="1408" kern="1200">
          <a:solidFill>
            <a:schemeClr val="tx1"/>
          </a:solidFill>
          <a:latin typeface="+mn-lt"/>
          <a:ea typeface="+mn-ea"/>
          <a:cs typeface="+mn-cs"/>
        </a:defRPr>
      </a:lvl2pPr>
      <a:lvl3pPr marL="718600" algn="l" defTabSz="718600" rtl="0" eaLnBrk="1" latinLnBrk="0" hangingPunct="1">
        <a:defRPr kumimoji="1" sz="1408" kern="1200">
          <a:solidFill>
            <a:schemeClr val="tx1"/>
          </a:solidFill>
          <a:latin typeface="+mn-lt"/>
          <a:ea typeface="+mn-ea"/>
          <a:cs typeface="+mn-cs"/>
        </a:defRPr>
      </a:lvl3pPr>
      <a:lvl4pPr marL="1077885" algn="l" defTabSz="718600" rtl="0" eaLnBrk="1" latinLnBrk="0" hangingPunct="1">
        <a:defRPr kumimoji="1" sz="1408" kern="1200">
          <a:solidFill>
            <a:schemeClr val="tx1"/>
          </a:solidFill>
          <a:latin typeface="+mn-lt"/>
          <a:ea typeface="+mn-ea"/>
          <a:cs typeface="+mn-cs"/>
        </a:defRPr>
      </a:lvl4pPr>
      <a:lvl5pPr marL="1437187" algn="l" defTabSz="718600" rtl="0" eaLnBrk="1" latinLnBrk="0" hangingPunct="1">
        <a:defRPr kumimoji="1" sz="1408" kern="1200">
          <a:solidFill>
            <a:schemeClr val="tx1"/>
          </a:solidFill>
          <a:latin typeface="+mn-lt"/>
          <a:ea typeface="+mn-ea"/>
          <a:cs typeface="+mn-cs"/>
        </a:defRPr>
      </a:lvl5pPr>
      <a:lvl6pPr marL="1796484" algn="l" defTabSz="718600" rtl="0" eaLnBrk="1" latinLnBrk="0" hangingPunct="1">
        <a:defRPr kumimoji="1" sz="1408" kern="1200">
          <a:solidFill>
            <a:schemeClr val="tx1"/>
          </a:solidFill>
          <a:latin typeface="+mn-lt"/>
          <a:ea typeface="+mn-ea"/>
          <a:cs typeface="+mn-cs"/>
        </a:defRPr>
      </a:lvl6pPr>
      <a:lvl7pPr marL="2155784" algn="l" defTabSz="718600" rtl="0" eaLnBrk="1" latinLnBrk="0" hangingPunct="1">
        <a:defRPr kumimoji="1" sz="1408" kern="1200">
          <a:solidFill>
            <a:schemeClr val="tx1"/>
          </a:solidFill>
          <a:latin typeface="+mn-lt"/>
          <a:ea typeface="+mn-ea"/>
          <a:cs typeface="+mn-cs"/>
        </a:defRPr>
      </a:lvl7pPr>
      <a:lvl8pPr marL="2515078" algn="l" defTabSz="718600" rtl="0" eaLnBrk="1" latinLnBrk="0" hangingPunct="1">
        <a:defRPr kumimoji="1" sz="1408" kern="1200">
          <a:solidFill>
            <a:schemeClr val="tx1"/>
          </a:solidFill>
          <a:latin typeface="+mn-lt"/>
          <a:ea typeface="+mn-ea"/>
          <a:cs typeface="+mn-cs"/>
        </a:defRPr>
      </a:lvl8pPr>
      <a:lvl9pPr marL="2874380" algn="l" defTabSz="718600" rtl="0" eaLnBrk="1" latinLnBrk="0" hangingPunct="1">
        <a:defRPr kumimoji="1"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socionext.zoom.us/j/99975267803?pwd=ekhxaHA3bVZUSVU5M0dVMkF2Z0pkQT09"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6E24BCC-C90C-454F-B4C3-DA4B43D19730}"/>
              </a:ext>
            </a:extLst>
          </p:cNvPr>
          <p:cNvSpPr>
            <a:spLocks noGrp="1"/>
          </p:cNvSpPr>
          <p:nvPr>
            <p:ph type="ctrTitle"/>
          </p:nvPr>
        </p:nvSpPr>
        <p:spPr/>
        <p:txBody>
          <a:bodyPr/>
          <a:lstStyle/>
          <a:p>
            <a:r>
              <a:rPr lang="en-US" altLang="ja-JP" dirty="0"/>
              <a:t>Planning</a:t>
            </a:r>
            <a:r>
              <a:rPr lang="ja-JP" altLang="en-US" dirty="0"/>
              <a:t> </a:t>
            </a:r>
            <a:r>
              <a:rPr lang="en-US" altLang="ja-JP" dirty="0"/>
              <a:t>Subgroup</a:t>
            </a:r>
            <a:endParaRPr kumimoji="1" lang="ja-JP" altLang="en-US" dirty="0"/>
          </a:p>
        </p:txBody>
      </p:sp>
      <p:sp>
        <p:nvSpPr>
          <p:cNvPr id="4" name="字幕 3">
            <a:extLst>
              <a:ext uri="{FF2B5EF4-FFF2-40B4-BE49-F238E27FC236}">
                <a16:creationId xmlns:a16="http://schemas.microsoft.com/office/drawing/2014/main" id="{EF661AA3-1D1A-41E4-8ABD-6A4BFD8D4443}"/>
              </a:ext>
            </a:extLst>
          </p:cNvPr>
          <p:cNvSpPr>
            <a:spLocks noGrp="1"/>
          </p:cNvSpPr>
          <p:nvPr>
            <p:ph type="subTitle" idx="1"/>
          </p:nvPr>
        </p:nvSpPr>
        <p:spPr/>
        <p:txBody>
          <a:bodyPr/>
          <a:lstStyle/>
          <a:p>
            <a:r>
              <a:rPr lang="en-US" altLang="ja-JP" dirty="0"/>
              <a:t>September 27, 2022</a:t>
            </a:r>
          </a:p>
          <a:p>
            <a:r>
              <a:rPr kumimoji="1" lang="en-US" altLang="ja-JP" dirty="0"/>
              <a:t>Hiroyuki</a:t>
            </a:r>
            <a:r>
              <a:rPr kumimoji="1" lang="ja-JP" altLang="en-US" dirty="0"/>
              <a:t> </a:t>
            </a:r>
            <a:r>
              <a:rPr kumimoji="1" lang="en-US" altLang="ja-JP" dirty="0"/>
              <a:t>Fukuchi</a:t>
            </a:r>
            <a:endParaRPr kumimoji="1" lang="ja-JP" altLang="en-US" dirty="0"/>
          </a:p>
        </p:txBody>
      </p:sp>
    </p:spTree>
    <p:extLst>
      <p:ext uri="{BB962C8B-B14F-4D97-AF65-F5344CB8AC3E}">
        <p14:creationId xmlns:p14="http://schemas.microsoft.com/office/powerpoint/2010/main" val="106516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p:txBody>
      </p:sp>
      <p:sp>
        <p:nvSpPr>
          <p:cNvPr id="6" name="フッター プレースホルダー 5"/>
          <p:cNvSpPr>
            <a:spLocks noGrp="1"/>
          </p:cNvSpPr>
          <p:nvPr>
            <p:ph type="ftr" idx="11"/>
          </p:nvPr>
        </p:nvSpPr>
        <p:spPr/>
        <p:txBody>
          <a:bodyPr/>
          <a:lstStyle/>
          <a:p>
            <a:r>
              <a:rPr kumimoji="1" lang="en-US" altLang="ja-JP">
                <a:solidFill>
                  <a:schemeClr val="bg1">
                    <a:lumMod val="65000"/>
                  </a:schemeClr>
                </a:solidFill>
              </a:rPr>
              <a:t>OpenChain project /  CC0-1.0</a:t>
            </a:r>
            <a:endParaRPr kumimoji="1" lang="en-US" altLang="ja-JP" dirty="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5811F-4C7C-43FA-8C56-09976403547C}"/>
              </a:ext>
            </a:extLst>
          </p:cNvPr>
          <p:cNvSpPr>
            <a:spLocks noGrp="1"/>
          </p:cNvSpPr>
          <p:nvPr>
            <p:ph type="title"/>
          </p:nvPr>
        </p:nvSpPr>
        <p:spPr/>
        <p:txBody>
          <a:bodyPr/>
          <a:lstStyle/>
          <a:p>
            <a:r>
              <a:rPr kumimoji="1" lang="en-US" altLang="ja-JP" dirty="0"/>
              <a:t>Meeting</a:t>
            </a:r>
            <a:endParaRPr kumimoji="1" lang="ja-JP" altLang="en-US" dirty="0"/>
          </a:p>
        </p:txBody>
      </p:sp>
      <p:sp>
        <p:nvSpPr>
          <p:cNvPr id="3"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Date</a:t>
            </a:r>
            <a:r>
              <a:rPr lang="ja-JP" altLang="en-US" dirty="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&amp; Time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2022/9/27</a:t>
            </a: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16:00-17:00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Venue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Zoom</a:t>
            </a:r>
            <a:b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b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hlinkClick r:id="rId2"/>
              </a:rPr>
              <a:t>https://socionext.zoom.us/j/99975267803?pwd=ekhxaHA3bVZUSVU5M0dVMkF2Z0pkQT09</a:t>
            </a: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a:defRPr/>
            </a:pPr>
            <a:endParaRPr lang="en-US" altLang="ja-JP" dirty="0">
              <a:solidFill>
                <a:prstClr val="black"/>
              </a:solidFill>
              <a:latin typeface="Calibri"/>
              <a:ea typeface="ＭＳ Ｐゴシック" panose="020B0600070205080204" pitchFamily="50" charset="-128"/>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576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1800" dirty="0"/>
              <a:t>Leaflet SG</a:t>
            </a:r>
          </a:p>
          <a:p>
            <a:pPr lvl="1">
              <a:defRPr/>
            </a:pPr>
            <a:r>
              <a:rPr lang="ja-JP" altLang="en-US" sz="1400" dirty="0"/>
              <a:t>新しい活動紹介</a:t>
            </a:r>
            <a:endParaRPr lang="en-US" altLang="ja-JP" sz="1400" dirty="0"/>
          </a:p>
          <a:p>
            <a:pPr>
              <a:defRPr/>
            </a:pPr>
            <a:endParaRPr lang="en-US" altLang="ja-JP" sz="1800" dirty="0"/>
          </a:p>
          <a:p>
            <a:pPr>
              <a:defRPr/>
            </a:pPr>
            <a:r>
              <a:rPr lang="ja-JP" altLang="en-US" sz="1800" dirty="0"/>
              <a:t>次回全体会合相談</a:t>
            </a:r>
            <a:endParaRPr lang="en-US" altLang="ja-JP" sz="1800" dirty="0"/>
          </a:p>
          <a:p>
            <a:pPr lvl="1">
              <a:defRPr/>
            </a:pPr>
            <a:r>
              <a:rPr lang="ja-JP" altLang="en-US" sz="1400" dirty="0"/>
              <a:t>内容候補：</a:t>
            </a:r>
            <a:r>
              <a:rPr lang="en-US" altLang="ja-JP" sz="1400" dirty="0"/>
              <a:t>OSPO SG</a:t>
            </a:r>
            <a:r>
              <a:rPr lang="ja-JP" altLang="en-US" sz="1400" dirty="0"/>
              <a:t>の紹介</a:t>
            </a:r>
            <a:endParaRPr lang="en-US" altLang="ja-JP" sz="1400" dirty="0"/>
          </a:p>
          <a:p>
            <a:pPr lvl="1">
              <a:defRPr/>
            </a:pPr>
            <a:r>
              <a:rPr lang="ja-JP" altLang="en-US" sz="1400" dirty="0"/>
              <a:t>日程候補：</a:t>
            </a:r>
            <a:r>
              <a:rPr lang="en-US" altLang="ja-JP" sz="1400" dirty="0"/>
              <a:t>10</a:t>
            </a:r>
            <a:r>
              <a:rPr lang="ja-JP" altLang="en-US" sz="1400" dirty="0"/>
              <a:t>月</a:t>
            </a:r>
            <a:r>
              <a:rPr lang="en-US" altLang="ja-JP" sz="1400" dirty="0"/>
              <a:t>~11</a:t>
            </a:r>
            <a:r>
              <a:rPr lang="ja-JP" altLang="en-US" sz="1400" dirty="0"/>
              <a:t>月あたり</a:t>
            </a:r>
            <a:endParaRPr lang="en-US" altLang="ja-JP" sz="1400" dirty="0"/>
          </a:p>
          <a:p>
            <a:pPr>
              <a:defRPr/>
            </a:pPr>
            <a:endParaRPr lang="en-US" altLang="ja-JP" sz="1800" dirty="0"/>
          </a:p>
          <a:p>
            <a:pPr>
              <a:defRPr/>
            </a:pPr>
            <a:endParaRPr lang="en-US" altLang="ja-JP" sz="1800" dirty="0"/>
          </a:p>
          <a:p>
            <a:pPr>
              <a:defRPr/>
            </a:pPr>
            <a:r>
              <a:rPr lang="en-US" altLang="ja-JP" sz="1800" dirty="0"/>
              <a:t>Education SG</a:t>
            </a:r>
          </a:p>
          <a:p>
            <a:pPr>
              <a:defRPr/>
            </a:pPr>
            <a:endParaRPr lang="en-US" altLang="ja-JP" sz="1800" dirty="0"/>
          </a:p>
          <a:p>
            <a:pPr>
              <a:defRPr/>
            </a:pPr>
            <a:r>
              <a:rPr lang="en-US" altLang="ja-JP" sz="1800" dirty="0" err="1"/>
              <a:t>ToDo</a:t>
            </a:r>
            <a:r>
              <a:rPr lang="ja-JP" altLang="en-US" sz="1800" dirty="0"/>
              <a:t> </a:t>
            </a:r>
            <a:r>
              <a:rPr lang="en-US" altLang="ja-JP" sz="1800" dirty="0"/>
              <a:t>group</a:t>
            </a:r>
            <a:r>
              <a:rPr lang="ja-JP" altLang="en-US" sz="1800" dirty="0"/>
              <a:t> </a:t>
            </a:r>
            <a:r>
              <a:rPr lang="en-US" altLang="ja-JP" sz="1800" dirty="0"/>
              <a:t>Local Meetup</a:t>
            </a:r>
          </a:p>
          <a:p>
            <a:pPr lvl="1">
              <a:defRPr/>
            </a:pPr>
            <a:r>
              <a:rPr lang="en-US" altLang="ja-JP" sz="1800" dirty="0"/>
              <a:t>OpenChain</a:t>
            </a:r>
            <a:r>
              <a:rPr lang="ja-JP" altLang="en-US" sz="1800" dirty="0"/>
              <a:t>あるいは</a:t>
            </a:r>
            <a:r>
              <a:rPr lang="en-US" altLang="ja-JP" sz="1800" dirty="0"/>
              <a:t>OSPO SG</a:t>
            </a:r>
            <a:r>
              <a:rPr lang="ja-JP" altLang="en-US" sz="1800" dirty="0"/>
              <a:t>として</a:t>
            </a:r>
            <a:r>
              <a:rPr lang="en-US" altLang="ja-JP" sz="1800" dirty="0" err="1"/>
              <a:t>ToDogroup</a:t>
            </a:r>
            <a:r>
              <a:rPr lang="ja-JP" altLang="en-US" sz="1800" dirty="0"/>
              <a:t> </a:t>
            </a:r>
            <a:r>
              <a:rPr lang="en-US" altLang="ja-JP" sz="1800" dirty="0"/>
              <a:t>Local Meetup</a:t>
            </a:r>
            <a:r>
              <a:rPr lang="ja-JP" altLang="en-US" sz="1800" dirty="0"/>
              <a:t>を開催してはどうか</a:t>
            </a:r>
            <a:endParaRPr lang="en-US" altLang="ja-JP" sz="1800" dirty="0"/>
          </a:p>
          <a:p>
            <a:pPr lvl="1">
              <a:defRPr/>
            </a:pPr>
            <a:r>
              <a:rPr lang="en-US" altLang="ja-JP" sz="1800" dirty="0"/>
              <a:t>Local Meetup</a:t>
            </a:r>
            <a:r>
              <a:rPr lang="ja-JP" altLang="en-US" sz="1800" dirty="0"/>
              <a:t> </a:t>
            </a:r>
            <a:r>
              <a:rPr lang="en-US" altLang="ja-JP" sz="1800" dirty="0"/>
              <a:t>Organizer</a:t>
            </a:r>
          </a:p>
          <a:p>
            <a:pPr lvl="1">
              <a:defRPr/>
            </a:pPr>
            <a:r>
              <a:rPr lang="en-US" altLang="ja-JP" sz="1800" dirty="0" err="1"/>
              <a:t>ToDogroup</a:t>
            </a:r>
            <a:r>
              <a:rPr lang="ja-JP" altLang="en-US" sz="1800" dirty="0"/>
              <a:t> </a:t>
            </a:r>
            <a:r>
              <a:rPr lang="en-US" altLang="ja-JP" sz="1800" dirty="0"/>
              <a:t>Web</a:t>
            </a:r>
            <a:r>
              <a:rPr lang="ja-JP" altLang="en-US" sz="1800" dirty="0"/>
              <a:t>サイトでの告知</a:t>
            </a:r>
            <a:endParaRPr lang="en-US" altLang="ja-JP" sz="1800" dirty="0"/>
          </a:p>
          <a:p>
            <a:pPr lvl="1">
              <a:defRPr/>
            </a:pPr>
            <a:r>
              <a:rPr lang="en-US" altLang="ja-JP" sz="1800" dirty="0" err="1"/>
              <a:t>ToDogroup</a:t>
            </a:r>
            <a:r>
              <a:rPr lang="ja-JP" altLang="en-US" sz="1800" dirty="0"/>
              <a:t>への定期的な報告</a:t>
            </a:r>
            <a:endParaRPr lang="en-US" altLang="ja-JP" sz="1800" dirty="0"/>
          </a:p>
          <a:p>
            <a:pPr lvl="1">
              <a:defRPr/>
            </a:pPr>
            <a:endParaRPr lang="en-US" altLang="ja-JP" sz="1800" dirty="0"/>
          </a:p>
          <a:p>
            <a:pPr lvl="1">
              <a:defRPr/>
            </a:pPr>
            <a:endParaRPr lang="en-US" altLang="ja-JP" sz="1800" dirty="0"/>
          </a:p>
          <a:p>
            <a:pPr lvl="1">
              <a:defRPr/>
            </a:pPr>
            <a:endParaRPr lang="en-US" altLang="ja-JP" sz="1800" dirty="0"/>
          </a:p>
        </p:txBody>
      </p:sp>
    </p:spTree>
    <p:extLst>
      <p:ext uri="{BB962C8B-B14F-4D97-AF65-F5344CB8AC3E}">
        <p14:creationId xmlns:p14="http://schemas.microsoft.com/office/powerpoint/2010/main" val="3070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8356A-EC90-469D-9351-CFB000F00CEA}"/>
              </a:ext>
            </a:extLst>
          </p:cNvPr>
          <p:cNvSpPr>
            <a:spLocks noGrp="1"/>
          </p:cNvSpPr>
          <p:nvPr>
            <p:ph type="title"/>
          </p:nvPr>
        </p:nvSpPr>
        <p:spPr/>
        <p:txBody>
          <a:bodyPr/>
          <a:lstStyle/>
          <a:p>
            <a:r>
              <a:rPr kumimoji="1" lang="ja-JP" altLang="en-US" dirty="0"/>
              <a:t>メモ</a:t>
            </a:r>
          </a:p>
        </p:txBody>
      </p:sp>
      <p:sp>
        <p:nvSpPr>
          <p:cNvPr id="3" name="コンテンツ プレースホルダー 2">
            <a:extLst>
              <a:ext uri="{FF2B5EF4-FFF2-40B4-BE49-F238E27FC236}">
                <a16:creationId xmlns:a16="http://schemas.microsoft.com/office/drawing/2014/main" id="{FF1E6A50-0EA0-41B3-84BF-BEBE5F693D27}"/>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endParaRPr lang="en-US" altLang="ja-JP" sz="1800" dirty="0"/>
          </a:p>
          <a:p>
            <a:pPr>
              <a:defRPr/>
            </a:pPr>
            <a:r>
              <a:rPr lang="en-US" altLang="ja-JP" sz="1800" dirty="0"/>
              <a:t>ORT</a:t>
            </a:r>
            <a:r>
              <a:rPr lang="ja-JP" altLang="en-US" sz="1800" dirty="0"/>
              <a:t>の</a:t>
            </a:r>
            <a:r>
              <a:rPr lang="en-US" altLang="ja-JP" sz="1800" dirty="0"/>
              <a:t>SPDX Lite</a:t>
            </a:r>
            <a:r>
              <a:rPr lang="ja-JP" altLang="en-US" sz="1800" dirty="0"/>
              <a:t>対応　</a:t>
            </a:r>
            <a:endParaRPr lang="en-US" altLang="ja-JP" sz="1800" dirty="0"/>
          </a:p>
          <a:p>
            <a:pPr>
              <a:defRPr/>
            </a:pPr>
            <a:r>
              <a:rPr lang="en-US" altLang="ja-JP" sz="1800" dirty="0"/>
              <a:t>SBOM</a:t>
            </a:r>
          </a:p>
          <a:p>
            <a:pPr>
              <a:defRPr/>
            </a:pPr>
            <a:r>
              <a:rPr lang="ja-JP" altLang="en-US" sz="1800" dirty="0"/>
              <a:t>日本への説明会</a:t>
            </a:r>
            <a:endParaRPr lang="en-US" altLang="ja-JP" sz="1800" dirty="0"/>
          </a:p>
          <a:p>
            <a:pPr>
              <a:defRPr/>
            </a:pPr>
            <a:endParaRPr lang="en-US" altLang="ja-JP" sz="1800" dirty="0"/>
          </a:p>
          <a:p>
            <a:pPr>
              <a:defRPr/>
            </a:pPr>
            <a:endParaRPr lang="en-US" altLang="ja-JP" sz="1800" dirty="0"/>
          </a:p>
          <a:p>
            <a:pPr>
              <a:defRPr/>
            </a:pPr>
            <a:endParaRPr lang="en-US" altLang="ja-JP" sz="1800" dirty="0"/>
          </a:p>
          <a:p>
            <a:pPr>
              <a:defRPr/>
            </a:pPr>
            <a:endParaRPr lang="en-US" altLang="ja-JP" sz="1800" dirty="0"/>
          </a:p>
        </p:txBody>
      </p:sp>
    </p:spTree>
    <p:extLst>
      <p:ext uri="{BB962C8B-B14F-4D97-AF65-F5344CB8AC3E}">
        <p14:creationId xmlns:p14="http://schemas.microsoft.com/office/powerpoint/2010/main" val="101179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EF0211-89A6-4952-BA22-EA71DCC030AE}"/>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2388964306"/>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14462</TotalTime>
  <Words>272</Words>
  <Application>Microsoft Office PowerPoint</Application>
  <PresentationFormat>ワイド画面</PresentationFormat>
  <Paragraphs>38</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HGP創英角ｺﾞｼｯｸUB</vt:lpstr>
      <vt:lpstr>Meiryo UI</vt:lpstr>
      <vt:lpstr>Myriad Pro</vt:lpstr>
      <vt:lpstr>游ゴシック</vt:lpstr>
      <vt:lpstr>Arial</vt:lpstr>
      <vt:lpstr>Calibri</vt:lpstr>
      <vt:lpstr>Segoe UI</vt:lpstr>
      <vt:lpstr>Segoe UI Symbol</vt:lpstr>
      <vt:lpstr>Tahoma</vt:lpstr>
      <vt:lpstr>1_OSSL資料_20160418_c</vt:lpstr>
      <vt:lpstr>OSSL資料_20160418_c</vt:lpstr>
      <vt:lpstr>Planning Subgroup</vt:lpstr>
      <vt:lpstr>Antitrust Policy Notice</vt:lpstr>
      <vt:lpstr>Meeting</vt:lpstr>
      <vt:lpstr>Agenda</vt:lpstr>
      <vt:lpstr>メモ</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GitHubメモ</dc:title>
  <dc:creator>Fukuchi, Hiroyuki (Sony)</dc:creator>
  <cp:lastModifiedBy>Fukuchi, Hiroyuki (SGC)</cp:lastModifiedBy>
  <cp:revision>363</cp:revision>
  <dcterms:created xsi:type="dcterms:W3CDTF">2018-07-20T07:39:34Z</dcterms:created>
  <dcterms:modified xsi:type="dcterms:W3CDTF">2022-09-27T08:56:19Z</dcterms:modified>
</cp:coreProperties>
</file>