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embedTrueTypeFonts="1" strictFirstAndLastChars="0" autoCompressPictures="0" saveSubsetFonts="1">
  <p:sldMasterIdLst>
    <p:sldMasterId r:id="rId4" id="2147483655"/>
  </p:sldMasterIdLst>
  <p:notesMasterIdLst>
    <p:notesMasterId r:id="rId5"/>
  </p:notesMasterIdLst>
  <p:sldIdLst>
    <p:sldId r:id="rId6" id="256"/>
    <p:sldId r:id="rId7" id="257"/>
    <p:sldId r:id="rId8" id="258"/>
    <p:sldId r:id="rId9" id="259"/>
  </p:sldIdLst>
  <p:sldSz cx="9144000" cy="5143500"/>
  <p:notesSz cx="6858000" cy="9144000"/>
  <p:embeddedFontLst>
    <p:embeddedFont>
      <p:font typeface="Tahoma"/>
      <p:regular r:id="rId10"/>
      <p:bold r:id="rId11"/>
    </p:embeddedFont>
    <p:embeddedFont>
      <p:font typeface="Quattrocento Sans"/>
      <p:regular r:id="rId12"/>
      <p:bold r:id="rId13"/>
      <p:italic r:id="rId14"/>
      <p:boldItalic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defaultTextStyle>
  <p:extLst>
    <p:ext uri="{EFAFB233-063F-42B5-8137-9DF3F51BA10A}">
      <p15:sldGuideLst>
        <p15:guide orient="horz" pos="1620" id="1">
          <p15:clr>
            <a:srgbClr val="A4A3A4"/>
          </p15:clr>
        </p15:guide>
        <p15:guide pos="2880"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Tahoma-bold.fntdata"/><Relationship Id="rId10" Type="http://schemas.openxmlformats.org/officeDocument/2006/relationships/font" Target="fonts/Tahoma-regular.fntdata"/><Relationship Id="rId13" Type="http://schemas.openxmlformats.org/officeDocument/2006/relationships/font" Target="fonts/QuattrocentoSans-bold.fntdata"/><Relationship Id="rId12" Type="http://schemas.openxmlformats.org/officeDocument/2006/relationships/font" Target="fonts/Quattrocento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attrocentoSans-boldItalic.fntdata"/><Relationship Id="rId14" Type="http://schemas.openxmlformats.org/officeDocument/2006/relationships/font" Target="fonts/QuattrocentoSans-italic.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2" id="2"/>
        <p:cNvGrpSpPr/>
        <p:nvPr/>
      </p:nvGrpSpPr>
      <p:grpSpPr>
        <a:xfrm>
          <a:off x="0" y="0"/>
          <a:ext cx="0" cy="0"/>
          <a:chOff x="0" y="0"/>
          <a:chExt cx="0" cy="0"/>
        </a:xfrm>
      </p:grpSpPr>
      <p:sp>
        <p:nvSpPr>
          <p:cNvPr name="Google Shape;3;n" id="3"/>
          <p:cNvSpPr/>
          <p:nvPr>
            <p:ph idx="2" type="sldImg"/>
          </p:nvPr>
        </p:nvSpPr>
        <p:spPr>
          <a:xfrm>
            <a:off x="381300" y="685800"/>
            <a:ext cx="6096075" cy="3429000"/>
          </a:xfrm>
          <a:custGeom>
            <a:rect b="b" r="r" t="t" l="l"/>
            <a:pathLst>
              <a:path extrusionOk="0" w="120000" h="120000">
                <a:moveTo>
                  <a:pt x="0" y="0"/>
                </a:moveTo>
                <a:lnTo>
                  <a:pt x="120000" y="0"/>
                </a:lnTo>
                <a:lnTo>
                  <a:pt x="120000" y="120000"/>
                </a:lnTo>
                <a:lnTo>
                  <a:pt x="0" y="120000"/>
                </a:lnTo>
                <a:close/>
              </a:path>
            </a:pathLst>
          </a:custGeom>
          <a:noFill/>
          <a:ln cmpd="sng" cap="flat" w="9525">
            <a:solidFill>
              <a:srgbClr val="000000"/>
            </a:solidFill>
            <a:prstDash val="solid"/>
            <a:round/>
            <a:headEnd len="sm" w="sm" type="none"/>
            <a:tailEnd len="sm" w="sm" type="none"/>
          </a:ln>
        </p:spPr>
      </p:sp>
      <p:sp>
        <p:nvSpPr>
          <p:cNvPr name="Google Shape;4;n" id="4"/>
          <p:cNvSpPr txBox="1"/>
          <p:nvPr>
            <p:ph idx="1" type="body"/>
          </p:nvPr>
        </p:nvSpPr>
        <p:spPr>
          <a:xfrm>
            <a:off x="685800" y="4343400"/>
            <a:ext cx="5486400" cy="4114800"/>
          </a:xfrm>
          <a:prstGeom prst="rect">
            <a:avLst/>
          </a:prstGeom>
          <a:noFill/>
          <a:ln>
            <a:noFill/>
          </a:ln>
        </p:spPr>
        <p:txBody>
          <a:bodyPr lIns="91425" bIns="91425" anchor="t" rIns="91425" anchorCtr="0" wrap="square" spcFirstLastPara="1" tIns="91425">
            <a:noAutofit/>
          </a:bodyPr>
          <a:lstStyle>
            <a:lvl1pPr lvl="0" indent="-298450" marL="457200">
              <a:spcBef>
                <a:spcPts val="0"/>
              </a:spcBef>
              <a:spcAft>
                <a:spcPts val="0"/>
              </a:spcAft>
              <a:buSzPts val="1100"/>
              <a:buChar char="●"/>
              <a:defRPr sz="880"/>
            </a:lvl1pPr>
            <a:lvl2pPr lvl="1" indent="-298450" marL="914400">
              <a:spcBef>
                <a:spcPts val="0"/>
              </a:spcBef>
              <a:spcAft>
                <a:spcPts val="0"/>
              </a:spcAft>
              <a:buSzPts val="1100"/>
              <a:buChar char="○"/>
              <a:defRPr sz="880"/>
            </a:lvl2pPr>
            <a:lvl3pPr lvl="2" indent="-298450" marL="1371600">
              <a:spcBef>
                <a:spcPts val="0"/>
              </a:spcBef>
              <a:spcAft>
                <a:spcPts val="0"/>
              </a:spcAft>
              <a:buSzPts val="1100"/>
              <a:buChar char="■"/>
              <a:defRPr sz="880"/>
            </a:lvl3pPr>
            <a:lvl4pPr lvl="3" indent="-298450" marL="1828800">
              <a:spcBef>
                <a:spcPts val="0"/>
              </a:spcBef>
              <a:spcAft>
                <a:spcPts val="0"/>
              </a:spcAft>
              <a:buSzPts val="1100"/>
              <a:buChar char="●"/>
              <a:defRPr sz="880"/>
            </a:lvl4pPr>
            <a:lvl5pPr lvl="4" indent="-298450" marL="2286000">
              <a:spcBef>
                <a:spcPts val="0"/>
              </a:spcBef>
              <a:spcAft>
                <a:spcPts val="0"/>
              </a:spcAft>
              <a:buSzPts val="1100"/>
              <a:buChar char="○"/>
              <a:defRPr sz="880"/>
            </a:lvl5pPr>
            <a:lvl6pPr lvl="5" indent="-298450" marL="2743200">
              <a:spcBef>
                <a:spcPts val="0"/>
              </a:spcBef>
              <a:spcAft>
                <a:spcPts val="0"/>
              </a:spcAft>
              <a:buSzPts val="1100"/>
              <a:buChar char="■"/>
              <a:defRPr sz="880"/>
            </a:lvl6pPr>
            <a:lvl7pPr lvl="6" indent="-298450" marL="3200400">
              <a:spcBef>
                <a:spcPts val="0"/>
              </a:spcBef>
              <a:spcAft>
                <a:spcPts val="0"/>
              </a:spcAft>
              <a:buSzPts val="1100"/>
              <a:buChar char="●"/>
              <a:defRPr sz="880"/>
            </a:lvl7pPr>
            <a:lvl8pPr lvl="7" indent="-298450" marL="3657600">
              <a:spcBef>
                <a:spcPts val="0"/>
              </a:spcBef>
              <a:spcAft>
                <a:spcPts val="0"/>
              </a:spcAft>
              <a:buSzPts val="1100"/>
              <a:buChar char="○"/>
              <a:defRPr sz="880"/>
            </a:lvl8pPr>
            <a:lvl9pPr lvl="8" indent="-298450" marL="4114800">
              <a:spcBef>
                <a:spcPts val="0"/>
              </a:spcBef>
              <a:spcAft>
                <a:spcPts val="0"/>
              </a:spcAft>
              <a:buSzPts val="1100"/>
              <a:buChar char="■"/>
              <a:defRPr sz="880"/>
            </a:lvl9pPr>
          </a:lstStyle>
          <a:p/>
        </p:txBody>
      </p:sp>
    </p:spTree>
  </p:cSld>
  <p:clrMap accent6="accent6" accent4="accent4" accent5="accent5" accent2="accent2" accent3="accent3" accent1="accent1" bg2="dk2" tx1="dk1" bg1="lt1" hlink="hlink" tx2="lt2" folHlink="fol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36" id="36"/>
        <p:cNvGrpSpPr/>
        <p:nvPr/>
      </p:nvGrpSpPr>
      <p:grpSpPr>
        <a:xfrm>
          <a:off x="0" y="0"/>
          <a:ext cx="0" cy="0"/>
          <a:chOff x="0" y="0"/>
          <a:chExt cx="0" cy="0"/>
        </a:xfrm>
      </p:grpSpPr>
      <p:sp>
        <p:nvSpPr>
          <p:cNvPr name="Google Shape;37;g328e9fc7e82_0_0:notes" id="37"/>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38;g328e9fc7e82_0_0:notes" id="38"/>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42" id="42"/>
        <p:cNvGrpSpPr/>
        <p:nvPr/>
      </p:nvGrpSpPr>
      <p:grpSpPr>
        <a:xfrm>
          <a:off x="0" y="0"/>
          <a:ext cx="0" cy="0"/>
          <a:chOff x="0" y="0"/>
          <a:chExt cx="0" cy="0"/>
        </a:xfrm>
      </p:grpSpPr>
      <p:sp>
        <p:nvSpPr>
          <p:cNvPr name="Google Shape;43;g328e9fc7e82_0_5:notes" id="43"/>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44;g328e9fc7e82_0_5:notes" id="44"/>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48" id="48"/>
        <p:cNvGrpSpPr/>
        <p:nvPr/>
      </p:nvGrpSpPr>
      <p:grpSpPr>
        <a:xfrm>
          <a:off x="0" y="0"/>
          <a:ext cx="0" cy="0"/>
          <a:chOff x="0" y="0"/>
          <a:chExt cx="0" cy="0"/>
        </a:xfrm>
      </p:grpSpPr>
      <p:sp>
        <p:nvSpPr>
          <p:cNvPr name="Google Shape;49;g328e9fc7e82_0_10:notes" id="49"/>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50;g328e9fc7e82_0_10:notes" id="50"/>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name="Shape 54" id="54"/>
        <p:cNvGrpSpPr/>
        <p:nvPr/>
      </p:nvGrpSpPr>
      <p:grpSpPr>
        <a:xfrm>
          <a:off x="0" y="0"/>
          <a:ext cx="0" cy="0"/>
          <a:chOff x="0" y="0"/>
          <a:chExt cx="0" cy="0"/>
        </a:xfrm>
      </p:grpSpPr>
      <p:sp>
        <p:nvSpPr>
          <p:cNvPr name="Google Shape;55;g33e09741be6_0_1:notes" id="55"/>
          <p:cNvSpPr/>
          <p:nvPr>
            <p:ph idx="2" type="sldImg"/>
          </p:nvPr>
        </p:nvSpPr>
        <p:spPr>
          <a:xfrm>
            <a:off x="381300" y="685800"/>
            <a:ext cx="6096000" cy="3429000"/>
          </a:xfrm>
          <a:custGeom>
            <a:rect b="b" r="r" t="t" l="l"/>
            <a:pathLst>
              <a:path extrusionOk="0" w="120000" h="120000">
                <a:moveTo>
                  <a:pt x="0" y="0"/>
                </a:moveTo>
                <a:lnTo>
                  <a:pt x="120000" y="0"/>
                </a:lnTo>
                <a:lnTo>
                  <a:pt x="120000" y="120000"/>
                </a:lnTo>
                <a:lnTo>
                  <a:pt x="0" y="120000"/>
                </a:lnTo>
                <a:close/>
              </a:path>
            </a:pathLst>
          </a:custGeom>
        </p:spPr>
      </p:sp>
      <p:sp>
        <p:nvSpPr>
          <p:cNvPr name="Google Shape;56;g33e09741be6_0_1:notes" id="56"/>
          <p:cNvSpPr txBox="1"/>
          <p:nvPr>
            <p:ph idx="1" type="body"/>
          </p:nvPr>
        </p:nvSpPr>
        <p:spPr>
          <a:xfrm>
            <a:off x="685800" y="4343400"/>
            <a:ext cx="5486400" cy="4114800"/>
          </a:xfrm>
          <a:prstGeom prst="rect">
            <a:avLst/>
          </a:prstGeom>
        </p:spPr>
        <p:txBody>
          <a:bodyPr lIns="91425" bIns="91425" anchor="t" rIns="91425" anchorCtr="0" wrap="square" spcFirstLastPara="1" tIns="91425">
            <a:noAutofit/>
          </a:bodyPr>
          <a:lstStyle/>
          <a:p>
            <a:pPr lvl="0" indent="0" rtl="0" marL="0" algn="l">
              <a:spcBef>
                <a:spcPts val="0"/>
              </a:spcBef>
              <a:spcAft>
                <a:spcPts val="0"/>
              </a:spcAft>
              <a:buNone/>
            </a:pPr>
            <a:r>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page">
  <p:cSld name="Titlepage">
    <p:spTree>
      <p:nvGrpSpPr>
        <p:cNvPr name="Shape 6" id="6"/>
        <p:cNvGrpSpPr/>
        <p:nvPr/>
      </p:nvGrpSpPr>
      <p:grpSpPr>
        <a:xfrm>
          <a:off x="0" y="0"/>
          <a:ext cx="0" cy="0"/>
          <a:chOff x="0" y="0"/>
          <a:chExt cx="0" cy="0"/>
        </a:xfrm>
      </p:grpSpPr>
      <p:sp>
        <p:nvSpPr>
          <p:cNvPr name="Google Shape;7;p2" id="7"/>
          <p:cNvSpPr txBox="1"/>
          <p:nvPr>
            <p:ph type="ctrTitle"/>
          </p:nvPr>
        </p:nvSpPr>
        <p:spPr>
          <a:xfrm>
            <a:off x="524140" y="1352038"/>
            <a:ext cx="8095800" cy="1080300"/>
          </a:xfrm>
          <a:prstGeom prst="rect">
            <a:avLst/>
          </a:prstGeom>
          <a:noFill/>
          <a:ln>
            <a:noFill/>
          </a:ln>
        </p:spPr>
        <p:txBody>
          <a:bodyPr lIns="19625" bIns="0" anchor="b" rIns="19625" anchorCtr="0" wrap="square" spcFirstLastPara="1" tIns="0">
            <a:noAutofit/>
          </a:bodyPr>
          <a:lstStyle>
            <a:lvl1pPr lvl="0" marR="0" rtl="0" algn="l">
              <a:spcBef>
                <a:spcPts val="0"/>
              </a:spcBef>
              <a:spcAft>
                <a:spcPts val="0"/>
              </a:spcAft>
              <a:buSzPts val="1100"/>
              <a:buNone/>
              <a:defRPr b="0" cap="none" u="none" sz="1600" strike="noStrike" i="0">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sp>
        <p:nvSpPr>
          <p:cNvPr name="Google Shape;8;p2" id="8"/>
          <p:cNvSpPr txBox="1"/>
          <p:nvPr>
            <p:ph idx="1" type="subTitle"/>
          </p:nvPr>
        </p:nvSpPr>
        <p:spPr>
          <a:xfrm>
            <a:off x="524140" y="2696740"/>
            <a:ext cx="8095800" cy="810300"/>
          </a:xfrm>
          <a:prstGeom prst="rect">
            <a:avLst/>
          </a:prstGeom>
          <a:noFill/>
          <a:ln>
            <a:noFill/>
          </a:ln>
        </p:spPr>
        <p:txBody>
          <a:bodyPr lIns="19625" bIns="0" anchor="t" rIns="19625" anchorCtr="0" wrap="square" spcFirstLastPara="1" tIns="0">
            <a:noAutofit/>
          </a:bodyPr>
          <a:lstStyle>
            <a:lvl1pPr lvl="0" marR="0" rtl="0" algn="l">
              <a:spcBef>
                <a:spcPts val="300"/>
              </a:spcBef>
              <a:spcAft>
                <a:spcPts val="0"/>
              </a:spcAft>
              <a:buSzPts val="1100"/>
              <a:buNone/>
              <a:defRPr b="0" cap="none" u="none" sz="1120" strike="noStrike" i="0">
                <a:solidFill>
                  <a:schemeClr val="dk1"/>
                </a:solidFill>
                <a:latin typeface="Quattrocento Sans"/>
                <a:ea typeface="Quattrocento Sans"/>
                <a:cs typeface="Quattrocento Sans"/>
                <a:sym typeface="Quattrocento Sans"/>
              </a:defRPr>
            </a:lvl1pPr>
            <a:lvl2pPr lvl="1" marR="0" rtl="0" algn="l">
              <a:spcBef>
                <a:spcPts val="300"/>
              </a:spcBef>
              <a:spcAft>
                <a:spcPts val="0"/>
              </a:spcAft>
              <a:buClr>
                <a:schemeClr val="dk1"/>
              </a:buClr>
              <a:buSzPts val="1400"/>
              <a:buFont typeface="Quattrocento Sans"/>
              <a:buChar char="–"/>
              <a:defRPr b="0" cap="none" u="none" sz="1120" strike="noStrike" i="0">
                <a:solidFill>
                  <a:schemeClr val="dk1"/>
                </a:solidFill>
                <a:latin typeface="Quattrocento Sans"/>
                <a:ea typeface="Quattrocento Sans"/>
                <a:cs typeface="Quattrocento Sans"/>
                <a:sym typeface="Quattrocento Sans"/>
              </a:defRPr>
            </a:lvl2pPr>
            <a:lvl3pPr lvl="2" marR="0" rtl="0" algn="l">
              <a:spcBef>
                <a:spcPts val="300"/>
              </a:spcBef>
              <a:spcAft>
                <a:spcPts val="0"/>
              </a:spcAft>
              <a:buClr>
                <a:schemeClr val="dk1"/>
              </a:buClr>
              <a:buSzPts val="1400"/>
              <a:buFont typeface="Quattrocento Sans"/>
              <a:buChar char="•"/>
              <a:defRPr b="0" cap="none" u="none" sz="1120" strike="noStrike" i="0">
                <a:solidFill>
                  <a:schemeClr val="dk1"/>
                </a:solidFill>
                <a:latin typeface="Quattrocento Sans"/>
                <a:ea typeface="Quattrocento Sans"/>
                <a:cs typeface="Quattrocento Sans"/>
                <a:sym typeface="Quattrocento Sans"/>
              </a:defRPr>
            </a:lvl3pPr>
            <a:lvl4pPr lvl="3" marR="0" rtl="0" algn="l">
              <a:spcBef>
                <a:spcPts val="200"/>
              </a:spcBef>
              <a:spcAft>
                <a:spcPts val="0"/>
              </a:spcAft>
              <a:buSzPts val="1100"/>
              <a:buNone/>
              <a:defRPr b="0" cap="none" u="none" sz="880" strike="noStrike" i="0">
                <a:solidFill>
                  <a:schemeClr val="dk1"/>
                </a:solidFill>
                <a:latin typeface="Quattrocento Sans"/>
                <a:ea typeface="Quattrocento Sans"/>
                <a:cs typeface="Quattrocento Sans"/>
                <a:sym typeface="Quattrocento Sans"/>
              </a:defRPr>
            </a:lvl4pPr>
            <a:lvl5pPr lvl="4" marR="0" rtl="0" algn="l">
              <a:spcBef>
                <a:spcPts val="200"/>
              </a:spcBef>
              <a:spcAft>
                <a:spcPts val="0"/>
              </a:spcAft>
              <a:buSzPts val="1100"/>
              <a:buNone/>
              <a:defRPr b="0" cap="none" u="none" sz="880" strike="noStrike" i="0">
                <a:solidFill>
                  <a:schemeClr val="dk1"/>
                </a:solidFill>
                <a:latin typeface="Quattrocento Sans"/>
                <a:ea typeface="Quattrocento Sans"/>
                <a:cs typeface="Quattrocento Sans"/>
                <a:sym typeface="Quattrocento Sans"/>
              </a:defRPr>
            </a:lvl5pPr>
            <a:lvl6pPr lvl="5"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6pPr>
            <a:lvl7pPr lvl="6"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7pPr>
            <a:lvl8pPr lvl="7"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8pPr>
            <a:lvl9pPr lvl="8" marR="0" rtl="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9pPr>
          </a:lstStyle>
          <a:p/>
        </p:txBody>
      </p:sp>
      <p:cxnSp>
        <p:nvCxnSpPr>
          <p:cNvPr name="Google Shape;9;p2" id="9"/>
          <p:cNvCxnSpPr/>
          <p:nvPr/>
        </p:nvCxnSpPr>
        <p:spPr>
          <a:xfrm>
            <a:off x="269860" y="2572346"/>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10;p2" id="10"/>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cap="none" u="none" sz="1200" strike="noStrike" i="0" lang="ja">
                <a:solidFill>
                  <a:srgbClr val="7F7F7F"/>
                </a:solidFill>
                <a:latin typeface="Quattrocento Sans"/>
                <a:ea typeface="Quattrocento Sans"/>
                <a:cs typeface="Quattrocento Sans"/>
                <a:sym typeface="Quattrocento Sans"/>
              </a:rPr>
              <a:t>‹#›</a:t>
            </a:fld>
            <a:r>
              <a:rPr b="1" cap="none" u="none" sz="1200" strike="noStrike" i="0" lang="ja">
                <a:solidFill>
                  <a:srgbClr val="7F7F7F"/>
                </a:solidFill>
                <a:latin typeface="Quattrocento Sans"/>
                <a:ea typeface="Quattrocento Sans"/>
                <a:cs typeface="Quattrocento Sans"/>
                <a:sym typeface="Quattrocento Sans"/>
              </a:rPr>
              <a:t>  </a:t>
            </a:r>
            <a:r>
              <a:rPr b="0" cap="none" u="none" sz="1200" strike="noStrike" i="0" lang="ja">
                <a:solidFill>
                  <a:srgbClr val="7FD13B"/>
                </a:solidFill>
                <a:latin typeface="Open Sans"/>
                <a:ea typeface="Open Sans"/>
                <a:cs typeface="Open Sans"/>
                <a:sym typeface="Open Sans"/>
              </a:rPr>
              <a:t>▇</a:t>
            </a:r>
            <a:r>
              <a:rPr b="0" cap="none" u="none" sz="1200" strike="noStrike" i="0" lang="ja">
                <a:solidFill>
                  <a:srgbClr val="EA157A"/>
                </a:solidFill>
                <a:latin typeface="Open Sans"/>
                <a:ea typeface="Open Sans"/>
                <a:cs typeface="Open Sans"/>
                <a:sym typeface="Open Sans"/>
              </a:rPr>
              <a:t>▇</a:t>
            </a:r>
            <a:r>
              <a:rPr b="0" cap="none" u="none" sz="1200" strike="noStrike" i="0" lang="ja">
                <a:solidFill>
                  <a:srgbClr val="007DEA"/>
                </a:solidFill>
                <a:latin typeface="Open Sans"/>
                <a:ea typeface="Open Sans"/>
                <a:cs typeface="Open Sans"/>
                <a:sym typeface="Open Sans"/>
              </a:rPr>
              <a:t>▇</a:t>
            </a:r>
            <a:r>
              <a:rPr b="0" cap="none" u="none" sz="1200" strike="noStrike" i="0" lang="ja">
                <a:solidFill>
                  <a:srgbClr val="7FD13B"/>
                </a:solidFill>
                <a:latin typeface="Open Sans"/>
                <a:ea typeface="Open Sans"/>
                <a:cs typeface="Open Sans"/>
                <a:sym typeface="Open Sans"/>
              </a:rPr>
              <a:t> </a:t>
            </a:r>
            <a:r>
              <a:rPr b="0" cap="none" u="none" sz="1200" strike="noStrike" i="0" lang="ja">
                <a:solidFill>
                  <a:schemeClr val="dk1"/>
                </a:solidFill>
                <a:latin typeface="Open Sans"/>
                <a:ea typeface="Open Sans"/>
                <a:cs typeface="Open Sans"/>
                <a:sym typeface="Open Sans"/>
              </a:rPr>
              <a:t>The OpenChain project Japan work group / CC BY 4.0</a:t>
            </a:r>
            <a:endParaRPr b="0" cap="none" u="none" sz="1200" strike="noStrike" i="0">
              <a:solidFill>
                <a:srgbClr val="A5A5A5"/>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MiddlePage_1_white">
  <p:cSld name="7_MiddlePage_1_white">
    <p:spTree>
      <p:nvGrpSpPr>
        <p:cNvPr name="Shape 11" id="11"/>
        <p:cNvGrpSpPr/>
        <p:nvPr/>
      </p:nvGrpSpPr>
      <p:grpSpPr>
        <a:xfrm>
          <a:off x="0" y="0"/>
          <a:ext cx="0" cy="0"/>
          <a:chOff x="0" y="0"/>
          <a:chExt cx="0" cy="0"/>
        </a:xfrm>
      </p:grpSpPr>
      <p:sp>
        <p:nvSpPr>
          <p:cNvPr name="Google Shape;12;p3" id="12"/>
          <p:cNvSpPr txBox="1"/>
          <p:nvPr>
            <p:ph type="title"/>
          </p:nvPr>
        </p:nvSpPr>
        <p:spPr>
          <a:xfrm>
            <a:off x="432000" y="34524"/>
            <a:ext cx="8280000" cy="594300"/>
          </a:xfrm>
          <a:prstGeom prst="rect">
            <a:avLst/>
          </a:prstGeom>
          <a:noFill/>
          <a:ln>
            <a:noFill/>
          </a:ln>
        </p:spPr>
        <p:txBody>
          <a:bodyPr lIns="0" bIns="0" anchor="b" rIns="0" anchorCtr="0" wrap="square" spcFirstLastPara="1" tIns="0">
            <a:noAutofit/>
          </a:bodyPr>
          <a:lstStyle>
            <a:lvl1pPr lvl="0" marR="0" rtl="0" algn="l">
              <a:spcBef>
                <a:spcPts val="0"/>
              </a:spcBef>
              <a:spcAft>
                <a:spcPts val="0"/>
              </a:spcAft>
              <a:buSzPts val="1100"/>
              <a:buNone/>
              <a:defRPr b="0" cap="none" u="none" sz="1440" strike="noStrike" i="0">
                <a:solidFill>
                  <a:schemeClr val="dk1"/>
                </a:solidFill>
                <a:latin typeface="Tahoma"/>
                <a:ea typeface="Tahoma"/>
                <a:cs typeface="Tahoma"/>
                <a:sym typeface="Tahoma"/>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cxnSp>
        <p:nvCxnSpPr>
          <p:cNvPr name="Google Shape;13;p3" id="13"/>
          <p:cNvCxnSpPr/>
          <p:nvPr/>
        </p:nvCxnSpPr>
        <p:spPr>
          <a:xfrm>
            <a:off x="269860" y="681698"/>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14;p3" id="14"/>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cap="none" u="none" sz="1200" strike="noStrike" i="0" lang="ja">
                <a:solidFill>
                  <a:srgbClr val="7F7F7F"/>
                </a:solidFill>
                <a:latin typeface="Quattrocento Sans"/>
                <a:ea typeface="Quattrocento Sans"/>
                <a:cs typeface="Quattrocento Sans"/>
                <a:sym typeface="Quattrocento Sans"/>
              </a:rPr>
              <a:t>‹#›</a:t>
            </a:fld>
            <a:r>
              <a:rPr b="1" cap="none" u="none" sz="1200" strike="noStrike" i="0" lang="ja">
                <a:solidFill>
                  <a:srgbClr val="7F7F7F"/>
                </a:solidFill>
                <a:latin typeface="Quattrocento Sans"/>
                <a:ea typeface="Quattrocento Sans"/>
                <a:cs typeface="Quattrocento Sans"/>
                <a:sym typeface="Quattrocento Sans"/>
              </a:rPr>
              <a:t>  </a:t>
            </a:r>
            <a:r>
              <a:rPr b="0" cap="none" u="none" sz="1200" strike="noStrike" i="0" lang="ja">
                <a:solidFill>
                  <a:srgbClr val="7FD13B"/>
                </a:solidFill>
                <a:latin typeface="Open Sans"/>
                <a:ea typeface="Open Sans"/>
                <a:cs typeface="Open Sans"/>
                <a:sym typeface="Open Sans"/>
              </a:rPr>
              <a:t>▇</a:t>
            </a:r>
            <a:r>
              <a:rPr b="0" cap="none" u="none" sz="1200" strike="noStrike" i="0" lang="ja">
                <a:solidFill>
                  <a:srgbClr val="EA157A"/>
                </a:solidFill>
                <a:latin typeface="Open Sans"/>
                <a:ea typeface="Open Sans"/>
                <a:cs typeface="Open Sans"/>
                <a:sym typeface="Open Sans"/>
              </a:rPr>
              <a:t>▇</a:t>
            </a:r>
            <a:r>
              <a:rPr b="0" cap="none" u="none" sz="1200" strike="noStrike" i="0" lang="ja">
                <a:solidFill>
                  <a:srgbClr val="007DEA"/>
                </a:solidFill>
                <a:latin typeface="Open Sans"/>
                <a:ea typeface="Open Sans"/>
                <a:cs typeface="Open Sans"/>
                <a:sym typeface="Open Sans"/>
              </a:rPr>
              <a:t>▇</a:t>
            </a:r>
            <a:r>
              <a:rPr b="0" cap="none" u="none" sz="1200" strike="noStrike" i="0" lang="ja">
                <a:solidFill>
                  <a:srgbClr val="7FD13B"/>
                </a:solidFill>
                <a:latin typeface="Open Sans"/>
                <a:ea typeface="Open Sans"/>
                <a:cs typeface="Open Sans"/>
                <a:sym typeface="Open Sans"/>
              </a:rPr>
              <a:t> </a:t>
            </a:r>
            <a:r>
              <a:rPr b="0" cap="none" u="none" sz="1200" strike="noStrike" i="0" lang="ja">
                <a:solidFill>
                  <a:schemeClr val="dk1"/>
                </a:solidFill>
                <a:latin typeface="Open Sans"/>
                <a:ea typeface="Open Sans"/>
                <a:cs typeface="Open Sans"/>
                <a:sym typeface="Open Sans"/>
              </a:rPr>
              <a:t>The OpenChain project Japan work group / CC BY 4.0</a:t>
            </a:r>
            <a:endParaRPr b="0" cap="none" u="none" sz="1200" strike="noStrike" i="0">
              <a:solidFill>
                <a:srgbClr val="A5A5A5"/>
              </a:solidFill>
              <a:latin typeface="Open Sans"/>
              <a:ea typeface="Open Sans"/>
              <a:cs typeface="Open Sans"/>
              <a:sym typeface="Open Sans"/>
            </a:endParaRPr>
          </a:p>
        </p:txBody>
      </p:sp>
      <p:sp>
        <p:nvSpPr>
          <p:cNvPr name="Google Shape;15;p3" id="15"/>
          <p:cNvSpPr txBox="1"/>
          <p:nvPr/>
        </p:nvSpPr>
        <p:spPr>
          <a:xfrm>
            <a:off x="7114375" y="4778975"/>
            <a:ext cx="1894500" cy="284700"/>
          </a:xfrm>
          <a:prstGeom prst="rect">
            <a:avLst/>
          </a:prstGeom>
          <a:noFill/>
          <a:ln>
            <a:noFill/>
          </a:ln>
        </p:spPr>
        <p:txBody>
          <a:bodyPr lIns="68575" bIns="34275" anchor="t" rIns="68575" anchorCtr="0" wrap="square" spcFirstLastPara="1" tIns="34275">
            <a:spAutoFit/>
          </a:bodyPr>
          <a:lstStyle/>
          <a:p>
            <a:pPr lvl="0" indent="0" marR="0" rtl="0" marL="0" algn="l">
              <a:spcBef>
                <a:spcPts val="0"/>
              </a:spcBef>
              <a:spcAft>
                <a:spcPts val="0"/>
              </a:spcAft>
              <a:buNone/>
            </a:pPr>
            <a:r>
              <a:rPr b="0" cap="none" u="none" sz="1400" strike="noStrike" i="0" lang="ja">
                <a:solidFill>
                  <a:schemeClr val="dk1"/>
                </a:solidFill>
                <a:latin typeface="Quattrocento Sans"/>
                <a:ea typeface="Quattrocento Sans"/>
                <a:cs typeface="Quattrocento Sans"/>
                <a:sym typeface="Quattrocento Sans"/>
              </a:rPr>
              <a:t>2022/</a:t>
            </a:r>
            <a:r>
              <a:rPr lang="ja">
                <a:solidFill>
                  <a:schemeClr val="dk1"/>
                </a:solidFill>
                <a:latin typeface="Quattrocento Sans"/>
                <a:ea typeface="Quattrocento Sans"/>
                <a:cs typeface="Quattrocento Sans"/>
                <a:sym typeface="Quattrocento Sans"/>
              </a:rPr>
              <a:t>3/31-</a:t>
            </a:r>
            <a:r>
              <a:rPr b="0" cap="none" u="none" sz="1400" strike="noStrike" i="0" lang="ja">
                <a:solidFill>
                  <a:schemeClr val="dk1"/>
                </a:solidFill>
                <a:latin typeface="Quattrocento Sans"/>
                <a:ea typeface="Quattrocento Sans"/>
                <a:cs typeface="Quattrocento Sans"/>
                <a:sym typeface="Quattrocento Sans"/>
              </a:rPr>
              <a:t>4/</a:t>
            </a:r>
            <a:r>
              <a:rPr lang="ja">
                <a:solidFill>
                  <a:schemeClr val="dk1"/>
                </a:solidFill>
                <a:latin typeface="Quattrocento Sans"/>
                <a:ea typeface="Quattrocento Sans"/>
                <a:cs typeface="Quattrocento Sans"/>
                <a:sym typeface="Quattrocento Sans"/>
              </a:rPr>
              <a:t>30調査</a:t>
            </a:r>
            <a:endParaRPr sz="1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MiddlePage_1_white　CC-BY">
  <p:cSld name="6_MiddlePage_1_white">
    <p:spTree>
      <p:nvGrpSpPr>
        <p:cNvPr name="Shape 16" id="16"/>
        <p:cNvGrpSpPr/>
        <p:nvPr/>
      </p:nvGrpSpPr>
      <p:grpSpPr>
        <a:xfrm>
          <a:off x="0" y="0"/>
          <a:ext cx="0" cy="0"/>
          <a:chOff x="0" y="0"/>
          <a:chExt cx="0" cy="0"/>
        </a:xfrm>
      </p:grpSpPr>
      <p:sp>
        <p:nvSpPr>
          <p:cNvPr name="Google Shape;17;p4" id="17"/>
          <p:cNvSpPr txBox="1"/>
          <p:nvPr>
            <p:ph type="title"/>
          </p:nvPr>
        </p:nvSpPr>
        <p:spPr>
          <a:xfrm>
            <a:off x="432000" y="34524"/>
            <a:ext cx="8280000" cy="594300"/>
          </a:xfrm>
          <a:prstGeom prst="rect">
            <a:avLst/>
          </a:prstGeom>
          <a:noFill/>
          <a:ln>
            <a:noFill/>
          </a:ln>
        </p:spPr>
        <p:txBody>
          <a:bodyPr lIns="0" bIns="0" anchor="b" rIns="0" anchorCtr="0" wrap="square" spcFirstLastPara="1" tIns="0">
            <a:noAutofit/>
          </a:bodyPr>
          <a:lstStyle>
            <a:lvl1pPr lvl="0" marR="0" rtl="0" algn="l">
              <a:spcBef>
                <a:spcPts val="0"/>
              </a:spcBef>
              <a:spcAft>
                <a:spcPts val="0"/>
              </a:spcAft>
              <a:buSzPts val="1100"/>
              <a:buNone/>
              <a:defRPr b="0" cap="none" u="none" sz="1440" strike="noStrike" i="0">
                <a:solidFill>
                  <a:schemeClr val="dk1"/>
                </a:solidFill>
                <a:latin typeface="Tahoma"/>
                <a:ea typeface="Tahoma"/>
                <a:cs typeface="Tahoma"/>
                <a:sym typeface="Tahoma"/>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sp>
        <p:nvSpPr>
          <p:cNvPr name="Google Shape;18;p4" id="18"/>
          <p:cNvSpPr txBox="1"/>
          <p:nvPr>
            <p:ph idx="1" type="body"/>
          </p:nvPr>
        </p:nvSpPr>
        <p:spPr>
          <a:xfrm>
            <a:off x="432000" y="792368"/>
            <a:ext cx="8280000" cy="3835800"/>
          </a:xfrm>
          <a:prstGeom prst="rect">
            <a:avLst/>
          </a:prstGeom>
          <a:noFill/>
          <a:ln>
            <a:noFill/>
          </a:ln>
        </p:spPr>
        <p:txBody>
          <a:bodyPr lIns="49625" bIns="24875" anchor="t" rIns="49625" anchorCtr="0" wrap="square" spcFirstLastPara="1" tIns="24875">
            <a:noAutofit/>
          </a:bodyPr>
          <a:lstStyle>
            <a:lvl1pPr lvl="0" indent="-342900" marR="0" rtl="0" marL="457200" algn="l">
              <a:spcBef>
                <a:spcPts val="0"/>
              </a:spcBef>
              <a:spcAft>
                <a:spcPts val="0"/>
              </a:spcAft>
              <a:buClr>
                <a:schemeClr val="dk1"/>
              </a:buClr>
              <a:buSzPts val="1800"/>
              <a:buFont typeface="Arial"/>
              <a:buChar char="•"/>
              <a:defRPr b="0" cap="none" u="none" sz="1440" strike="noStrike" i="0">
                <a:solidFill>
                  <a:schemeClr val="dk1"/>
                </a:solidFill>
                <a:latin typeface="Quattrocento Sans"/>
                <a:ea typeface="Quattrocento Sans"/>
                <a:cs typeface="Quattrocento Sans"/>
                <a:sym typeface="Quattrocento Sans"/>
              </a:defRPr>
            </a:lvl1pPr>
            <a:lvl2pPr lvl="1" indent="-323850" marR="0" rtl="0" marL="914400" algn="l">
              <a:spcBef>
                <a:spcPts val="0"/>
              </a:spcBef>
              <a:spcAft>
                <a:spcPts val="0"/>
              </a:spcAft>
              <a:buClr>
                <a:schemeClr val="dk1"/>
              </a:buClr>
              <a:buSzPts val="1500"/>
              <a:buFont typeface="Arial"/>
              <a:buChar char="•"/>
              <a:defRPr b="0" cap="none" u="none" sz="1200" strike="noStrike" i="0">
                <a:solidFill>
                  <a:schemeClr val="dk1"/>
                </a:solidFill>
                <a:latin typeface="Quattrocento Sans"/>
                <a:ea typeface="Quattrocento Sans"/>
                <a:cs typeface="Quattrocento Sans"/>
                <a:sym typeface="Quattrocento Sans"/>
              </a:defRPr>
            </a:lvl2pPr>
            <a:lvl3pPr lvl="2" indent="-304800" marR="0" rtl="0" marL="1371600" algn="l">
              <a:spcBef>
                <a:spcPts val="0"/>
              </a:spcBef>
              <a:spcAft>
                <a:spcPts val="0"/>
              </a:spcAft>
              <a:buClr>
                <a:schemeClr val="dk1"/>
              </a:buClr>
              <a:buSzPts val="1200"/>
              <a:buFont typeface="Arial"/>
              <a:buChar char="•"/>
              <a:defRPr b="0" cap="none" u="none" sz="960" strike="noStrike" i="0">
                <a:solidFill>
                  <a:schemeClr val="dk1"/>
                </a:solidFill>
                <a:latin typeface="Quattrocento Sans"/>
                <a:ea typeface="Quattrocento Sans"/>
                <a:cs typeface="Quattrocento Sans"/>
                <a:sym typeface="Quattrocento Sans"/>
              </a:defRPr>
            </a:lvl3pPr>
            <a:lvl4pPr lvl="3" indent="-298450" marR="0" rtl="0" marL="1828800" algn="l">
              <a:spcBef>
                <a:spcPts val="0"/>
              </a:spcBef>
              <a:spcAft>
                <a:spcPts val="0"/>
              </a:spcAft>
              <a:buClr>
                <a:schemeClr val="dk1"/>
              </a:buClr>
              <a:buSzPts val="1100"/>
              <a:buFont typeface="Arial"/>
              <a:buChar char="•"/>
              <a:defRPr b="0" cap="none" u="none" sz="880" strike="noStrike" i="0">
                <a:solidFill>
                  <a:schemeClr val="dk1"/>
                </a:solidFill>
                <a:latin typeface="Quattrocento Sans"/>
                <a:ea typeface="Quattrocento Sans"/>
                <a:cs typeface="Quattrocento Sans"/>
                <a:sym typeface="Quattrocento Sans"/>
              </a:defRPr>
            </a:lvl4pPr>
            <a:lvl5pPr lvl="4" indent="-298450" marR="0" rtl="0" marL="2286000" algn="l">
              <a:spcBef>
                <a:spcPts val="0"/>
              </a:spcBef>
              <a:spcAft>
                <a:spcPts val="0"/>
              </a:spcAft>
              <a:buClr>
                <a:schemeClr val="dk1"/>
              </a:buClr>
              <a:buSzPts val="1100"/>
              <a:buFont typeface="Arial"/>
              <a:buChar char="•"/>
              <a:defRPr b="0" cap="none" u="none" sz="880" strike="noStrike" i="0">
                <a:solidFill>
                  <a:schemeClr val="dk1"/>
                </a:solidFill>
                <a:latin typeface="Quattrocento Sans"/>
                <a:ea typeface="Quattrocento Sans"/>
                <a:cs typeface="Quattrocento Sans"/>
                <a:sym typeface="Quattrocento Sans"/>
              </a:defRPr>
            </a:lvl5pPr>
            <a:lvl6pPr lvl="5" indent="-298450" marR="0" rtl="0" marL="27432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6pPr>
            <a:lvl7pPr lvl="6" indent="-298450" marR="0" rtl="0" marL="32004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7pPr>
            <a:lvl8pPr lvl="7" indent="-298450" marR="0" rtl="0" marL="36576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8pPr>
            <a:lvl9pPr lvl="8" indent="-298450" marR="0" rtl="0" marL="41148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9pPr>
          </a:lstStyle>
          <a:p/>
        </p:txBody>
      </p:sp>
      <p:cxnSp>
        <p:nvCxnSpPr>
          <p:cNvPr name="Google Shape;19;p4" id="19"/>
          <p:cNvCxnSpPr/>
          <p:nvPr/>
        </p:nvCxnSpPr>
        <p:spPr>
          <a:xfrm>
            <a:off x="269860" y="681698"/>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20;p4" id="20"/>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sz="1200" lang="ja">
                <a:solidFill>
                  <a:srgbClr val="7F7F7F"/>
                </a:solidFill>
                <a:latin typeface="Quattrocento Sans"/>
                <a:ea typeface="Quattrocento Sans"/>
                <a:cs typeface="Quattrocento Sans"/>
                <a:sym typeface="Quattrocento Sans"/>
              </a:rPr>
              <a:t>‹#›</a:t>
            </a:fld>
            <a:r>
              <a:rPr b="1" sz="1200" lang="ja">
                <a:solidFill>
                  <a:srgbClr val="7F7F7F"/>
                </a:solidFill>
                <a:latin typeface="Quattrocento Sans"/>
                <a:ea typeface="Quattrocento Sans"/>
                <a:cs typeface="Quattrocento Sans"/>
                <a:sym typeface="Quattrocento Sans"/>
              </a:rPr>
              <a:t>  </a:t>
            </a:r>
            <a:r>
              <a:rPr sz="1200" lang="ja">
                <a:solidFill>
                  <a:srgbClr val="7FD13B"/>
                </a:solidFill>
                <a:latin typeface="Open Sans"/>
                <a:ea typeface="Open Sans"/>
                <a:cs typeface="Open Sans"/>
                <a:sym typeface="Open Sans"/>
              </a:rPr>
              <a:t>▇</a:t>
            </a:r>
            <a:r>
              <a:rPr sz="1200" lang="ja">
                <a:solidFill>
                  <a:srgbClr val="EA157A"/>
                </a:solidFill>
                <a:latin typeface="Open Sans"/>
                <a:ea typeface="Open Sans"/>
                <a:cs typeface="Open Sans"/>
                <a:sym typeface="Open Sans"/>
              </a:rPr>
              <a:t>▇</a:t>
            </a:r>
            <a:r>
              <a:rPr sz="1200" lang="ja">
                <a:solidFill>
                  <a:srgbClr val="007DEA"/>
                </a:solidFill>
                <a:latin typeface="Open Sans"/>
                <a:ea typeface="Open Sans"/>
                <a:cs typeface="Open Sans"/>
                <a:sym typeface="Open Sans"/>
              </a:rPr>
              <a:t>▇</a:t>
            </a:r>
            <a:r>
              <a:rPr sz="1200" lang="ja">
                <a:solidFill>
                  <a:srgbClr val="7FD13B"/>
                </a:solidFill>
                <a:latin typeface="Open Sans"/>
                <a:ea typeface="Open Sans"/>
                <a:cs typeface="Open Sans"/>
                <a:sym typeface="Open Sans"/>
              </a:rPr>
              <a:t> </a:t>
            </a:r>
            <a:r>
              <a:rPr sz="1200" lang="ja">
                <a:solidFill>
                  <a:schemeClr val="dk1"/>
                </a:solidFill>
                <a:latin typeface="Open Sans"/>
                <a:ea typeface="Open Sans"/>
                <a:cs typeface="Open Sans"/>
                <a:sym typeface="Open Sans"/>
              </a:rPr>
              <a:t>The OpenChain project Japan work group / CC BY 4.0</a:t>
            </a:r>
            <a:r>
              <a:rPr sz="1200" lang="ja">
                <a:solidFill>
                  <a:srgbClr val="7FD13B"/>
                </a:solidFill>
                <a:latin typeface="Open Sans"/>
                <a:ea typeface="Open Sans"/>
                <a:cs typeface="Open Sans"/>
                <a:sym typeface="Open Sans"/>
              </a:rPr>
              <a:t> </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name="Shape 21" id="2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MiddlePage_1_white　CC0">
  <p:cSld name="8_MiddlePage_1_white">
    <p:spTree>
      <p:nvGrpSpPr>
        <p:cNvPr name="Shape 22" id="22"/>
        <p:cNvGrpSpPr/>
        <p:nvPr/>
      </p:nvGrpSpPr>
      <p:grpSpPr>
        <a:xfrm>
          <a:off x="0" y="0"/>
          <a:ext cx="0" cy="0"/>
          <a:chOff x="0" y="0"/>
          <a:chExt cx="0" cy="0"/>
        </a:xfrm>
      </p:grpSpPr>
      <p:sp>
        <p:nvSpPr>
          <p:cNvPr name="Google Shape;23;p6" id="23"/>
          <p:cNvSpPr txBox="1"/>
          <p:nvPr>
            <p:ph type="title"/>
          </p:nvPr>
        </p:nvSpPr>
        <p:spPr>
          <a:xfrm>
            <a:off x="432000" y="34524"/>
            <a:ext cx="8280000" cy="594300"/>
          </a:xfrm>
          <a:prstGeom prst="rect">
            <a:avLst/>
          </a:prstGeom>
          <a:noFill/>
          <a:ln>
            <a:noFill/>
          </a:ln>
        </p:spPr>
        <p:txBody>
          <a:bodyPr lIns="0" bIns="0" anchor="b" rIns="0" anchorCtr="0" wrap="square" spcFirstLastPara="1" tIns="0">
            <a:noAutofit/>
          </a:bodyPr>
          <a:lstStyle>
            <a:lvl1pPr lvl="0" marR="0" rtl="0" algn="l">
              <a:spcBef>
                <a:spcPts val="0"/>
              </a:spcBef>
              <a:spcAft>
                <a:spcPts val="0"/>
              </a:spcAft>
              <a:buSzPts val="1100"/>
              <a:buNone/>
              <a:defRPr b="0" cap="none" u="none" sz="1440" strike="noStrike" i="0">
                <a:solidFill>
                  <a:schemeClr val="dk1"/>
                </a:solidFill>
                <a:latin typeface="Tahoma"/>
                <a:ea typeface="Tahoma"/>
                <a:cs typeface="Tahoma"/>
                <a:sym typeface="Tahoma"/>
              </a:defRPr>
            </a:lvl1pPr>
            <a:lvl2pPr lvl="1" marR="0" rtl="0" algn="l">
              <a:spcBef>
                <a:spcPts val="0"/>
              </a:spcBef>
              <a:spcAft>
                <a:spcPts val="0"/>
              </a:spcAft>
              <a:buSzPts val="1100"/>
              <a:buNone/>
              <a:defRPr b="0" cap="none" u="none" sz="1440" strike="noStrike" i="0">
                <a:solidFill>
                  <a:schemeClr val="dk2"/>
                </a:solidFill>
                <a:latin typeface="Arial"/>
                <a:ea typeface="Arial"/>
                <a:cs typeface="Arial"/>
                <a:sym typeface="Arial"/>
              </a:defRPr>
            </a:lvl2pPr>
            <a:lvl3pPr lvl="2" marR="0" rtl="0" algn="l">
              <a:spcBef>
                <a:spcPts val="0"/>
              </a:spcBef>
              <a:spcAft>
                <a:spcPts val="0"/>
              </a:spcAft>
              <a:buSzPts val="1100"/>
              <a:buNone/>
              <a:defRPr b="0" cap="none" u="none" sz="1440" strike="noStrike" i="0">
                <a:solidFill>
                  <a:schemeClr val="dk2"/>
                </a:solidFill>
                <a:latin typeface="Arial"/>
                <a:ea typeface="Arial"/>
                <a:cs typeface="Arial"/>
                <a:sym typeface="Arial"/>
              </a:defRPr>
            </a:lvl3pPr>
            <a:lvl4pPr lvl="3" marR="0" rtl="0" algn="l">
              <a:spcBef>
                <a:spcPts val="0"/>
              </a:spcBef>
              <a:spcAft>
                <a:spcPts val="0"/>
              </a:spcAft>
              <a:buSzPts val="1100"/>
              <a:buNone/>
              <a:defRPr b="0" cap="none" u="none" sz="1440" strike="noStrike" i="0">
                <a:solidFill>
                  <a:schemeClr val="dk2"/>
                </a:solidFill>
                <a:latin typeface="Arial"/>
                <a:ea typeface="Arial"/>
                <a:cs typeface="Arial"/>
                <a:sym typeface="Arial"/>
              </a:defRPr>
            </a:lvl4pPr>
            <a:lvl5pPr lvl="4" marR="0" rtl="0" algn="l">
              <a:spcBef>
                <a:spcPts val="0"/>
              </a:spcBef>
              <a:spcAft>
                <a:spcPts val="0"/>
              </a:spcAft>
              <a:buSzPts val="1100"/>
              <a:buNone/>
              <a:defRPr b="0" cap="none" u="none" sz="1440" strike="noStrike" i="0">
                <a:solidFill>
                  <a:schemeClr val="dk2"/>
                </a:solidFill>
                <a:latin typeface="Arial"/>
                <a:ea typeface="Arial"/>
                <a:cs typeface="Arial"/>
                <a:sym typeface="Arial"/>
              </a:defRPr>
            </a:lvl5pPr>
            <a:lvl6pPr lvl="5" marR="0" rtl="0" algn="l">
              <a:spcBef>
                <a:spcPts val="0"/>
              </a:spcBef>
              <a:spcAft>
                <a:spcPts val="0"/>
              </a:spcAft>
              <a:buSzPts val="1100"/>
              <a:buNone/>
              <a:defRPr b="0" cap="none" u="none" sz="1600" strike="noStrike" i="0">
                <a:solidFill>
                  <a:schemeClr val="dk2"/>
                </a:solidFill>
                <a:latin typeface="Arial"/>
                <a:ea typeface="Arial"/>
                <a:cs typeface="Arial"/>
                <a:sym typeface="Arial"/>
              </a:defRPr>
            </a:lvl6pPr>
            <a:lvl7pPr lvl="6" marR="0" rtl="0" algn="l">
              <a:spcBef>
                <a:spcPts val="0"/>
              </a:spcBef>
              <a:spcAft>
                <a:spcPts val="0"/>
              </a:spcAft>
              <a:buSzPts val="1100"/>
              <a:buNone/>
              <a:defRPr b="0" cap="none" u="none" sz="1600" strike="noStrike" i="0">
                <a:solidFill>
                  <a:schemeClr val="dk2"/>
                </a:solidFill>
                <a:latin typeface="Arial"/>
                <a:ea typeface="Arial"/>
                <a:cs typeface="Arial"/>
                <a:sym typeface="Arial"/>
              </a:defRPr>
            </a:lvl7pPr>
            <a:lvl8pPr lvl="7" marR="0" rtl="0" algn="l">
              <a:spcBef>
                <a:spcPts val="0"/>
              </a:spcBef>
              <a:spcAft>
                <a:spcPts val="0"/>
              </a:spcAft>
              <a:buSzPts val="1100"/>
              <a:buNone/>
              <a:defRPr b="0" cap="none" u="none" sz="1600" strike="noStrike" i="0">
                <a:solidFill>
                  <a:schemeClr val="dk2"/>
                </a:solidFill>
                <a:latin typeface="Arial"/>
                <a:ea typeface="Arial"/>
                <a:cs typeface="Arial"/>
                <a:sym typeface="Arial"/>
              </a:defRPr>
            </a:lvl8pPr>
            <a:lvl9pPr lvl="8" marR="0" rtl="0" algn="l">
              <a:spcBef>
                <a:spcPts val="0"/>
              </a:spcBef>
              <a:spcAft>
                <a:spcPts val="0"/>
              </a:spcAft>
              <a:buSzPts val="1100"/>
              <a:buNone/>
              <a:defRPr b="0" cap="none" u="none" sz="1600" strike="noStrike" i="0">
                <a:solidFill>
                  <a:schemeClr val="dk2"/>
                </a:solidFill>
                <a:latin typeface="Arial"/>
                <a:ea typeface="Arial"/>
                <a:cs typeface="Arial"/>
                <a:sym typeface="Arial"/>
              </a:defRPr>
            </a:lvl9pPr>
          </a:lstStyle>
          <a:p/>
        </p:txBody>
      </p:sp>
      <p:cxnSp>
        <p:nvCxnSpPr>
          <p:cNvPr name="Google Shape;24;p6" id="24"/>
          <p:cNvCxnSpPr/>
          <p:nvPr/>
        </p:nvCxnSpPr>
        <p:spPr>
          <a:xfrm>
            <a:off x="269860" y="681698"/>
            <a:ext cx="8635500" cy="0"/>
          </a:xfrm>
          <a:prstGeom prst="straightConnector1">
            <a:avLst/>
          </a:prstGeom>
          <a:noFill/>
          <a:ln cmpd="sng" cap="flat" w="9525">
            <a:solidFill>
              <a:srgbClr val="333333"/>
            </a:solidFill>
            <a:prstDash val="solid"/>
            <a:round/>
            <a:headEnd len="sm" w="sm" type="none"/>
            <a:tailEnd len="sm" w="sm" type="none"/>
          </a:ln>
        </p:spPr>
      </p:cxnSp>
      <p:sp>
        <p:nvSpPr>
          <p:cNvPr name="Google Shape;25;p6" id="25"/>
          <p:cNvSpPr/>
          <p:nvPr/>
        </p:nvSpPr>
        <p:spPr>
          <a:xfrm>
            <a:off x="8382000" y="4883214"/>
            <a:ext cx="108300" cy="108600"/>
          </a:xfrm>
          <a:prstGeom prst="rect">
            <a:avLst/>
          </a:prstGeom>
          <a:noFill/>
          <a:ln>
            <a:noFill/>
          </a:ln>
        </p:spPr>
        <p:txBody>
          <a:bodyPr lIns="0" bIns="0" anchor="ctr" rIns="0" anchorCtr="0" wrap="square" spcFirstLastPara="1" tIns="0">
            <a:noAutofit/>
          </a:bodyPr>
          <a:lstStyle/>
          <a:p>
            <a:pPr lvl="0" indent="0" marR="0" rtl="0" marL="0" algn="ctr">
              <a:spcBef>
                <a:spcPts val="0"/>
              </a:spcBef>
              <a:spcAft>
                <a:spcPts val="0"/>
              </a:spcAft>
              <a:buNone/>
            </a:pPr>
            <a:r>
              <a:rPr sz="900" lang="ja">
                <a:solidFill>
                  <a:srgbClr val="FFFFFF"/>
                </a:solidFill>
                <a:latin typeface="Quattrocento Sans"/>
                <a:ea typeface="Quattrocento Sans"/>
                <a:cs typeface="Quattrocento Sans"/>
                <a:sym typeface="Quattrocento Sans"/>
              </a:rPr>
              <a:t>CONFIDENTIAL</a:t>
            </a:r>
            <a:endParaRPr sz="1100"/>
          </a:p>
        </p:txBody>
      </p:sp>
      <p:sp>
        <p:nvSpPr>
          <p:cNvPr name="Google Shape;26;p6" id="26"/>
          <p:cNvSpPr txBox="1"/>
          <p:nvPr/>
        </p:nvSpPr>
        <p:spPr>
          <a:xfrm>
            <a:off x="161918" y="4806000"/>
            <a:ext cx="4857600" cy="270000"/>
          </a:xfrm>
          <a:prstGeom prst="rect">
            <a:avLst/>
          </a:prstGeom>
          <a:noFill/>
          <a:ln>
            <a:noFill/>
          </a:ln>
        </p:spPr>
        <p:txBody>
          <a:bodyPr lIns="0" bIns="0" anchor="ctr" rIns="0" anchorCtr="0" wrap="square" spcFirstLastPara="1" tIns="0">
            <a:noAutofit/>
          </a:bodyPr>
          <a:lstStyle/>
          <a:p>
            <a:pPr lvl="0" indent="0" marR="0" rtl="0" marL="0" algn="l">
              <a:spcBef>
                <a:spcPts val="0"/>
              </a:spcBef>
              <a:spcAft>
                <a:spcPts val="0"/>
              </a:spcAft>
              <a:buNone/>
            </a:pPr>
            <a:fld id="{00000000-1234-1234-1234-123412341234}" type="slidenum">
              <a:rPr b="1" sz="1300" lang="ja">
                <a:solidFill>
                  <a:srgbClr val="7F7F7F"/>
                </a:solidFill>
                <a:latin typeface="Quattrocento Sans"/>
                <a:ea typeface="Quattrocento Sans"/>
                <a:cs typeface="Quattrocento Sans"/>
                <a:sym typeface="Quattrocento Sans"/>
              </a:rPr>
              <a:t>‹#›</a:t>
            </a:fld>
            <a:r>
              <a:rPr b="1" sz="1300" lang="ja">
                <a:solidFill>
                  <a:srgbClr val="7F7F7F"/>
                </a:solidFill>
                <a:latin typeface="Quattrocento Sans"/>
                <a:ea typeface="Quattrocento Sans"/>
                <a:cs typeface="Quattrocento Sans"/>
                <a:sym typeface="Quattrocento Sans"/>
              </a:rPr>
              <a:t>  </a:t>
            </a:r>
            <a:r>
              <a:rPr sz="1300" lang="ja">
                <a:solidFill>
                  <a:srgbClr val="7FD13B"/>
                </a:solidFill>
                <a:latin typeface="Open Sans"/>
                <a:ea typeface="Open Sans"/>
                <a:cs typeface="Open Sans"/>
                <a:sym typeface="Open Sans"/>
              </a:rPr>
              <a:t>▇</a:t>
            </a:r>
            <a:r>
              <a:rPr sz="1300" lang="ja">
                <a:solidFill>
                  <a:srgbClr val="EA157A"/>
                </a:solidFill>
                <a:latin typeface="Open Sans"/>
                <a:ea typeface="Open Sans"/>
                <a:cs typeface="Open Sans"/>
                <a:sym typeface="Open Sans"/>
              </a:rPr>
              <a:t>▇</a:t>
            </a:r>
            <a:r>
              <a:rPr sz="1300" lang="ja">
                <a:solidFill>
                  <a:srgbClr val="007DEA"/>
                </a:solidFill>
                <a:latin typeface="Open Sans"/>
                <a:ea typeface="Open Sans"/>
                <a:cs typeface="Open Sans"/>
                <a:sym typeface="Open Sans"/>
              </a:rPr>
              <a:t>▇</a:t>
            </a:r>
            <a:r>
              <a:rPr sz="1300" lang="ja">
                <a:solidFill>
                  <a:srgbClr val="7FD13B"/>
                </a:solidFill>
                <a:latin typeface="Open Sans"/>
                <a:ea typeface="Open Sans"/>
                <a:cs typeface="Open Sans"/>
                <a:sym typeface="Open Sans"/>
              </a:rPr>
              <a:t> </a:t>
            </a:r>
            <a:r>
              <a:rPr sz="1300" lang="ja">
                <a:solidFill>
                  <a:schemeClr val="dk1"/>
                </a:solidFill>
                <a:latin typeface="Open Sans"/>
                <a:ea typeface="Open Sans"/>
                <a:cs typeface="Open Sans"/>
                <a:sym typeface="Open Sans"/>
              </a:rPr>
              <a:t>The OpenChain project Japan work group / CC0-1.0</a:t>
            </a:r>
            <a:endParaRPr sz="1200">
              <a:solidFill>
                <a:srgbClr val="A5A5A5"/>
              </a:solidFill>
              <a:latin typeface="Open Sans"/>
              <a:ea typeface="Open Sans"/>
              <a:cs typeface="Open Sans"/>
              <a:sym typeface="Open Sans"/>
            </a:endParaRPr>
          </a:p>
        </p:txBody>
      </p:sp>
      <p:sp>
        <p:nvSpPr>
          <p:cNvPr name="Google Shape;27;p6" id="27"/>
          <p:cNvSpPr txBox="1"/>
          <p:nvPr>
            <p:ph idx="1" type="body"/>
          </p:nvPr>
        </p:nvSpPr>
        <p:spPr>
          <a:xfrm>
            <a:off x="432000" y="792368"/>
            <a:ext cx="8280000" cy="3835800"/>
          </a:xfrm>
          <a:prstGeom prst="rect">
            <a:avLst/>
          </a:prstGeom>
          <a:noFill/>
          <a:ln>
            <a:noFill/>
          </a:ln>
        </p:spPr>
        <p:txBody>
          <a:bodyPr lIns="49625" bIns="24875" anchor="t" rIns="49625" anchorCtr="0" wrap="square" spcFirstLastPara="1" tIns="24875">
            <a:noAutofit/>
          </a:bodyPr>
          <a:lstStyle>
            <a:lvl1pPr lvl="0" indent="-342900" marR="0" marL="457200" algn="l">
              <a:spcBef>
                <a:spcPts val="0"/>
              </a:spcBef>
              <a:spcAft>
                <a:spcPts val="0"/>
              </a:spcAft>
              <a:buClr>
                <a:schemeClr val="dk1"/>
              </a:buClr>
              <a:buSzPts val="1800"/>
              <a:buFont typeface="Arial"/>
              <a:buChar char="•"/>
              <a:defRPr b="0" cap="none" u="none" sz="1440" strike="noStrike" i="0">
                <a:solidFill>
                  <a:schemeClr val="dk1"/>
                </a:solidFill>
                <a:latin typeface="Quattrocento Sans"/>
                <a:ea typeface="Quattrocento Sans"/>
                <a:cs typeface="Quattrocento Sans"/>
                <a:sym typeface="Quattrocento Sans"/>
              </a:defRPr>
            </a:lvl1pPr>
            <a:lvl2pPr lvl="1" indent="-323850" marR="0" marL="914400" algn="l">
              <a:spcBef>
                <a:spcPts val="0"/>
              </a:spcBef>
              <a:spcAft>
                <a:spcPts val="0"/>
              </a:spcAft>
              <a:buClr>
                <a:schemeClr val="dk1"/>
              </a:buClr>
              <a:buSzPts val="1500"/>
              <a:buFont typeface="Arial"/>
              <a:buChar char="•"/>
              <a:defRPr b="0" cap="none" u="none" sz="1200" strike="noStrike" i="0">
                <a:solidFill>
                  <a:schemeClr val="dk1"/>
                </a:solidFill>
                <a:latin typeface="Quattrocento Sans"/>
                <a:ea typeface="Quattrocento Sans"/>
                <a:cs typeface="Quattrocento Sans"/>
                <a:sym typeface="Quattrocento Sans"/>
              </a:defRPr>
            </a:lvl2pPr>
            <a:lvl3pPr lvl="2" indent="-304800" marR="0" marL="1371600" algn="l">
              <a:spcBef>
                <a:spcPts val="0"/>
              </a:spcBef>
              <a:spcAft>
                <a:spcPts val="0"/>
              </a:spcAft>
              <a:buClr>
                <a:schemeClr val="dk1"/>
              </a:buClr>
              <a:buSzPts val="1200"/>
              <a:buFont typeface="Arial"/>
              <a:buChar char="•"/>
              <a:defRPr b="0" cap="none" u="none" sz="960" strike="noStrike" i="0">
                <a:solidFill>
                  <a:schemeClr val="dk1"/>
                </a:solidFill>
                <a:latin typeface="Quattrocento Sans"/>
                <a:ea typeface="Quattrocento Sans"/>
                <a:cs typeface="Quattrocento Sans"/>
                <a:sym typeface="Quattrocento Sans"/>
              </a:defRPr>
            </a:lvl3pPr>
            <a:lvl4pPr lvl="3" indent="-298450" marR="0" marL="1828800" algn="l">
              <a:spcBef>
                <a:spcPts val="0"/>
              </a:spcBef>
              <a:spcAft>
                <a:spcPts val="0"/>
              </a:spcAft>
              <a:buClr>
                <a:schemeClr val="dk1"/>
              </a:buClr>
              <a:buSzPts val="1100"/>
              <a:buFont typeface="Arial"/>
              <a:buChar char="•"/>
              <a:defRPr b="0" cap="none" u="none" sz="880" strike="noStrike" i="0">
                <a:solidFill>
                  <a:schemeClr val="dk1"/>
                </a:solidFill>
                <a:latin typeface="Quattrocento Sans"/>
                <a:ea typeface="Quattrocento Sans"/>
                <a:cs typeface="Quattrocento Sans"/>
                <a:sym typeface="Quattrocento Sans"/>
              </a:defRPr>
            </a:lvl4pPr>
            <a:lvl5pPr lvl="4" indent="-298450" marR="0" marL="2286000" algn="l">
              <a:spcBef>
                <a:spcPts val="0"/>
              </a:spcBef>
              <a:spcAft>
                <a:spcPts val="0"/>
              </a:spcAft>
              <a:buClr>
                <a:schemeClr val="dk1"/>
              </a:buClr>
              <a:buSzPts val="1100"/>
              <a:buFont typeface="Arial"/>
              <a:buChar char="•"/>
              <a:defRPr b="0" cap="none" u="none" sz="880" strike="noStrike" i="0">
                <a:solidFill>
                  <a:schemeClr val="dk1"/>
                </a:solidFill>
                <a:latin typeface="Quattrocento Sans"/>
                <a:ea typeface="Quattrocento Sans"/>
                <a:cs typeface="Quattrocento Sans"/>
                <a:sym typeface="Quattrocento Sans"/>
              </a:defRPr>
            </a:lvl5pPr>
            <a:lvl6pPr lvl="5" indent="-298450" marR="0" marL="27432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6pPr>
            <a:lvl7pPr lvl="6" indent="-298450" marR="0" marL="32004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7pPr>
            <a:lvl8pPr lvl="7" indent="-298450" marR="0" marL="36576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8pPr>
            <a:lvl9pPr lvl="8" indent="-298450" marR="0" marL="4114800" algn="l">
              <a:spcBef>
                <a:spcPts val="200"/>
              </a:spcBef>
              <a:spcAft>
                <a:spcPts val="0"/>
              </a:spcAft>
              <a:buClr>
                <a:schemeClr val="dk1"/>
              </a:buClr>
              <a:buSzPts val="1100"/>
              <a:buFont typeface="Quattrocento Sans"/>
              <a:buChar char="»"/>
              <a:defRPr b="0" cap="none" u="none" sz="880" strike="noStrike" i="0">
                <a:solidFill>
                  <a:schemeClr val="dk1"/>
                </a:solidFill>
                <a:latin typeface="Quattrocento Sans"/>
                <a:ea typeface="Quattrocento Sans"/>
                <a:cs typeface="Quattrocento Sans"/>
                <a:sym typeface="Quattrocento Sans"/>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type="title" matchingName="Title slide">
  <p:cSld name="TITLE">
    <p:spTree>
      <p:nvGrpSpPr>
        <p:cNvPr name="Shape 28" id="28"/>
        <p:cNvGrpSpPr/>
        <p:nvPr/>
      </p:nvGrpSpPr>
      <p:grpSpPr>
        <a:xfrm>
          <a:off x="0" y="0"/>
          <a:ext cx="0" cy="0"/>
          <a:chOff x="0" y="0"/>
          <a:chExt cx="0" cy="0"/>
        </a:xfrm>
      </p:grpSpPr>
      <p:sp>
        <p:nvSpPr>
          <p:cNvPr name="Google Shape;29;p7" id="29"/>
          <p:cNvSpPr txBox="1"/>
          <p:nvPr>
            <p:ph type="ctrTitle"/>
          </p:nvPr>
        </p:nvSpPr>
        <p:spPr>
          <a:xfrm>
            <a:off x="311708" y="744575"/>
            <a:ext cx="8520600" cy="2052600"/>
          </a:xfrm>
          <a:prstGeom prst="rect">
            <a:avLst/>
          </a:prstGeom>
          <a:noFill/>
          <a:ln>
            <a:noFill/>
          </a:ln>
        </p:spPr>
        <p:txBody>
          <a:bodyPr lIns="91425" bIns="91425" anchor="b" rIns="91425" anchorCtr="0" wrap="square" spcFirstLastPara="1" tIns="91425">
            <a:noAutofit/>
          </a:bodyPr>
          <a:lstStyle>
            <a:lvl1pPr lvl="0" rtl="0" algn="ctr">
              <a:spcBef>
                <a:spcPts val="0"/>
              </a:spcBef>
              <a:spcAft>
                <a:spcPts val="0"/>
              </a:spcAft>
              <a:buSzPts val="5200"/>
              <a:buChar char="●"/>
              <a:defRPr sz="4160"/>
            </a:lvl1pPr>
            <a:lvl2pPr lvl="1" rtl="0" algn="ctr">
              <a:spcBef>
                <a:spcPts val="0"/>
              </a:spcBef>
              <a:spcAft>
                <a:spcPts val="0"/>
              </a:spcAft>
              <a:buSzPts val="5200"/>
              <a:buChar char="○"/>
              <a:defRPr sz="4160"/>
            </a:lvl2pPr>
            <a:lvl3pPr lvl="2" rtl="0" algn="ctr">
              <a:spcBef>
                <a:spcPts val="0"/>
              </a:spcBef>
              <a:spcAft>
                <a:spcPts val="0"/>
              </a:spcAft>
              <a:buSzPts val="5200"/>
              <a:buChar char="■"/>
              <a:defRPr sz="4160"/>
            </a:lvl3pPr>
            <a:lvl4pPr lvl="3" rtl="0" algn="ctr">
              <a:spcBef>
                <a:spcPts val="0"/>
              </a:spcBef>
              <a:spcAft>
                <a:spcPts val="0"/>
              </a:spcAft>
              <a:buSzPts val="5200"/>
              <a:buChar char="●"/>
              <a:defRPr sz="4160"/>
            </a:lvl4pPr>
            <a:lvl5pPr lvl="4" rtl="0" algn="ctr">
              <a:spcBef>
                <a:spcPts val="0"/>
              </a:spcBef>
              <a:spcAft>
                <a:spcPts val="0"/>
              </a:spcAft>
              <a:buSzPts val="5200"/>
              <a:buChar char="○"/>
              <a:defRPr sz="4160"/>
            </a:lvl5pPr>
            <a:lvl6pPr lvl="5" rtl="0" algn="ctr">
              <a:spcBef>
                <a:spcPts val="0"/>
              </a:spcBef>
              <a:spcAft>
                <a:spcPts val="0"/>
              </a:spcAft>
              <a:buSzPts val="5200"/>
              <a:buChar char="■"/>
              <a:defRPr sz="4160"/>
            </a:lvl6pPr>
            <a:lvl7pPr lvl="6" rtl="0" algn="ctr">
              <a:spcBef>
                <a:spcPts val="0"/>
              </a:spcBef>
              <a:spcAft>
                <a:spcPts val="0"/>
              </a:spcAft>
              <a:buSzPts val="5200"/>
              <a:buChar char="●"/>
              <a:defRPr sz="4160"/>
            </a:lvl7pPr>
            <a:lvl8pPr lvl="7" rtl="0" algn="ctr">
              <a:spcBef>
                <a:spcPts val="0"/>
              </a:spcBef>
              <a:spcAft>
                <a:spcPts val="0"/>
              </a:spcAft>
              <a:buSzPts val="5200"/>
              <a:buChar char="○"/>
              <a:defRPr sz="4160"/>
            </a:lvl8pPr>
            <a:lvl9pPr lvl="8" rtl="0" algn="ctr">
              <a:spcBef>
                <a:spcPts val="0"/>
              </a:spcBef>
              <a:spcAft>
                <a:spcPts val="0"/>
              </a:spcAft>
              <a:buSzPts val="5200"/>
              <a:buChar char="■"/>
              <a:defRPr sz="4160"/>
            </a:lvl9pPr>
          </a:lstStyle>
          <a:p/>
        </p:txBody>
      </p:sp>
      <p:sp>
        <p:nvSpPr>
          <p:cNvPr name="Google Shape;30;p7" id="30"/>
          <p:cNvSpPr txBox="1"/>
          <p:nvPr>
            <p:ph idx="1" type="subTitle"/>
          </p:nvPr>
        </p:nvSpPr>
        <p:spPr>
          <a:xfrm>
            <a:off x="311700" y="2834125"/>
            <a:ext cx="8520600" cy="792600"/>
          </a:xfrm>
          <a:prstGeom prst="rect">
            <a:avLst/>
          </a:prstGeom>
          <a:noFill/>
          <a:ln>
            <a:noFill/>
          </a:ln>
        </p:spPr>
        <p:txBody>
          <a:bodyPr lIns="91425" bIns="91425" anchor="ctr" rIns="91425" anchorCtr="0" wrap="square" spcFirstLastPara="1" tIns="91425">
            <a:noAutofit/>
          </a:bodyPr>
          <a:lstStyle>
            <a:lvl1pPr lvl="0" rtl="0" algn="ctr">
              <a:lnSpc>
                <a:spcPct val="100000"/>
              </a:lnSpc>
              <a:spcBef>
                <a:spcPts val="0"/>
              </a:spcBef>
              <a:spcAft>
                <a:spcPts val="0"/>
              </a:spcAft>
              <a:buSzPts val="2800"/>
              <a:buNone/>
              <a:defRPr sz="2240"/>
            </a:lvl1pPr>
            <a:lvl2pPr lvl="1" rtl="0" algn="ctr">
              <a:lnSpc>
                <a:spcPct val="100000"/>
              </a:lnSpc>
              <a:spcBef>
                <a:spcPts val="0"/>
              </a:spcBef>
              <a:spcAft>
                <a:spcPts val="0"/>
              </a:spcAft>
              <a:buSzPts val="2800"/>
              <a:buNone/>
              <a:defRPr sz="2240"/>
            </a:lvl2pPr>
            <a:lvl3pPr lvl="2" rtl="0" algn="ctr">
              <a:lnSpc>
                <a:spcPct val="100000"/>
              </a:lnSpc>
              <a:spcBef>
                <a:spcPts val="0"/>
              </a:spcBef>
              <a:spcAft>
                <a:spcPts val="0"/>
              </a:spcAft>
              <a:buSzPts val="2800"/>
              <a:buNone/>
              <a:defRPr sz="2240"/>
            </a:lvl3pPr>
            <a:lvl4pPr lvl="3" rtl="0" algn="ctr">
              <a:lnSpc>
                <a:spcPct val="100000"/>
              </a:lnSpc>
              <a:spcBef>
                <a:spcPts val="0"/>
              </a:spcBef>
              <a:spcAft>
                <a:spcPts val="0"/>
              </a:spcAft>
              <a:buSzPts val="2800"/>
              <a:buNone/>
              <a:defRPr sz="2240"/>
            </a:lvl4pPr>
            <a:lvl5pPr lvl="4" rtl="0" algn="ctr">
              <a:lnSpc>
                <a:spcPct val="100000"/>
              </a:lnSpc>
              <a:spcBef>
                <a:spcPts val="0"/>
              </a:spcBef>
              <a:spcAft>
                <a:spcPts val="0"/>
              </a:spcAft>
              <a:buSzPts val="2800"/>
              <a:buNone/>
              <a:defRPr sz="2240"/>
            </a:lvl5pPr>
            <a:lvl6pPr lvl="5" rtl="0" algn="ctr">
              <a:lnSpc>
                <a:spcPct val="100000"/>
              </a:lnSpc>
              <a:spcBef>
                <a:spcPts val="0"/>
              </a:spcBef>
              <a:spcAft>
                <a:spcPts val="0"/>
              </a:spcAft>
              <a:buSzPts val="2800"/>
              <a:buNone/>
              <a:defRPr sz="2240"/>
            </a:lvl6pPr>
            <a:lvl7pPr lvl="6" rtl="0" algn="ctr">
              <a:lnSpc>
                <a:spcPct val="100000"/>
              </a:lnSpc>
              <a:spcBef>
                <a:spcPts val="0"/>
              </a:spcBef>
              <a:spcAft>
                <a:spcPts val="0"/>
              </a:spcAft>
              <a:buSzPts val="2800"/>
              <a:buNone/>
              <a:defRPr sz="2240"/>
            </a:lvl7pPr>
            <a:lvl8pPr lvl="7" rtl="0" algn="ctr">
              <a:lnSpc>
                <a:spcPct val="100000"/>
              </a:lnSpc>
              <a:spcBef>
                <a:spcPts val="0"/>
              </a:spcBef>
              <a:spcAft>
                <a:spcPts val="0"/>
              </a:spcAft>
              <a:buSzPts val="2800"/>
              <a:buNone/>
              <a:defRPr sz="2240"/>
            </a:lvl8pPr>
            <a:lvl9pPr lvl="8" rtl="0" algn="ctr">
              <a:lnSpc>
                <a:spcPct val="100000"/>
              </a:lnSpc>
              <a:spcBef>
                <a:spcPts val="0"/>
              </a:spcBef>
              <a:spcAft>
                <a:spcPts val="0"/>
              </a:spcAft>
              <a:buSzPts val="2800"/>
              <a:buNone/>
              <a:defRPr sz="2240"/>
            </a:lvl9pPr>
          </a:lstStyle>
          <a:p/>
        </p:txBody>
      </p:sp>
      <p:sp>
        <p:nvSpPr>
          <p:cNvPr name="Google Shape;31;p7" id="31"/>
          <p:cNvSpPr txBox="1"/>
          <p:nvPr>
            <p:ph idx="12" type="sldNum"/>
          </p:nvPr>
        </p:nvSpPr>
        <p:spPr>
          <a:xfrm>
            <a:off x="8472458" y="4663217"/>
            <a:ext cx="548700" cy="393600"/>
          </a:xfrm>
          <a:prstGeom prst="rect">
            <a:avLst/>
          </a:prstGeom>
          <a:noFill/>
          <a:ln>
            <a:noFill/>
          </a:ln>
        </p:spPr>
        <p:txBody>
          <a:bodyPr lIns="91425" bIns="91425" anchor="ctr" rIns="91425" anchorCtr="0" wrap="square" spcFirstLastPara="1"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lvl="0" indent="0" rtl="0" marL="0" algn="l">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type="tx" matchingName="Title and body">
  <p:cSld name="TITLE_AND_BODY">
    <p:spTree>
      <p:nvGrpSpPr>
        <p:cNvPr name="Shape 32" id="32"/>
        <p:cNvGrpSpPr/>
        <p:nvPr/>
      </p:nvGrpSpPr>
      <p:grpSpPr>
        <a:xfrm>
          <a:off x="0" y="0"/>
          <a:ext cx="0" cy="0"/>
          <a:chOff x="0" y="0"/>
          <a:chExt cx="0" cy="0"/>
        </a:xfrm>
      </p:grpSpPr>
      <p:sp>
        <p:nvSpPr>
          <p:cNvPr name="Google Shape;33;p8" id="33"/>
          <p:cNvSpPr txBox="1"/>
          <p:nvPr>
            <p:ph type="title"/>
          </p:nvPr>
        </p:nvSpPr>
        <p:spPr>
          <a:xfrm>
            <a:off x="311700" y="445025"/>
            <a:ext cx="8520600" cy="572700"/>
          </a:xfrm>
          <a:prstGeom prst="rect">
            <a:avLst/>
          </a:prstGeom>
          <a:noFill/>
          <a:ln>
            <a:noFill/>
          </a:ln>
        </p:spPr>
        <p:txBody>
          <a:bodyPr lIns="91425" bIns="91425" anchor="ctr" rIns="91425" anchorCtr="0" wrap="square" spcFirstLastPara="1"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name="Google Shape;34;p8" id="34"/>
          <p:cNvSpPr txBox="1"/>
          <p:nvPr>
            <p:ph idx="1" type="body"/>
          </p:nvPr>
        </p:nvSpPr>
        <p:spPr>
          <a:xfrm>
            <a:off x="311700" y="1152475"/>
            <a:ext cx="8520600" cy="3416400"/>
          </a:xfrm>
          <a:prstGeom prst="rect">
            <a:avLst/>
          </a:prstGeom>
          <a:noFill/>
          <a:ln>
            <a:noFill/>
          </a:ln>
        </p:spPr>
        <p:txBody>
          <a:bodyPr lIns="91425" bIns="91425" anchor="ctr" rIns="91425" anchorCtr="0" wrap="square" spcFirstLastPara="1" tIns="91425">
            <a:noAutofit/>
          </a:bodyPr>
          <a:lstStyle>
            <a:lvl1pPr lvl="0" indent="-317500" rtl="0" marL="457200">
              <a:spcBef>
                <a:spcPts val="0"/>
              </a:spcBef>
              <a:spcAft>
                <a:spcPts val="0"/>
              </a:spcAft>
              <a:buSzPts val="1400"/>
              <a:buChar char="●"/>
              <a:defRPr/>
            </a:lvl1pPr>
            <a:lvl2pPr lvl="1" indent="-317500" rtl="0" marL="914400">
              <a:spcBef>
                <a:spcPts val="0"/>
              </a:spcBef>
              <a:spcAft>
                <a:spcPts val="0"/>
              </a:spcAft>
              <a:buSzPts val="1400"/>
              <a:buChar char="○"/>
              <a:defRPr/>
            </a:lvl2pPr>
            <a:lvl3pPr lvl="2" indent="-317500" rtl="0" marL="1371600">
              <a:spcBef>
                <a:spcPts val="0"/>
              </a:spcBef>
              <a:spcAft>
                <a:spcPts val="0"/>
              </a:spcAft>
              <a:buSzPts val="1400"/>
              <a:buChar char="■"/>
              <a:defRPr/>
            </a:lvl3pPr>
            <a:lvl4pPr lvl="3" indent="-317500" rtl="0" marL="1828800">
              <a:spcBef>
                <a:spcPts val="0"/>
              </a:spcBef>
              <a:spcAft>
                <a:spcPts val="0"/>
              </a:spcAft>
              <a:buSzPts val="1400"/>
              <a:buChar char="●"/>
              <a:defRPr/>
            </a:lvl4pPr>
            <a:lvl5pPr lvl="4" indent="-317500" rtl="0" marL="2286000">
              <a:spcBef>
                <a:spcPts val="0"/>
              </a:spcBef>
              <a:spcAft>
                <a:spcPts val="0"/>
              </a:spcAft>
              <a:buSzPts val="1400"/>
              <a:buChar char="○"/>
              <a:defRPr/>
            </a:lvl5pPr>
            <a:lvl6pPr lvl="5" indent="-317500" rtl="0" marL="2743200">
              <a:spcBef>
                <a:spcPts val="0"/>
              </a:spcBef>
              <a:spcAft>
                <a:spcPts val="0"/>
              </a:spcAft>
              <a:buSzPts val="1400"/>
              <a:buChar char="■"/>
              <a:defRPr/>
            </a:lvl6pPr>
            <a:lvl7pPr lvl="6" indent="-317500" rtl="0" marL="3200400">
              <a:spcBef>
                <a:spcPts val="0"/>
              </a:spcBef>
              <a:spcAft>
                <a:spcPts val="0"/>
              </a:spcAft>
              <a:buSzPts val="1400"/>
              <a:buChar char="●"/>
              <a:defRPr/>
            </a:lvl7pPr>
            <a:lvl8pPr lvl="7" indent="-317500" rtl="0" marL="3657600">
              <a:spcBef>
                <a:spcPts val="0"/>
              </a:spcBef>
              <a:spcAft>
                <a:spcPts val="0"/>
              </a:spcAft>
              <a:buSzPts val="1400"/>
              <a:buChar char="○"/>
              <a:defRPr/>
            </a:lvl8pPr>
            <a:lvl9pPr lvl="8" indent="-317500" rtl="0" marL="4114800">
              <a:spcBef>
                <a:spcPts val="0"/>
              </a:spcBef>
              <a:spcAft>
                <a:spcPts val="0"/>
              </a:spcAft>
              <a:buSzPts val="1400"/>
              <a:buChar char="■"/>
              <a:defRPr/>
            </a:lvl9pPr>
          </a:lstStyle>
          <a:p/>
        </p:txBody>
      </p:sp>
      <p:sp>
        <p:nvSpPr>
          <p:cNvPr name="Google Shape;35;p8" id="35"/>
          <p:cNvSpPr txBox="1"/>
          <p:nvPr>
            <p:ph idx="12" type="sldNum"/>
          </p:nvPr>
        </p:nvSpPr>
        <p:spPr>
          <a:xfrm>
            <a:off x="8472458" y="4663217"/>
            <a:ext cx="548700" cy="393600"/>
          </a:xfrm>
          <a:prstGeom prst="rect">
            <a:avLst/>
          </a:prstGeom>
          <a:noFill/>
          <a:ln>
            <a:noFill/>
          </a:ln>
        </p:spPr>
        <p:txBody>
          <a:bodyPr lIns="91425" bIns="91425" anchor="ctr" rIns="91425" anchorCtr="0" wrap="square" spcFirstLastPara="1"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lvl="0" indent="0" rtl="0" marL="0" algn="l">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name="Shape 5" id="5"/>
        <p:cNvGrpSpPr/>
        <p:nvPr/>
      </p:nvGrpSpPr>
      <p:grpSpPr>
        <a:xfrm>
          <a:off x="0" y="0"/>
          <a:ext cx="0" cy="0"/>
          <a:chOff x="0" y="0"/>
          <a:chExt cx="0" cy="0"/>
        </a:xfrm>
      </p:grpSpPr>
    </p:spTree>
  </p:cSld>
  <p:clrMap accent6="accent6" accent4="accent4" accent5="accent5" accent2="accent2" accent3="accent3" accent1="accent1" bg2="dk2" tx1="dk1" bg1="lt1" hlink="hlink" tx2="lt2" folHlink="folHlink"/>
  <p:sldLayoutIdLst>
    <p:sldLayoutId r:id="rId1" id="2147483648"/>
    <p:sldLayoutId r:id="rId2" id="2147483649"/>
    <p:sldLayoutId r:id="rId3" id="2147483650"/>
    <p:sldLayoutId r:id="rId4" id="2147483651"/>
    <p:sldLayoutId r:id="rId5" id="2147483652"/>
    <p:sldLayoutId r:id="rId6" id="2147483653"/>
    <p:sldLayoutId r:id="rId7" id="2147483654"/>
  </p:sldLayoutIdLst>
  <p:hf dt="0" ftr="0" sldNum="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www.linuxfoundation.jp/wp-content/uploads/2025/01/OSPO_2024-111524_FINAL_jp-2.pdf" TargetMode="External"/><Relationship Id="rId4" Type="http://schemas.openxmlformats.org/officeDocument/2006/relationships/hyperlink" Target="https://www.blackduck.com/resources/analyst-reports/open-source-security-risk-analysi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39" id="39"/>
        <p:cNvGrpSpPr/>
        <p:nvPr/>
      </p:nvGrpSpPr>
      <p:grpSpPr>
        <a:xfrm>
          <a:off x="0" y="0"/>
          <a:ext cx="0" cy="0"/>
          <a:chOff x="0" y="0"/>
          <a:chExt cx="0" cy="0"/>
        </a:xfrm>
      </p:grpSpPr>
      <p:sp>
        <p:nvSpPr>
          <p:cNvPr name="Google Shape;40;p9" id="40"/>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2025/1/24</a:t>
            </a:r>
            <a:endParaRPr/>
          </a:p>
        </p:txBody>
      </p:sp>
      <p:sp>
        <p:nvSpPr>
          <p:cNvPr name="Google Shape;41;p9" id="41"/>
          <p:cNvSpPr txBox="1"/>
          <p:nvPr>
            <p:ph idx="1" type="body"/>
          </p:nvPr>
        </p:nvSpPr>
        <p:spPr>
          <a:xfrm>
            <a:off x="432000" y="792368"/>
            <a:ext cx="8280000" cy="3835800"/>
          </a:xfrm>
          <a:prstGeom prst="rect">
            <a:avLst/>
          </a:prstGeom>
        </p:spPr>
        <p:txBody>
          <a:bodyPr lIns="49625" bIns="24875" anchor="t" rIns="49625" anchorCtr="0" wrap="square" spcFirstLastPara="1" tIns="24875">
            <a:noAutofit/>
          </a:bodyPr>
          <a:lstStyle/>
          <a:p>
            <a:pPr lvl="0" indent="-342900" rtl="0" marL="457200" algn="l">
              <a:spcBef>
                <a:spcPts val="0"/>
              </a:spcBef>
              <a:spcAft>
                <a:spcPts val="0"/>
              </a:spcAft>
              <a:buSzPts val="1800"/>
              <a:buChar char="•"/>
            </a:pPr>
            <a:r>
              <a:rPr noProof="1" lang="ja"/>
              <a:t>Go back to basics, collect the most frequently asked questions, and summarize the answers</a:t>
            </a:r>
            <a:endParaRPr/>
          </a:p>
          <a:p>
            <a:pPr lvl="0" indent="-342900" rtl="0" marL="457200" algn="l">
              <a:spcBef>
                <a:spcPts val="0"/>
              </a:spcBef>
              <a:spcAft>
                <a:spcPts val="0"/>
              </a:spcAft>
              <a:buSzPts val="1800"/>
              <a:buChar char="•"/>
            </a:pPr>
            <a:r>
              <a:t> </a:t>
            </a:r>
            <a:endParaRPr/>
          </a:p>
          <a:p>
            <a:pPr lvl="0" indent="-342900" rtl="0" marL="457200" algn="l">
              <a:spcBef>
                <a:spcPts val="0"/>
              </a:spcBef>
              <a:spcAft>
                <a:spcPts val="0"/>
              </a:spcAft>
              <a:buSzPts val="1800"/>
              <a:buChar char="•"/>
            </a:pPr>
            <a:r>
              <a:rPr noProof="1" lang="ja"/>
              <a:t>Who (within the company) should be responsible for OSPO?</a:t>
            </a:r>
            <a:endParaRPr/>
          </a:p>
          <a:p>
            <a:pPr lvl="0" indent="-342900" rtl="0" marL="457200" algn="l">
              <a:spcBef>
                <a:spcPts val="0"/>
              </a:spcBef>
              <a:spcAft>
                <a:spcPts val="0"/>
              </a:spcAft>
              <a:buSzPts val="1800"/>
              <a:buChar char="•"/>
            </a:pPr>
            <a:r>
              <a:rPr noProof="1" lang="ja"/>
              <a:t>Which department (function) within the company should be responsible for OSPO?</a:t>
            </a:r>
            <a:endParaRPr/>
          </a:p>
          <a:p>
            <a:pPr lvl="0" indent="-342900" rtl="0" marL="457200" algn="l">
              <a:spcBef>
                <a:spcPts val="0"/>
              </a:spcBef>
              <a:spcAft>
                <a:spcPts val="0"/>
              </a:spcAft>
              <a:buSzPts val="1800"/>
              <a:buChar char="•"/>
            </a:pPr>
            <a:r>
              <a:rPr noProof="1" lang="ja"/>
              <a:t>Is OSPO responsible for security?</a:t>
            </a:r>
            <a:endParaRPr/>
          </a:p>
          <a:p>
            <a:pPr lvl="0" indent="-342900" rtl="0" marL="457200" algn="l">
              <a:spcBef>
                <a:spcPts val="0"/>
              </a:spcBef>
              <a:spcAft>
                <a:spcPts val="0"/>
              </a:spcAft>
              <a:buSzPts val="1800"/>
              <a:buChar char="•"/>
            </a:pPr>
            <a:r>
              <a:rPr noProof="1" lang="ja"/>
              <a:t>Is OSPO responsible for SBOM management?</a:t>
            </a:r>
            <a:endParaRPr/>
          </a:p>
          <a:p>
            <a:pPr lvl="0" indent="-342900" rtl="0" marL="457200" algn="l">
              <a:spcBef>
                <a:spcPts val="0"/>
              </a:spcBef>
              <a:spcAft>
                <a:spcPts val="0"/>
              </a:spcAft>
              <a:buSzPts val="1800"/>
              <a:buChar char="•"/>
            </a:pPr>
            <a:r>
              <a:rPr noProof="1" lang="ja"/>
              <a:t>Is OSPO an internal activity?</a:t>
            </a:r>
            <a:endParaRPr/>
          </a:p>
          <a:p>
            <a:pPr lvl="0" indent="-342900" rtl="0" marL="457200" algn="l">
              <a:spcBef>
                <a:spcPts val="0"/>
              </a:spcBef>
              <a:spcAft>
                <a:spcPts val="0"/>
              </a:spcAft>
              <a:buSzPts val="1800"/>
              <a:buChar char="•"/>
            </a:pPr>
            <a:r>
              <a:rPr noProof="1" lang="ja"/>
              <a:t>Is OSPO responsible for OSS?</a:t>
            </a:r>
            <a:endParaRPr/>
          </a:p>
          <a:p>
            <a:pPr lvl="0" indent="-342900" rtl="0" marL="457200" algn="l">
              <a:spcBef>
                <a:spcPts val="0"/>
              </a:spcBef>
              <a:spcAft>
                <a:spcPts val="0"/>
              </a:spcAft>
              <a:buSzPts val="1800"/>
              <a:buChar char="•"/>
            </a:pPr>
            <a:r>
              <a:rPr noProof="1" lang="ja"/>
              <a:t>Is OSPO responsible for OSS licensing decisions?</a:t>
            </a:r>
            <a:endParaRPr/>
          </a:p>
          <a:p>
            <a:pPr lvl="0" indent="-342900" rtl="0" marL="457200" algn="l">
              <a:spcBef>
                <a:spcPts val="0"/>
              </a:spcBef>
              <a:spcAft>
                <a:spcPts val="0"/>
              </a:spcAft>
              <a:buSzPts val="1800"/>
              <a:buChar char="•"/>
            </a:pPr>
            <a:r>
              <a:rPr noProof="1" lang="ja"/>
              <a:t>Does OSPO need to know how OSS is handled internally?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45" id="45"/>
        <p:cNvGrpSpPr/>
        <p:nvPr/>
      </p:nvGrpSpPr>
      <p:grpSpPr>
        <a:xfrm>
          <a:off x="0" y="0"/>
          <a:ext cx="0" cy="0"/>
          <a:chOff x="0" y="0"/>
          <a:chExt cx="0" cy="0"/>
        </a:xfrm>
      </p:grpSpPr>
      <p:sp>
        <p:nvSpPr>
          <p:cNvPr name="Google Shape;46;p10" id="46"/>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Clr>
                <a:schemeClr val="dk1"/>
              </a:buClr>
              <a:buSzPts val="1100"/>
              <a:buFont typeface="Arial"/>
              <a:buNone/>
            </a:pPr>
            <a:r>
              <a:rPr noProof="1" lang="ja"/>
              <a:t>2025/1/24, 2/28 - 3/28 Temporary Fix</a:t>
            </a:r>
            <a:endParaRPr/>
          </a:p>
        </p:txBody>
      </p:sp>
      <p:sp>
        <p:nvSpPr>
          <p:cNvPr name="Google Shape;47;p10" id="47"/>
          <p:cNvSpPr txBox="1"/>
          <p:nvPr>
            <p:ph idx="1" type="body"/>
          </p:nvPr>
        </p:nvSpPr>
        <p:spPr>
          <a:xfrm>
            <a:off x="432000" y="792368"/>
            <a:ext cx="8280000" cy="3835800"/>
          </a:xfrm>
          <a:prstGeom prst="rect">
            <a:avLst/>
          </a:prstGeom>
        </p:spPr>
        <p:txBody>
          <a:bodyPr lIns="49625" bIns="24875" anchor="t" rIns="49625" anchorCtr="0" wrap="square" spcFirstLastPara="1" tIns="24875">
            <a:noAutofit/>
          </a:bodyPr>
          <a:lstStyle/>
          <a:p>
            <a:pPr lvl="0" indent="-342900" rtl="0" marL="457200" algn="l">
              <a:spcBef>
                <a:spcPts val="0"/>
              </a:spcBef>
              <a:spcAft>
                <a:spcPts val="0"/>
              </a:spcAft>
              <a:buSzPts val="1800"/>
              <a:buChar char="•"/>
            </a:pPr>
            <a:r>
              <a:rPr noProof="1" lang="ja"/>
              <a:t>Is OSPO in charge of security?</a:t>
            </a:r>
            <a:endParaRPr/>
          </a:p>
          <a:p>
            <a:pPr lvl="1" indent="-323850" rtl="0" marL="914400" algn="l">
              <a:spcBef>
                <a:spcPts val="0"/>
              </a:spcBef>
              <a:spcAft>
                <a:spcPts val="0"/>
              </a:spcAft>
              <a:buSzPts val="1500"/>
              <a:buChar char="•"/>
            </a:pPr>
            <a:r>
              <a:rPr noProof="1" lang="ja"/>
              <a:t>Reference: </a:t>
            </a:r>
            <a:r>
              <a:rPr u="sng" noProof="1" lang="ja">
                <a:solidFill>
                  <a:schemeClr val="hlink"/>
                </a:solidFill>
                <a:hlinkClick r:id="rId3"/>
              </a:rPr>
              <a:t>2024 State of OSPO and Open Source Management - The Linux Foundation</a:t>
            </a:r>
            <a:r>
              <a:rPr noProof="1" lang="ja"/>
              <a:t> (page 24)</a:t>
            </a:r>
            <a:endParaRPr/>
          </a:p>
          <a:p>
            <a:pPr lvl="0" indent="-342900" rtl="0" marL="457200" algn="l">
              <a:spcBef>
                <a:spcPts val="0"/>
              </a:spcBef>
              <a:spcAft>
                <a:spcPts val="0"/>
              </a:spcAft>
              <a:buSzPts val="1800"/>
              <a:buChar char="•"/>
            </a:pPr>
            <a:r>
              <a:rPr noProof="1" lang="ja"/>
              <a:t>Answer:</a:t>
            </a:r>
            <a:endParaRPr/>
          </a:p>
          <a:p>
            <a:pPr lvl="1" indent="-323850" rtl="0" marL="914400" algn="l">
              <a:spcBef>
                <a:spcPts val="0"/>
              </a:spcBef>
              <a:spcAft>
                <a:spcPts val="0"/>
              </a:spcAft>
              <a:buSzPts val="1500"/>
              <a:buChar char="•"/>
            </a:pPr>
            <a:r>
              <a:rPr noProof="1" lang="ja"/>
              <a:t>There is an overlap between the scope of security and the scope of OSPO, but there are parts that are not related, and OSPO is not in charge of overall security.</a:t>
            </a:r>
            <a:endParaRPr/>
          </a:p>
          <a:p>
            <a:pPr lvl="1" indent="-323850" rtl="0" marL="914400" algn="l">
              <a:spcBef>
                <a:spcPts val="0"/>
              </a:spcBef>
              <a:spcAft>
                <a:spcPts val="0"/>
              </a:spcAft>
              <a:buSzPts val="1500"/>
              <a:buChar char="•"/>
            </a:pPr>
            <a:r>
              <a:rPr noProof="1" lang="ja"/>
              <a:t>Even if OSPO is not in charge, it will inevitably be involved from the perspective of OSS.</a:t>
            </a:r>
            <a:endParaRPr/>
          </a:p>
          <a:p>
            <a:pPr lvl="2" indent="-304800" rtl="0" marL="1371600" algn="l">
              <a:spcBef>
                <a:spcPts val="0"/>
              </a:spcBef>
              <a:spcAft>
                <a:spcPts val="0"/>
              </a:spcAft>
              <a:buSzPts val="1200"/>
              <a:buChar char="•"/>
            </a:pPr>
            <a:r>
              <a:rPr noProof="1" lang="ja"/>
              <a:t>More than 98% of all products and systems in the world use OSS (</a:t>
            </a:r>
            <a:r>
              <a:rPr u="sng" sz="880" noProof="1" lang="ja">
                <a:solidFill>
                  <a:schemeClr val="hlink"/>
                </a:solidFill>
                <a:latin typeface="Arial"/>
                <a:ea typeface="Arial"/>
                <a:cs typeface="Arial"/>
                <a:sym typeface="Arial"/>
                <a:hlinkClick r:id="rId4"/>
              </a:rPr>
              <a:t>Open Source Security &amp; Risk Analysis Report (OSSRA) | Black Duck</a:t>
            </a:r>
            <a:r>
              <a:rPr noProof="1" lang="ja"/>
              <a:t>), and since OSS is an essential part of security considerations, OSPO is increasingly involved or led by OSPO.</a:t>
            </a:r>
            <a:endParaRPr/>
          </a:p>
          <a:p>
            <a:pPr lvl="3" indent="-298450" rtl="0" marL="1828800" algn="l">
              <a:spcBef>
                <a:spcPts val="0"/>
              </a:spcBef>
              <a:spcAft>
                <a:spcPts val="0"/>
              </a:spcAft>
              <a:buSzPts val="1100"/>
              <a:buChar char="•"/>
            </a:pPr>
            <a:r>
              <a:rPr noProof="1" lang="ja"/>
              <a:t>If there is a division in charge of security, it will take the lead, and OSPO will provide support such as information on OSS.</a:t>
            </a:r>
            <a:endParaRPr/>
          </a:p>
          <a:p>
            <a:pPr lvl="0" indent="0" rtl="0" marL="0" algn="l">
              <a:spcBef>
                <a:spcPts val="0"/>
              </a:spcBef>
              <a:spcAft>
                <a:spcPts val="0"/>
              </a:spcAft>
              <a:buNone/>
            </a:pPr>
            <a: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51" id="51"/>
        <p:cNvGrpSpPr/>
        <p:nvPr/>
      </p:nvGrpSpPr>
      <p:grpSpPr>
        <a:xfrm>
          <a:off x="0" y="0"/>
          <a:ext cx="0" cy="0"/>
          <a:chOff x="0" y="0"/>
          <a:chExt cx="0" cy="0"/>
        </a:xfrm>
      </p:grpSpPr>
      <p:sp>
        <p:nvSpPr>
          <p:cNvPr name="Google Shape;52;p11" id="52"/>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Clr>
                <a:schemeClr val="dk1"/>
              </a:buClr>
              <a:buSzPts val="1100"/>
              <a:buFont typeface="Arial"/>
              <a:buNone/>
            </a:pPr>
            <a:r>
              <a:rPr noProof="1" lang="ja"/>
              <a:t>2025/1/24, 2/28</a:t>
            </a:r>
            <a:endParaRPr/>
          </a:p>
        </p:txBody>
      </p:sp>
      <p:sp>
        <p:nvSpPr>
          <p:cNvPr name="Google Shape;53;p11" id="53"/>
          <p:cNvSpPr txBox="1"/>
          <p:nvPr>
            <p:ph idx="1" type="body"/>
          </p:nvPr>
        </p:nvSpPr>
        <p:spPr>
          <a:xfrm>
            <a:off x="432000" y="792368"/>
            <a:ext cx="8280000" cy="3835800"/>
          </a:xfrm>
          <a:prstGeom prst="rect">
            <a:avLst/>
          </a:prstGeom>
        </p:spPr>
        <p:txBody>
          <a:bodyPr lIns="49625" bIns="24875" anchor="t" rIns="49625" anchorCtr="0" wrap="square" spcFirstLastPara="1" tIns="24875">
            <a:noAutofit/>
          </a:bodyPr>
          <a:lstStyle/>
          <a:p>
            <a:pPr lvl="0" indent="-342900" rtl="0" marL="457200" algn="l">
              <a:spcBef>
                <a:spcPts val="0"/>
              </a:spcBef>
              <a:spcAft>
                <a:spcPts val="0"/>
              </a:spcAft>
              <a:buSzPts val="1800"/>
              <a:buChar char="•"/>
            </a:pPr>
            <a:r>
              <a:rPr noProof="1" lang="ja"/>
              <a:t>Is OSPO responsible for managing SBOM?</a:t>
            </a:r>
            <a:endParaRPr/>
          </a:p>
          <a:p>
            <a:pPr lvl="0" indent="-342900" rtl="0" marL="457200" algn="l">
              <a:spcBef>
                <a:spcPts val="0"/>
              </a:spcBef>
              <a:spcAft>
                <a:spcPts val="0"/>
              </a:spcAft>
              <a:buSzPts val="1800"/>
              <a:buChar char="•"/>
            </a:pPr>
            <a:r>
              <a:rPr noProof="1" lang="ja"/>
              <a:t>Answer</a:t>
            </a:r>
            <a:endParaRPr/>
          </a:p>
          <a:p>
            <a:pPr lvl="1" indent="-323850" rtl="0" marL="914400" algn="l">
              <a:spcBef>
                <a:spcPts val="0"/>
              </a:spcBef>
              <a:spcAft>
                <a:spcPts val="0"/>
              </a:spcAft>
              <a:buSzPts val="1500"/>
              <a:buChar char="•"/>
            </a:pPr>
            <a:r>
              <a:rPr noProof="1" lang="ja"/>
              <a:t>OSPO's expertise may be requested for rulemaking and dissemination</a:t>
            </a:r>
            <a:endParaRPr/>
          </a:p>
          <a:p>
            <a:pPr lvl="2" indent="-304800" rtl="0" marL="1371600" algn="l">
              <a:spcBef>
                <a:spcPts val="0"/>
              </a:spcBef>
              <a:spcAft>
                <a:spcPts val="0"/>
              </a:spcAft>
              <a:buSzPts val="1200"/>
              <a:buChar char="•"/>
            </a:pPr>
            <a:r>
              <a:rPr noProof="1" lang="ja"/>
              <a:t>Discussions on SBOM are still ongoing in the open source community, and OSPO's role as a bridge between the community and the organization is required</a:t>
            </a:r>
            <a:endParaRPr/>
          </a:p>
          <a:p>
            <a:pPr lvl="2" indent="-304800" rtl="0" marL="1371600" algn="l">
              <a:spcBef>
                <a:spcPts val="0"/>
              </a:spcBef>
              <a:spcAft>
                <a:spcPts val="0"/>
              </a:spcAft>
              <a:buSzPts val="1200"/>
              <a:buChar char="•"/>
            </a:pPr>
            <a:r>
              <a:rPr noProof="1" lang="ja"/>
              <a:t>The importance of ~ is increasing</a:t>
            </a:r>
            <a:endParaRPr/>
          </a:p>
          <a:p>
            <a:pPr lvl="1" indent="-323850" rtl="0" marL="914400" algn="l">
              <a:spcBef>
                <a:spcPts val="0"/>
              </a:spcBef>
              <a:spcAft>
                <a:spcPts val="0"/>
              </a:spcAft>
              <a:buSzPts val="1500"/>
              <a:buChar char="•"/>
            </a:pPr>
            <a:r>
              <a:t> </a:t>
            </a:r>
            <a:endParaRPr/>
          </a:p>
          <a:p>
            <a:pPr lvl="1" indent="-323850" rtl="0" marL="914400" algn="l">
              <a:spcBef>
                <a:spcPts val="0"/>
              </a:spcBef>
              <a:spcAft>
                <a:spcPts val="0"/>
              </a:spcAft>
              <a:buSzPts val="1500"/>
              <a:buChar char="•"/>
            </a:pPr>
            <a:r>
              <a:rPr noProof="1" lang="ja"/>
              <a:t>OSPO will promote SBOM management until it takes root in the company</a:t>
            </a:r>
            <a:endParaRPr/>
          </a:p>
          <a:p>
            <a:pPr lvl="1" indent="-323850" rtl="0" marL="914400" algn="l">
              <a:spcBef>
                <a:spcPts val="0"/>
              </a:spcBef>
              <a:spcAft>
                <a:spcPts val="0"/>
              </a:spcAft>
              <a:buSzPts val="1500"/>
              <a:buChar char="•"/>
            </a:pPr>
            <a:r>
              <a:rPr noProof="1" lang="ja"/>
              <a:t>OSPO is often responsible for the SBOM of proprietary software</a:t>
            </a:r>
            <a:endParaRPr/>
          </a:p>
          <a:p>
            <a:pPr lvl="1" indent="-323850" rtl="0" marL="914400" algn="l">
              <a:spcBef>
                <a:spcPts val="0"/>
              </a:spcBef>
              <a:spcAft>
                <a:spcPts val="0"/>
              </a:spcAft>
              <a:buSzPts val="1500"/>
              <a:buChar char="•"/>
            </a:pPr>
            <a:r>
              <a:rPr noProof="1" lang="ja"/>
              <a:t>I don't think it is possible to prepare SBOM without OSPO's involvement</a:t>
            </a:r>
            <a:endParaRPr/>
          </a:p>
          <a:p>
            <a:pPr lvl="1" indent="-323850" rtl="0" marL="914400" algn="l">
              <a:spcBef>
                <a:spcPts val="0"/>
              </a:spcBef>
              <a:spcAft>
                <a:spcPts val="0"/>
              </a:spcAft>
              <a:buSzPts val="1500"/>
              <a:buChar char="•"/>
            </a:pPr>
            <a:r>
              <a:rPr noProof="1" lang="ja"/>
              <a:t>Since the information obtained from SBOM can be considered for OSS strategy, OSPO should be actively involved in SBOM</a:t>
            </a:r>
            <a:endParaRPr/>
          </a:p>
          <a:p>
            <a:pPr lvl="2" indent="-304800" rtl="0" marL="1371600" algn="l">
              <a:spcBef>
                <a:spcPts val="0"/>
              </a:spcBef>
              <a:spcAft>
                <a:spcPts val="0"/>
              </a:spcAft>
              <a:buSzPts val="1200"/>
              <a:buChar char="•"/>
            </a:pPr>
            <a:r>
              <a:rPr noProof="1" lang="ja"/>
              <a:t>Depending on the maturity stage of OSS, the value and use of SBOM can be seen differently.</a:t>
            </a:r>
            <a:endParaRPr/>
          </a:p>
          <a:p>
            <a:pPr lvl="1" indent="-323850" rtl="0" marL="914400" algn="l">
              <a:spcBef>
                <a:spcPts val="0"/>
              </a:spcBef>
              <a:spcAft>
                <a:spcPts val="0"/>
              </a:spcAft>
              <a:buSzPts val="1500"/>
              <a:buChar char="•"/>
            </a:pPr>
            <a:r>
              <a:rPr noProof="1" lang="ja"/>
              <a:t>For OSS compliance, SBOM (something like) was handled by OSPO (its predecessor group).</a:t>
            </a:r>
            <a:endParaRPr/>
          </a:p>
          <a:p>
            <a:pPr lvl="1" indent="-323850" rtl="0" marL="914400" algn="l">
              <a:spcBef>
                <a:spcPts val="0"/>
              </a:spcBef>
              <a:spcAft>
                <a:spcPts val="0"/>
              </a:spcAft>
              <a:buSzPts val="1500"/>
              <a:buChar char="•"/>
            </a:pPr>
            <a:r>
              <a:rPr noProof="1" lang="ja"/>
              <a:t>There is a level/stage of SBOM, so the answer depends on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name="Shape 57" id="57"/>
        <p:cNvGrpSpPr/>
        <p:nvPr/>
      </p:nvGrpSpPr>
      <p:grpSpPr>
        <a:xfrm>
          <a:off x="0" y="0"/>
          <a:ext cx="0" cy="0"/>
          <a:chOff x="0" y="0"/>
          <a:chExt cx="0" cy="0"/>
        </a:xfrm>
      </p:grpSpPr>
      <p:sp>
        <p:nvSpPr>
          <p:cNvPr name="Google Shape;58;p12" id="58"/>
          <p:cNvSpPr txBox="1"/>
          <p:nvPr>
            <p:ph type="title"/>
          </p:nvPr>
        </p:nvSpPr>
        <p:spPr>
          <a:xfrm>
            <a:off x="432000" y="34524"/>
            <a:ext cx="8280000" cy="594300"/>
          </a:xfrm>
          <a:prstGeom prst="rect">
            <a:avLst/>
          </a:prstGeom>
        </p:spPr>
        <p:txBody>
          <a:bodyPr lIns="0" bIns="0" anchor="b" rIns="0" anchorCtr="0" wrap="square" spcFirstLastPara="1" tIns="0">
            <a:noAutofit/>
          </a:bodyPr>
          <a:lstStyle/>
          <a:p>
            <a:pPr lvl="0" indent="0" rtl="0" marL="0" algn="l">
              <a:spcBef>
                <a:spcPts val="0"/>
              </a:spcBef>
              <a:spcAft>
                <a:spcPts val="0"/>
              </a:spcAft>
              <a:buNone/>
            </a:pPr>
            <a:r>
              <a:rPr noProof="1" lang="ja"/>
              <a:t>3/28</a:t>
            </a:r>
            <a:endParaRPr/>
          </a:p>
        </p:txBody>
      </p:sp>
      <p:sp>
        <p:nvSpPr>
          <p:cNvPr name="Google Shape;59;p12" id="59"/>
          <p:cNvSpPr txBox="1"/>
          <p:nvPr>
            <p:ph idx="1" type="body"/>
          </p:nvPr>
        </p:nvSpPr>
        <p:spPr>
          <a:xfrm>
            <a:off x="432000" y="792368"/>
            <a:ext cx="8280000" cy="3835800"/>
          </a:xfrm>
          <a:prstGeom prst="rect">
            <a:avLst/>
          </a:prstGeom>
        </p:spPr>
        <p:txBody>
          <a:bodyPr lIns="49625" bIns="24875" anchor="t" rIns="49625" anchorCtr="0" wrap="square" spcFirstLastPara="1" tIns="24875">
            <a:noAutofit/>
          </a:bodyPr>
          <a:lstStyle/>
          <a:p>
            <a:pPr lvl="0" indent="-342900" rtl="0" marL="457200" algn="l">
              <a:spcBef>
                <a:spcPts val="0"/>
              </a:spcBef>
              <a:spcAft>
                <a:spcPts val="0"/>
              </a:spcAft>
              <a:buSzPts val="1800"/>
              <a:buChar char="•"/>
            </a:pPr>
            <a:r>
              <a:rPr noProof="1" lang="ja"/>
              <a:t>SBOM image matching</a:t>
            </a:r>
            <a:endParaRPr/>
          </a:p>
          <a:p>
            <a:pPr lvl="1" indent="-323850" rtl="0" marL="914400" algn="l">
              <a:spcBef>
                <a:spcPts val="0"/>
              </a:spcBef>
              <a:spcAft>
                <a:spcPts val="0"/>
              </a:spcAft>
              <a:buSzPts val="1500"/>
              <a:buChar char="•"/>
            </a:pPr>
            <a:r>
              <a:rPr noProof="1" lang="ja"/>
              <a:t>Software BOM</a:t>
            </a:r>
            <a:endParaRPr/>
          </a:p>
          <a:p>
            <a:pPr lvl="2" indent="-304800" rtl="0" marL="1371600" algn="l">
              <a:spcBef>
                <a:spcPts val="0"/>
              </a:spcBef>
              <a:spcAft>
                <a:spcPts val="0"/>
              </a:spcAft>
              <a:buSzPts val="1200"/>
              <a:buChar char="•"/>
            </a:pPr>
            <a:r>
              <a:rPr noProof="1" lang="ja"/>
              <a:t>There is a range of variation in the granularity of parts, the distinction between what is included and what is not included (OSS or not), the format, etc.</a:t>
            </a:r>
            <a:endParaRPr/>
          </a:p>
          <a:p>
            <a:pPr lvl="1" indent="-323850" rtl="0" marL="914400" algn="l">
              <a:spcBef>
                <a:spcPts val="0"/>
              </a:spcBef>
              <a:spcAft>
                <a:spcPts val="0"/>
              </a:spcAft>
              <a:buSzPts val="1500"/>
              <a:buChar char="•"/>
            </a:pPr>
            <a:r>
              <a:rPr noProof="1" lang="ja"/>
              <a:t>What has become machine-readable</a:t>
            </a:r>
            <a:endParaRPr/>
          </a:p>
          <a:p>
            <a:pPr lvl="2" indent="-304800" rtl="0" marL="1371600" algn="l">
              <a:spcBef>
                <a:spcPts val="0"/>
              </a:spcBef>
              <a:spcAft>
                <a:spcPts val="0"/>
              </a:spcAft>
              <a:buSzPts val="1200"/>
              <a:buChar char="•"/>
            </a:pPr>
            <a:r>
              <a:rPr noProof="1" lang="ja"/>
              <a:t>There is a range of variation in the format, ID rules, etc.</a:t>
            </a:r>
            <a:endParaRPr/>
          </a:p>
          <a:p>
            <a:pPr lvl="1" indent="-323850" rtl="0" marL="914400" algn="l">
              <a:spcBef>
                <a:spcPts val="0"/>
              </a:spcBef>
              <a:spcAft>
                <a:spcPts val="0"/>
              </a:spcAft>
              <a:buSzPts val="1500"/>
              <a:buChar char="•"/>
            </a:pPr>
            <a:r>
              <a:rPr noProof="1" lang="ja"/>
              <a:t>Purpose of use, use cases</a:t>
            </a:r>
            <a:endParaRPr/>
          </a:p>
          <a:p>
            <a:pPr lvl="2" indent="-304800" rtl="0" marL="1371600" algn="l">
              <a:spcBef>
                <a:spcPts val="0"/>
              </a:spcBef>
              <a:spcAft>
                <a:spcPts val="0"/>
              </a:spcAft>
              <a:buSzPts val="1200"/>
              <a:buChar char="•"/>
            </a:pPr>
            <a:r>
              <a:rPr noProof="1" lang="ja"/>
              <a:t>Does the emphasis differ depending on the company and position?</a:t>
            </a:r>
            <a:endParaRPr/>
          </a:p>
          <a:p>
            <a:pPr lvl="0" indent="-342900" rtl="0" marL="457200" algn="l">
              <a:spcBef>
                <a:spcPts val="0"/>
              </a:spcBef>
              <a:spcAft>
                <a:spcPts val="0"/>
              </a:spcAft>
              <a:buSzPts val="1800"/>
              <a:buChar char="•"/>
            </a:pPr>
            <a:r>
              <a:rPr noProof="1" lang="ja"/>
              <a:t>SBOM (understanding of parts) is necessary because it is responsible for the product</a:t>
            </a:r>
            <a:endParaRPr/>
          </a:p>
          <a:p>
            <a:pPr lvl="1" indent="-323850" rtl="0" marL="914400" algn="l">
              <a:spcBef>
                <a:spcPts val="0"/>
              </a:spcBef>
              <a:spcAft>
                <a:spcPts val="0"/>
              </a:spcAft>
              <a:buSzPts val="1500"/>
              <a:buChar char="•"/>
            </a:pPr>
            <a:r>
              <a:rPr noProof="1" lang="ja"/>
              <a:t>OSPO is responsible for defining, communicating and disseminating SBOM(purpose, tool, format, process, etc.) of defacts formed in the community</a:t>
            </a:r>
            <a:endParaRPr/>
          </a:p>
          <a:p>
            <a:pPr lvl="1" indent="-323850" rtl="0" marL="914400" algn="l">
              <a:spcBef>
                <a:spcPts val="0"/>
              </a:spcBef>
              <a:spcAft>
                <a:spcPts val="0"/>
              </a:spcAft>
              <a:buSzPts val="1500"/>
              <a:buChar char="•"/>
            </a:pPr>
            <a:r>
              <a:rPr noProof="1" lang="ja"/>
              <a:t>As a "bridge between the community and the company" role of OSPO, it is also a role to promote the sharing of opinions from the company side to the community and to promote a better SBOM for both the community and the company.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penChain Japan Work Group">
  <a:themeElements>
    <a:clrScheme name="ユーザー定義 1">
      <a:dk1>
        <a:srgbClr val="000000"/>
      </a:dk1>
      <a:lt1>
        <a:srgbClr val="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